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8" r:id="rId5"/>
    <p:sldId id="262" r:id="rId6"/>
    <p:sldId id="263" r:id="rId7"/>
    <p:sldId id="264" r:id="rId8"/>
    <p:sldId id="257" r:id="rId9"/>
    <p:sldId id="271" r:id="rId10"/>
    <p:sldId id="272" r:id="rId11"/>
    <p:sldId id="273" r:id="rId12"/>
    <p:sldId id="259" r:id="rId13"/>
    <p:sldId id="260" r:id="rId14"/>
    <p:sldId id="266" r:id="rId15"/>
    <p:sldId id="261" r:id="rId16"/>
    <p:sldId id="267" r:id="rId17"/>
    <p:sldId id="268" r:id="rId18"/>
    <p:sldId id="265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66" d="100"/>
          <a:sy n="66" d="100"/>
        </p:scale>
        <p:origin x="2647" y="9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691</Words>
  <Application>Microsoft Office PowerPoint</Application>
  <PresentationFormat>A4 Paper (210x297 mm)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139</cp:revision>
  <dcterms:created xsi:type="dcterms:W3CDTF">2018-05-29T03:36:53Z</dcterms:created>
  <dcterms:modified xsi:type="dcterms:W3CDTF">2018-06-02T00:52:50Z</dcterms:modified>
</cp:coreProperties>
</file>