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200" d="100"/>
          <a:sy n="200" d="100"/>
        </p:scale>
        <p:origin x="-1478" y="-10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A7700A6-8C79-4D08-B49D-612D8EA01FED}"/>
              </a:ext>
            </a:extLst>
          </p:cNvPr>
          <p:cNvGrpSpPr/>
          <p:nvPr/>
        </p:nvGrpSpPr>
        <p:grpSpPr>
          <a:xfrm>
            <a:off x="2741875" y="2081428"/>
            <a:ext cx="4799204" cy="1543732"/>
            <a:chOff x="2741875" y="2081428"/>
            <a:chExt cx="4799204" cy="1543732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59E2B35-D626-4EEA-8E72-9B0AE27EB6FE}"/>
                </a:ext>
              </a:extLst>
            </p:cNvPr>
            <p:cNvSpPr/>
            <p:nvPr/>
          </p:nvSpPr>
          <p:spPr>
            <a:xfrm rot="5400000">
              <a:off x="4126161" y="2188721"/>
              <a:ext cx="1542842" cy="1330036"/>
            </a:xfrm>
            <a:prstGeom prst="triangl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930EDA-6E3D-4F6A-8BC4-9E67DF1C2248}"/>
                </a:ext>
              </a:extLst>
            </p:cNvPr>
            <p:cNvGrpSpPr/>
            <p:nvPr/>
          </p:nvGrpSpPr>
          <p:grpSpPr>
            <a:xfrm>
              <a:off x="4232564" y="2163783"/>
              <a:ext cx="410690" cy="1379910"/>
              <a:chOff x="4232564" y="2299749"/>
              <a:chExt cx="410690" cy="13799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512A11-D9B6-4947-B892-DA1134D95238}"/>
                  </a:ext>
                </a:extLst>
              </p:cNvPr>
              <p:cNvSpPr txBox="1"/>
              <p:nvPr/>
            </p:nvSpPr>
            <p:spPr>
              <a:xfrm>
                <a:off x="4232564" y="2299749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E64E94-B41A-445F-AB73-2D2E5F495AA3}"/>
                  </a:ext>
                </a:extLst>
              </p:cNvPr>
              <p:cNvSpPr txBox="1"/>
              <p:nvPr/>
            </p:nvSpPr>
            <p:spPr>
              <a:xfrm>
                <a:off x="4232564" y="3094884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8F5F76-0C74-48D9-87FD-DC8225A4F6DD}"/>
                    </a:ext>
                  </a:extLst>
                </p:cNvPr>
                <p:cNvSpPr txBox="1"/>
                <p:nvPr/>
              </p:nvSpPr>
              <p:spPr>
                <a:xfrm>
                  <a:off x="2741875" y="2081428"/>
                  <a:ext cx="4106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AU" sz="2000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8F5F76-0C74-48D9-87FD-DC8225A4F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75" y="2081428"/>
                  <a:ext cx="410687" cy="400110"/>
                </a:xfrm>
                <a:prstGeom prst="rect">
                  <a:avLst/>
                </a:prstGeom>
                <a:blipFill>
                  <a:blip r:embed="rId2"/>
                  <a:stretch>
                    <a:fillRect r="-14925" b="-15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B972CD-93BB-451B-B400-A0D78FEB8E4A}"/>
                    </a:ext>
                  </a:extLst>
                </p:cNvPr>
                <p:cNvSpPr txBox="1"/>
                <p:nvPr/>
              </p:nvSpPr>
              <p:spPr>
                <a:xfrm>
                  <a:off x="7116536" y="2456170"/>
                  <a:ext cx="4245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AU" sz="2000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B972CD-93BB-451B-B400-A0D78FEB8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536" y="2456170"/>
                  <a:ext cx="424543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3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93760D-ED11-4BA8-88C9-A2622DCED0A8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5562600" y="2853739"/>
              <a:ext cx="155393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638F94-7701-4273-9A7B-F0BA02A33BDF}"/>
                </a:ext>
              </a:extLst>
            </p:cNvPr>
            <p:cNvCxnSpPr/>
            <p:nvPr/>
          </p:nvCxnSpPr>
          <p:spPr>
            <a:xfrm flipH="1">
              <a:off x="3152565" y="2468028"/>
              <a:ext cx="108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17CC9A-FDE7-4A07-8A14-177A59280831}"/>
                </a:ext>
              </a:extLst>
            </p:cNvPr>
            <p:cNvCxnSpPr/>
            <p:nvPr/>
          </p:nvCxnSpPr>
          <p:spPr>
            <a:xfrm flipH="1">
              <a:off x="3152565" y="3239449"/>
              <a:ext cx="108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008B2B-D7E2-4076-93EE-86187F9FF0ED}"/>
                </a:ext>
              </a:extLst>
            </p:cNvPr>
            <p:cNvSpPr/>
            <p:nvPr/>
          </p:nvSpPr>
          <p:spPr>
            <a:xfrm>
              <a:off x="3119499" y="2468028"/>
              <a:ext cx="66130" cy="771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4E081A-9541-4D30-9B60-2A231FBF8EB2}"/>
                </a:ext>
              </a:extLst>
            </p:cNvPr>
            <p:cNvSpPr/>
            <p:nvPr/>
          </p:nvSpPr>
          <p:spPr>
            <a:xfrm>
              <a:off x="6609535" y="2082317"/>
              <a:ext cx="66130" cy="771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BB7E7AB-4979-42E5-8F6D-B45FE43ED06F}"/>
                </a:ext>
              </a:extLst>
            </p:cNvPr>
            <p:cNvCxnSpPr>
              <a:cxnSpLocks/>
              <a:stCxn id="25" idx="2"/>
              <a:endCxn id="27" idx="2"/>
            </p:cNvCxnSpPr>
            <p:nvPr/>
          </p:nvCxnSpPr>
          <p:spPr>
            <a:xfrm rot="5400000" flipH="1" flipV="1">
              <a:off x="4704726" y="1301576"/>
              <a:ext cx="385711" cy="3490036"/>
            </a:xfrm>
            <a:prstGeom prst="bentConnector3">
              <a:avLst>
                <a:gd name="adj1" fmla="val -142524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920</Words>
  <Application>Microsoft Office PowerPoint</Application>
  <PresentationFormat>A4 Paper (210x297 mm)</PresentationFormat>
  <Paragraphs>311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161</cp:revision>
  <dcterms:created xsi:type="dcterms:W3CDTF">2018-05-29T03:36:53Z</dcterms:created>
  <dcterms:modified xsi:type="dcterms:W3CDTF">2018-06-04T10:43:27Z</dcterms:modified>
</cp:coreProperties>
</file>