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  <a:srgbClr val="FF5B5B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48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30/05/2018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92100A1-F5A1-4709-B8D5-A11A90C9F0A0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BADEB5B-1FA0-480F-B4B7-FA16E78E33A8}"/>
                </a:ext>
              </a:extLst>
            </p:cNvPr>
            <p:cNvSpPr/>
            <p:nvPr/>
          </p:nvSpPr>
          <p:spPr>
            <a:xfrm>
              <a:off x="374555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50A7802-8233-4992-B9BE-7091952E9771}"/>
                </a:ext>
              </a:extLst>
            </p:cNvPr>
            <p:cNvSpPr/>
            <p:nvPr/>
          </p:nvSpPr>
          <p:spPr>
            <a:xfrm>
              <a:off x="5483376" y="5117746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52805B1-74E1-4FCB-9211-390D72069E4D}"/>
                </a:ext>
              </a:extLst>
            </p:cNvPr>
            <p:cNvGrpSpPr/>
            <p:nvPr/>
          </p:nvGrpSpPr>
          <p:grpSpPr>
            <a:xfrm>
              <a:off x="7156702" y="5274385"/>
              <a:ext cx="127908" cy="836480"/>
              <a:chOff x="8102122" y="5274385"/>
              <a:chExt cx="127908" cy="836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78352EE-89CB-431E-B0ED-D100A3BD1390}"/>
                  </a:ext>
                </a:extLst>
              </p:cNvPr>
              <p:cNvSpPr/>
              <p:nvPr/>
            </p:nvSpPr>
            <p:spPr>
              <a:xfrm>
                <a:off x="8102122" y="527438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3614D-8DAE-4B47-99AA-14062F9FFD8B}"/>
                  </a:ext>
                </a:extLst>
              </p:cNvPr>
              <p:cNvSpPr/>
              <p:nvPr/>
            </p:nvSpPr>
            <p:spPr>
              <a:xfrm>
                <a:off x="8102122" y="5692625"/>
                <a:ext cx="127908" cy="418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DC8CD1B-7783-44CD-BA33-6E26BA3F5FDD}"/>
                </a:ext>
              </a:extLst>
            </p:cNvPr>
            <p:cNvSpPr/>
            <p:nvPr/>
          </p:nvSpPr>
          <p:spPr>
            <a:xfrm>
              <a:off x="3258498" y="540000"/>
              <a:ext cx="3388984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SS1: Relative Position of Pilot 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DA2B122-C08F-43FA-9300-AE06F1C82B98}"/>
                </a:ext>
              </a:extLst>
            </p:cNvPr>
            <p:cNvSpPr/>
            <p:nvPr/>
          </p:nvSpPr>
          <p:spPr>
            <a:xfrm>
              <a:off x="1796455" y="3008872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Define Origin / Rotational Axis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E4977F6-5F00-494F-89EC-D630C7E2CDD0}"/>
                </a:ext>
              </a:extLst>
            </p:cNvPr>
            <p:cNvGrpSpPr/>
            <p:nvPr/>
          </p:nvGrpSpPr>
          <p:grpSpPr>
            <a:xfrm>
              <a:off x="4321691" y="4063308"/>
              <a:ext cx="1262618" cy="836484"/>
              <a:chOff x="3466268" y="4063308"/>
              <a:chExt cx="1262618" cy="836484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193981C-E5FC-46A4-AD24-3EBF9F74A720}"/>
                  </a:ext>
                </a:extLst>
              </p:cNvPr>
              <p:cNvGrpSpPr/>
              <p:nvPr/>
            </p:nvGrpSpPr>
            <p:grpSpPr>
              <a:xfrm>
                <a:off x="3466268" y="4771881"/>
                <a:ext cx="1262618" cy="127911"/>
                <a:chOff x="2977867" y="3786795"/>
                <a:chExt cx="1004845" cy="12791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2BFDA6C-A730-42C2-91CB-ADF3CFF96A75}"/>
                    </a:ext>
                  </a:extLst>
                </p:cNvPr>
                <p:cNvSpPr/>
                <p:nvPr/>
              </p:nvSpPr>
              <p:spPr>
                <a:xfrm rot="5400000">
                  <a:off x="3038787" y="3725875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F913119-EB6E-4621-9A43-F98D67D58694}"/>
                    </a:ext>
                  </a:extLst>
                </p:cNvPr>
                <p:cNvSpPr/>
                <p:nvPr/>
              </p:nvSpPr>
              <p:spPr>
                <a:xfrm rot="5400000">
                  <a:off x="3290484" y="3725876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2E14582-77A3-43F5-8367-92D5F5EF04DB}"/>
                    </a:ext>
                  </a:extLst>
                </p:cNvPr>
                <p:cNvSpPr/>
                <p:nvPr/>
              </p:nvSpPr>
              <p:spPr>
                <a:xfrm rot="5400000">
                  <a:off x="3542188" y="3725877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E252E39-DB9F-45A2-B56B-419C70A6F4D7}"/>
                    </a:ext>
                  </a:extLst>
                </p:cNvPr>
                <p:cNvSpPr/>
                <p:nvPr/>
              </p:nvSpPr>
              <p:spPr>
                <a:xfrm rot="5400000">
                  <a:off x="3793885" y="3725878"/>
                  <a:ext cx="127908" cy="249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9" name="Flowchart: Alternate Process 28">
                <a:extLst>
                  <a:ext uri="{FF2B5EF4-FFF2-40B4-BE49-F238E27FC236}">
                    <a16:creationId xmlns:a16="http://schemas.microsoft.com/office/drawing/2014/main" id="{642B8AF3-139C-4DD2-999B-77467D9913C8}"/>
                  </a:ext>
                </a:extLst>
              </p:cNvPr>
              <p:cNvSpPr/>
              <p:nvPr/>
            </p:nvSpPr>
            <p:spPr>
              <a:xfrm>
                <a:off x="3466268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distance / proximity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9B84EE9-F805-4C24-80E0-883DD0CFC543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4953000" y="2790920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E0C5AF-5A96-4056-ACE7-88BB922ABB18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953000" y="1736484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D92F409B-EDD8-46C5-A4D2-F93183E2606B}"/>
                </a:ext>
              </a:extLst>
            </p:cNvPr>
            <p:cNvSpPr/>
            <p:nvPr/>
          </p:nvSpPr>
          <p:spPr>
            <a:xfrm>
              <a:off x="4321691" y="90000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50115687-D116-4ABA-A652-AD6EE015EF68}"/>
                </a:ext>
              </a:extLst>
            </p:cNvPr>
            <p:cNvSpPr/>
            <p:nvPr/>
          </p:nvSpPr>
          <p:spPr>
            <a:xfrm>
              <a:off x="4321691" y="1954436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36AFA404-2F42-45E1-A7C3-93CEEEC99AA4}"/>
                </a:ext>
              </a:extLst>
            </p:cNvPr>
            <p:cNvSpPr/>
            <p:nvPr/>
          </p:nvSpPr>
          <p:spPr>
            <a:xfrm>
              <a:off x="4321691" y="3008872"/>
              <a:ext cx="1262618" cy="836484"/>
            </a:xfrm>
            <a:prstGeom prst="flowChartAlternate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E20DA8A-1203-4004-B796-1159A72D15A7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C1A8A370-EA07-4435-A94A-5EB174BCE0D4}"/>
                </a:ext>
              </a:extLst>
            </p:cNvPr>
            <p:cNvCxnSpPr>
              <a:cxnSpLocks/>
              <a:stCxn id="29" idx="1"/>
              <a:endCxn id="17" idx="0"/>
            </p:cNvCxnSpPr>
            <p:nvPr/>
          </p:nvCxnSpPr>
          <p:spPr>
            <a:xfrm rot="10800000" flipV="1">
              <a:off x="2435089" y="4481550"/>
              <a:ext cx="1886602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4813D39-7903-430B-A115-CEDD44E3B1A0}"/>
                </a:ext>
              </a:extLst>
            </p:cNvPr>
            <p:cNvCxnSpPr>
              <a:cxnSpLocks/>
              <a:stCxn id="125" idx="3"/>
              <a:endCxn id="19" idx="0"/>
            </p:cNvCxnSpPr>
            <p:nvPr/>
          </p:nvCxnSpPr>
          <p:spPr>
            <a:xfrm rot="16200000" flipH="1">
              <a:off x="5342744" y="4668184"/>
              <a:ext cx="217955" cy="6811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91142E9F-B215-40BC-8FF0-61748BE44660}"/>
                </a:ext>
              </a:extLst>
            </p:cNvPr>
            <p:cNvCxnSpPr>
              <a:cxnSpLocks/>
              <a:stCxn id="29" idx="3"/>
              <a:endCxn id="86" idx="0"/>
            </p:cNvCxnSpPr>
            <p:nvPr/>
          </p:nvCxnSpPr>
          <p:spPr>
            <a:xfrm>
              <a:off x="5584309" y="4481550"/>
              <a:ext cx="1886603" cy="63619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E40D16B-0B0A-4291-8165-F0754E500AA0}"/>
                </a:ext>
              </a:extLst>
            </p:cNvPr>
            <p:cNvSpPr/>
            <p:nvPr/>
          </p:nvSpPr>
          <p:spPr>
            <a:xfrm>
              <a:off x="2617054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D8C76A-6CC5-408F-AC7F-69E1B59F0784}"/>
                </a:ext>
              </a:extLst>
            </p:cNvPr>
            <p:cNvSpPr/>
            <p:nvPr/>
          </p:nvSpPr>
          <p:spPr>
            <a:xfrm>
              <a:off x="2617054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35A7958-0784-4046-80BE-40798ACA78E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3066398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DBD670E-EA2A-451E-850F-2ED7281F70E1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4745006" y="5535988"/>
              <a:ext cx="41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0861DB6-7D6D-4711-BCCF-E83EC7481698}"/>
                </a:ext>
              </a:extLst>
            </p:cNvPr>
            <p:cNvCxnSpPr>
              <a:cxnSpLocks/>
              <a:stCxn id="19" idx="3"/>
              <a:endCxn id="86" idx="1"/>
            </p:cNvCxnSpPr>
            <p:nvPr/>
          </p:nvCxnSpPr>
          <p:spPr>
            <a:xfrm>
              <a:off x="6423614" y="5535988"/>
              <a:ext cx="415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471340E-EC2C-4658-9D26-0C3E15A1296E}"/>
                </a:ext>
              </a:extLst>
            </p:cNvPr>
            <p:cNvCxnSpPr>
              <a:cxnSpLocks/>
              <a:stCxn id="124" idx="3"/>
              <a:endCxn id="18" idx="0"/>
            </p:cNvCxnSpPr>
            <p:nvPr/>
          </p:nvCxnSpPr>
          <p:spPr>
            <a:xfrm rot="5400000">
              <a:off x="4345303" y="4668185"/>
              <a:ext cx="217956" cy="6811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DED509C-61DE-4BD3-8180-306CE6B2DBBB}"/>
                </a:ext>
              </a:extLst>
            </p:cNvPr>
            <p:cNvGrpSpPr/>
            <p:nvPr/>
          </p:nvGrpSpPr>
          <p:grpSpPr>
            <a:xfrm>
              <a:off x="1803780" y="5117746"/>
              <a:ext cx="6298441" cy="836484"/>
              <a:chOff x="1763424" y="5117746"/>
              <a:chExt cx="6298441" cy="836484"/>
            </a:xfrm>
          </p:grpSpPr>
          <p:sp>
            <p:nvSpPr>
              <p:cNvPr id="17" name="Flowchart: Alternate Process 16">
                <a:extLst>
                  <a:ext uri="{FF2B5EF4-FFF2-40B4-BE49-F238E27FC236}">
                    <a16:creationId xmlns:a16="http://schemas.microsoft.com/office/drawing/2014/main" id="{D6880F27-7869-44F4-BA18-C658D30CC6F6}"/>
                  </a:ext>
                </a:extLst>
              </p:cNvPr>
              <p:cNvSpPr/>
              <p:nvPr/>
            </p:nvSpPr>
            <p:spPr>
              <a:xfrm>
                <a:off x="1763424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Detect Signal</a:t>
                </a:r>
              </a:p>
            </p:txBody>
          </p:sp>
          <p:sp>
            <p:nvSpPr>
              <p:cNvPr id="18" name="Flowchart: Alternate Process 17">
                <a:extLst>
                  <a:ext uri="{FF2B5EF4-FFF2-40B4-BE49-F238E27FC236}">
                    <a16:creationId xmlns:a16="http://schemas.microsoft.com/office/drawing/2014/main" id="{507FB19F-0FFD-483C-9DDF-3FDD57B3763C}"/>
                  </a:ext>
                </a:extLst>
              </p:cNvPr>
              <p:cNvSpPr/>
              <p:nvPr/>
            </p:nvSpPr>
            <p:spPr>
              <a:xfrm>
                <a:off x="3442032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Remove Noise</a:t>
                </a:r>
              </a:p>
            </p:txBody>
          </p:sp>
          <p:sp>
            <p:nvSpPr>
              <p:cNvPr id="19" name="Flowchart: Alternate Process 18">
                <a:extLst>
                  <a:ext uri="{FF2B5EF4-FFF2-40B4-BE49-F238E27FC236}">
                    <a16:creationId xmlns:a16="http://schemas.microsoft.com/office/drawing/2014/main" id="{3217BC8F-77B9-4DBD-AD64-60D7FAAF745C}"/>
                  </a:ext>
                </a:extLst>
              </p:cNvPr>
              <p:cNvSpPr/>
              <p:nvPr/>
            </p:nvSpPr>
            <p:spPr>
              <a:xfrm>
                <a:off x="512064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Apply Sufficient Amplification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484A4846-31D9-46DC-A34A-EE6B8EDF80BE}"/>
                  </a:ext>
                </a:extLst>
              </p:cNvPr>
              <p:cNvSpPr/>
              <p:nvPr/>
            </p:nvSpPr>
            <p:spPr>
              <a:xfrm>
                <a:off x="6799247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Read Signal</a:t>
                </a: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39690BC-CF68-47F2-9A81-E7BAEF6B8F09}"/>
                </a:ext>
              </a:extLst>
            </p:cNvPr>
            <p:cNvGrpSpPr/>
            <p:nvPr/>
          </p:nvGrpSpPr>
          <p:grpSpPr>
            <a:xfrm>
              <a:off x="7743380" y="3008872"/>
              <a:ext cx="1262618" cy="1890922"/>
              <a:chOff x="7743380" y="4063308"/>
              <a:chExt cx="1262618" cy="1890922"/>
            </a:xfrm>
          </p:grpSpPr>
          <p:sp>
            <p:nvSpPr>
              <p:cNvPr id="30" name="Flowchart: Alternate Process 29">
                <a:extLst>
                  <a:ext uri="{FF2B5EF4-FFF2-40B4-BE49-F238E27FC236}">
                    <a16:creationId xmlns:a16="http://schemas.microsoft.com/office/drawing/2014/main" id="{69ECF706-1FDA-4E1A-8C85-67EDF63C6058}"/>
                  </a:ext>
                </a:extLst>
              </p:cNvPr>
              <p:cNvSpPr/>
              <p:nvPr/>
            </p:nvSpPr>
            <p:spPr>
              <a:xfrm>
                <a:off x="7743380" y="4063308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143" name="Flowchart: Alternate Process 142">
                <a:extLst>
                  <a:ext uri="{FF2B5EF4-FFF2-40B4-BE49-F238E27FC236}">
                    <a16:creationId xmlns:a16="http://schemas.microsoft.com/office/drawing/2014/main" id="{5EE8BAA9-0AB9-4D7E-B5B4-44B8316F3839}"/>
                  </a:ext>
                </a:extLst>
              </p:cNvPr>
              <p:cNvSpPr/>
              <p:nvPr/>
            </p:nvSpPr>
            <p:spPr>
              <a:xfrm>
                <a:off x="7743380" y="5117746"/>
                <a:ext cx="1262618" cy="836484"/>
              </a:xfrm>
              <a:prstGeom prst="flowChartAlternateProcess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</p:grp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D128C6B-9955-4001-86C9-79102CA0F7F0}"/>
                </a:ext>
              </a:extLst>
            </p:cNvPr>
            <p:cNvCxnSpPr>
              <a:cxnSpLocks/>
              <a:stCxn id="143" idx="0"/>
              <a:endCxn id="30" idx="2"/>
            </p:cNvCxnSpPr>
            <p:nvPr/>
          </p:nvCxnSpPr>
          <p:spPr>
            <a:xfrm flipV="1">
              <a:off x="8374689" y="3845356"/>
              <a:ext cx="0" cy="2179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19DCC99-8431-4386-8813-1037B5401878}"/>
                </a:ext>
              </a:extLst>
            </p:cNvPr>
            <p:cNvCxnSpPr>
              <a:cxnSpLocks/>
              <a:stCxn id="30" idx="1"/>
              <a:endCxn id="38" idx="3"/>
            </p:cNvCxnSpPr>
            <p:nvPr/>
          </p:nvCxnSpPr>
          <p:spPr>
            <a:xfrm flipH="1">
              <a:off x="5584309" y="3427114"/>
              <a:ext cx="21590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B9B0590-AC4B-4E44-B224-2022D9E7D274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3059073" y="3427114"/>
              <a:ext cx="12626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9C0B52E-5589-47BF-8FDF-DB9B3E5FC9AC}"/>
                </a:ext>
              </a:extLst>
            </p:cNvPr>
            <p:cNvCxnSpPr>
              <a:cxnSpLocks/>
              <a:stCxn id="38" idx="2"/>
              <a:endCxn id="29" idx="0"/>
            </p:cNvCxnSpPr>
            <p:nvPr/>
          </p:nvCxnSpPr>
          <p:spPr>
            <a:xfrm>
              <a:off x="4953000" y="3845356"/>
              <a:ext cx="0" cy="217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u="sng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13AD214-52A1-4C78-A666-D2C72313C4FF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Actuation Systems</a:t>
            </a:r>
          </a:p>
        </p:txBody>
      </p: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223</Words>
  <Application>Microsoft Office PowerPoint</Application>
  <PresentationFormat>A4 Paper (210x297 mm)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63</cp:revision>
  <dcterms:created xsi:type="dcterms:W3CDTF">2018-05-29T03:36:53Z</dcterms:created>
  <dcterms:modified xsi:type="dcterms:W3CDTF">2018-05-30T05:26:55Z</dcterms:modified>
</cp:coreProperties>
</file>