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954ECA"/>
    <a:srgbClr val="7030A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318" y="1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7F50EC-27DB-4687-9F29-3352616F56EF}"/>
              </a:ext>
            </a:extLst>
          </p:cNvPr>
          <p:cNvGrpSpPr/>
          <p:nvPr/>
        </p:nvGrpSpPr>
        <p:grpSpPr>
          <a:xfrm>
            <a:off x="540000" y="778758"/>
            <a:ext cx="8826000" cy="5220665"/>
            <a:chOff x="540000" y="778758"/>
            <a:chExt cx="8826000" cy="5220665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4AEEE63-9158-4B06-8DDE-CAF19F822FA9}"/>
                </a:ext>
              </a:extLst>
            </p:cNvPr>
            <p:cNvCxnSpPr>
              <a:cxnSpLocks/>
              <a:stCxn id="113" idx="1"/>
              <a:endCxn id="42" idx="3"/>
            </p:cNvCxnSpPr>
            <p:nvPr/>
          </p:nvCxnSpPr>
          <p:spPr>
            <a:xfrm rot="10800000" flipV="1">
              <a:off x="1802618" y="3594367"/>
              <a:ext cx="511492" cy="1986813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8AAF38D-7A97-4511-BB1C-95F1C3906987}"/>
                </a:ext>
              </a:extLst>
            </p:cNvPr>
            <p:cNvCxnSpPr>
              <a:cxnSpLocks/>
              <a:stCxn id="112" idx="1"/>
              <a:endCxn id="11" idx="0"/>
            </p:cNvCxnSpPr>
            <p:nvPr/>
          </p:nvCxnSpPr>
          <p:spPr>
            <a:xfrm rot="10800000" flipV="1">
              <a:off x="1171310" y="3183811"/>
              <a:ext cx="1142801" cy="883082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2FA21C-E1CF-4071-B594-308EEB15645E}"/>
                </a:ext>
              </a:extLst>
            </p:cNvPr>
            <p:cNvGrpSpPr/>
            <p:nvPr/>
          </p:nvGrpSpPr>
          <p:grpSpPr>
            <a:xfrm>
              <a:off x="540000" y="4066893"/>
              <a:ext cx="1262618" cy="1932530"/>
              <a:chOff x="121628" y="4066893"/>
              <a:chExt cx="1262618" cy="1932530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443A859A-B689-42EF-9FCF-B7DE5F1E381D}"/>
                  </a:ext>
                </a:extLst>
              </p:cNvPr>
              <p:cNvSpPr/>
              <p:nvPr/>
            </p:nvSpPr>
            <p:spPr>
              <a:xfrm>
                <a:off x="121628" y="4066893"/>
                <a:ext cx="1262618" cy="836484"/>
              </a:xfrm>
              <a:prstGeom prst="flowChartAlternateProcess">
                <a:avLst/>
              </a:prstGeom>
              <a:solidFill>
                <a:srgbClr val="FF5B5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OUTSIDE OF SCOPE</a:t>
                </a:r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: Measure position of suit</a:t>
                </a:r>
              </a:p>
            </p:txBody>
          </p:sp>
          <p:sp>
            <p:nvSpPr>
              <p:cNvPr id="42" name="Flowchart: Alternate Process 41">
                <a:extLst>
                  <a:ext uri="{FF2B5EF4-FFF2-40B4-BE49-F238E27FC236}">
                    <a16:creationId xmlns:a16="http://schemas.microsoft.com/office/drawing/2014/main" id="{DE5AB3E2-694F-4518-A0AA-91EF6CF6D67E}"/>
                  </a:ext>
                </a:extLst>
              </p:cNvPr>
              <p:cNvSpPr/>
              <p:nvPr/>
            </p:nvSpPr>
            <p:spPr>
              <a:xfrm>
                <a:off x="121628" y="5162939"/>
                <a:ext cx="1262618" cy="836484"/>
              </a:xfrm>
              <a:prstGeom prst="flowChartAlternateProcess">
                <a:avLst/>
              </a:prstGeom>
              <a:solidFill>
                <a:srgbClr val="FF5B5B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OUTSIDE OF SCOPE</a:t>
                </a:r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: Regulate torque output of actuators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8A04EB40-C2E7-492E-BC35-B5F27F83E115}"/>
                </a:ext>
              </a:extLst>
            </p:cNvPr>
            <p:cNvGrpSpPr/>
            <p:nvPr/>
          </p:nvGrpSpPr>
          <p:grpSpPr>
            <a:xfrm>
              <a:off x="4321691" y="778758"/>
              <a:ext cx="1262618" cy="1932529"/>
              <a:chOff x="3631062" y="778758"/>
              <a:chExt cx="1262618" cy="1932529"/>
            </a:xfrm>
          </p:grpSpPr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ED27B7A8-34C4-4CFF-B46F-55193AB8B3E3}"/>
                  </a:ext>
                </a:extLst>
              </p:cNvPr>
              <p:cNvSpPr/>
              <p:nvPr/>
            </p:nvSpPr>
            <p:spPr>
              <a:xfrm>
                <a:off x="3631062" y="778758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Achieve/approach the desired position of the suit</a:t>
                </a:r>
              </a:p>
            </p:txBody>
          </p:sp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96A3839F-D4C5-4194-AC7C-84D6F95C7CF2}"/>
                  </a:ext>
                </a:extLst>
              </p:cNvPr>
              <p:cNvSpPr/>
              <p:nvPr/>
            </p:nvSpPr>
            <p:spPr>
              <a:xfrm>
                <a:off x="3631062" y="1874803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and apply currently required change in commands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E9D6C18-D9A6-44AD-99BE-7EB24A364A28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4262371" y="1615242"/>
                <a:ext cx="0" cy="259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FD8453C-50C0-4997-94E8-F81FBA46AA3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3688713" y="1706560"/>
              <a:ext cx="259561" cy="226901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D2163DC-D959-4CD3-B694-69B2D2BD8B85}"/>
                </a:ext>
              </a:extLst>
            </p:cNvPr>
            <p:cNvGrpSpPr/>
            <p:nvPr/>
          </p:nvGrpSpPr>
          <p:grpSpPr>
            <a:xfrm>
              <a:off x="2052676" y="2970847"/>
              <a:ext cx="1262618" cy="3028576"/>
              <a:chOff x="1876345" y="2970847"/>
              <a:chExt cx="1262618" cy="3028576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76706A-3602-4CF2-B7F6-5A6479D79223}"/>
                  </a:ext>
                </a:extLst>
              </p:cNvPr>
              <p:cNvGrpSpPr/>
              <p:nvPr/>
            </p:nvGrpSpPr>
            <p:grpSpPr>
              <a:xfrm>
                <a:off x="2137779" y="2970847"/>
                <a:ext cx="157843" cy="836484"/>
                <a:chOff x="2419349" y="3068411"/>
                <a:chExt cx="157843" cy="320678"/>
              </a:xfrm>
              <a:noFill/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F8E949-1C74-4447-986C-AB538FC5CDE9}"/>
                    </a:ext>
                  </a:extLst>
                </p:cNvPr>
                <p:cNvSpPr/>
                <p:nvPr/>
              </p:nvSpPr>
              <p:spPr>
                <a:xfrm>
                  <a:off x="2419349" y="3068411"/>
                  <a:ext cx="157843" cy="1632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163A485-A12A-4F9F-BA85-0375E4CF9F6C}"/>
                    </a:ext>
                  </a:extLst>
                </p:cNvPr>
                <p:cNvSpPr/>
                <p:nvPr/>
              </p:nvSpPr>
              <p:spPr>
                <a:xfrm>
                  <a:off x="2419349" y="3225804"/>
                  <a:ext cx="157843" cy="1632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CBEC67C4-8145-4EDC-B6E6-4E3AB4BA141C}"/>
                  </a:ext>
                </a:extLst>
              </p:cNvPr>
              <p:cNvSpPr/>
              <p:nvPr/>
            </p:nvSpPr>
            <p:spPr>
              <a:xfrm>
                <a:off x="1876345" y="2970848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04E96D33-931D-41ED-B785-5AAC4836DA2B}"/>
                  </a:ext>
                </a:extLst>
              </p:cNvPr>
              <p:cNvSpPr/>
              <p:nvPr/>
            </p:nvSpPr>
            <p:spPr>
              <a:xfrm>
                <a:off x="1876345" y="4066893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pilot interaction with suit (force) 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2BF16F38-5994-4A2C-9431-5E8CE547BC25}"/>
                  </a:ext>
                </a:extLst>
              </p:cNvPr>
              <p:cNvSpPr/>
              <p:nvPr/>
            </p:nvSpPr>
            <p:spPr>
              <a:xfrm>
                <a:off x="1876345" y="5162939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internal contact points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4D561D-C08F-4568-B5CB-80734F1C374C}"/>
                  </a:ext>
                </a:extLst>
              </p:cNvPr>
              <p:cNvCxnSpPr>
                <a:stCxn id="6" idx="2"/>
                <a:endCxn id="10" idx="0"/>
              </p:cNvCxnSpPr>
              <p:nvPr/>
            </p:nvCxnSpPr>
            <p:spPr>
              <a:xfrm>
                <a:off x="2507654" y="3807332"/>
                <a:ext cx="0" cy="259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72341C1-977A-4E94-9973-05C97153776E}"/>
                  </a:ext>
                </a:extLst>
              </p:cNvPr>
              <p:cNvCxnSpPr>
                <a:stCxn id="10" idx="2"/>
                <a:endCxn id="35" idx="0"/>
              </p:cNvCxnSpPr>
              <p:nvPr/>
            </p:nvCxnSpPr>
            <p:spPr>
              <a:xfrm>
                <a:off x="2507654" y="4903377"/>
                <a:ext cx="0" cy="259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C555C07-9DCD-48B4-BC14-AB69FF1C7D75}"/>
                </a:ext>
              </a:extLst>
            </p:cNvPr>
            <p:cNvGrpSpPr/>
            <p:nvPr/>
          </p:nvGrpSpPr>
          <p:grpSpPr>
            <a:xfrm>
              <a:off x="3565352" y="4066893"/>
              <a:ext cx="1262618" cy="1932530"/>
              <a:chOff x="3631062" y="4066893"/>
              <a:chExt cx="1262618" cy="1932530"/>
            </a:xfrm>
          </p:grpSpPr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A63D1470-FBE3-48D4-8461-35122716F401}"/>
                  </a:ext>
                </a:extLst>
              </p:cNvPr>
              <p:cNvSpPr/>
              <p:nvPr/>
            </p:nvSpPr>
            <p:spPr>
              <a:xfrm>
                <a:off x="3631062" y="4066893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37" name="Flowchart: Alternate Process 36">
                <a:extLst>
                  <a:ext uri="{FF2B5EF4-FFF2-40B4-BE49-F238E27FC236}">
                    <a16:creationId xmlns:a16="http://schemas.microsoft.com/office/drawing/2014/main" id="{619597F8-F93B-4AD4-A251-42D24A65AD9C}"/>
                  </a:ext>
                </a:extLst>
              </p:cNvPr>
              <p:cNvSpPr/>
              <p:nvPr/>
            </p:nvSpPr>
            <p:spPr>
              <a:xfrm>
                <a:off x="3631062" y="5162939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AA6F09C-BB3F-4022-A512-BC7E80EC1695}"/>
                  </a:ext>
                </a:extLst>
              </p:cNvPr>
              <p:cNvCxnSpPr>
                <a:stCxn id="9" idx="2"/>
                <a:endCxn id="37" idx="0"/>
              </p:cNvCxnSpPr>
              <p:nvPr/>
            </p:nvCxnSpPr>
            <p:spPr>
              <a:xfrm>
                <a:off x="4262371" y="4903377"/>
                <a:ext cx="0" cy="259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C7F0001-4DD6-49C4-B8ED-CFE13C7B3DF4}"/>
                </a:ext>
              </a:extLst>
            </p:cNvPr>
            <p:cNvGrpSpPr/>
            <p:nvPr/>
          </p:nvGrpSpPr>
          <p:grpSpPr>
            <a:xfrm>
              <a:off x="5078028" y="2970848"/>
              <a:ext cx="1262618" cy="3028575"/>
              <a:chOff x="5385779" y="2970848"/>
              <a:chExt cx="1262618" cy="3028575"/>
            </a:xfrm>
          </p:grpSpPr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D1A998BA-C071-44B5-962E-FE337498CFC8}"/>
                  </a:ext>
                </a:extLst>
              </p:cNvPr>
              <p:cNvSpPr/>
              <p:nvPr/>
            </p:nvSpPr>
            <p:spPr>
              <a:xfrm>
                <a:off x="5385779" y="2970848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pilot/desired state of suit</a:t>
                </a:r>
              </a:p>
            </p:txBody>
          </p:sp>
          <p:sp>
            <p:nvSpPr>
              <p:cNvPr id="30" name="Flowchart: Alternate Process 29">
                <a:extLst>
                  <a:ext uri="{FF2B5EF4-FFF2-40B4-BE49-F238E27FC236}">
                    <a16:creationId xmlns:a16="http://schemas.microsoft.com/office/drawing/2014/main" id="{F1FD1449-71B5-4234-B68C-56B73E3B8CA2}"/>
                  </a:ext>
                </a:extLst>
              </p:cNvPr>
              <p:cNvSpPr/>
              <p:nvPr/>
            </p:nvSpPr>
            <p:spPr>
              <a:xfrm>
                <a:off x="5385779" y="4066893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origin</a:t>
                </a:r>
              </a:p>
            </p:txBody>
          </p:sp>
          <p:sp>
            <p:nvSpPr>
              <p:cNvPr id="31" name="Flowchart: Alternate Process 30">
                <a:extLst>
                  <a:ext uri="{FF2B5EF4-FFF2-40B4-BE49-F238E27FC236}">
                    <a16:creationId xmlns:a16="http://schemas.microsoft.com/office/drawing/2014/main" id="{80AE8C24-5378-46D6-B0D1-7131000DBDEC}"/>
                  </a:ext>
                </a:extLst>
              </p:cNvPr>
              <p:cNvSpPr/>
              <p:nvPr/>
            </p:nvSpPr>
            <p:spPr>
              <a:xfrm>
                <a:off x="5385779" y="5162939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4867DBF-C3D2-4214-A485-E461A2D1DD1D}"/>
                  </a:ext>
                </a:extLst>
              </p:cNvPr>
              <p:cNvCxnSpPr>
                <a:stCxn id="30" idx="2"/>
                <a:endCxn id="31" idx="0"/>
              </p:cNvCxnSpPr>
              <p:nvPr/>
            </p:nvCxnSpPr>
            <p:spPr>
              <a:xfrm>
                <a:off x="6017088" y="4903377"/>
                <a:ext cx="0" cy="259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1410D38-A13F-4329-AB32-D6BE3EA4DA3B}"/>
                  </a:ext>
                </a:extLst>
              </p:cNvPr>
              <p:cNvCxnSpPr>
                <a:stCxn id="7" idx="2"/>
                <a:endCxn id="30" idx="0"/>
              </p:cNvCxnSpPr>
              <p:nvPr/>
            </p:nvCxnSpPr>
            <p:spPr>
              <a:xfrm>
                <a:off x="6017088" y="3807332"/>
                <a:ext cx="0" cy="259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DB33AB7-C17D-4A37-89D6-BCEAD9F7C296}"/>
                </a:ext>
              </a:extLst>
            </p:cNvPr>
            <p:cNvGrpSpPr/>
            <p:nvPr/>
          </p:nvGrpSpPr>
          <p:grpSpPr>
            <a:xfrm>
              <a:off x="6590704" y="2970848"/>
              <a:ext cx="1262618" cy="3028575"/>
              <a:chOff x="7140495" y="2970848"/>
              <a:chExt cx="1262618" cy="3028575"/>
            </a:xfrm>
          </p:grpSpPr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E17CF2C8-8C53-48C7-9AD3-469A6F84215D}"/>
                  </a:ext>
                </a:extLst>
              </p:cNvPr>
              <p:cNvSpPr/>
              <p:nvPr/>
            </p:nvSpPr>
            <p:spPr>
              <a:xfrm>
                <a:off x="7140495" y="2970848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B0676973-EA72-4D5F-9A6D-2CAB38CC5F7A}"/>
                  </a:ext>
                </a:extLst>
              </p:cNvPr>
              <p:cNvSpPr/>
              <p:nvPr/>
            </p:nvSpPr>
            <p:spPr>
              <a:xfrm>
                <a:off x="7140495" y="4066893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Develop control method based on kinematics of the suit</a:t>
                </a:r>
              </a:p>
            </p:txBody>
          </p: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B7FBCCD6-B5C4-43DD-A839-6974AB226413}"/>
                  </a:ext>
                </a:extLst>
              </p:cNvPr>
              <p:cNvSpPr/>
              <p:nvPr/>
            </p:nvSpPr>
            <p:spPr>
              <a:xfrm>
                <a:off x="7140495" y="5162939"/>
                <a:ext cx="1262618" cy="836484"/>
              </a:xfrm>
              <a:prstGeom prst="flowChartAlternateProcess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required action of the suit from any given state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1306568-23DE-464F-9ACF-79FDEEF8806E}"/>
                  </a:ext>
                </a:extLst>
              </p:cNvPr>
              <p:cNvCxnSpPr>
                <a:stCxn id="8" idx="2"/>
                <a:endCxn id="32" idx="0"/>
              </p:cNvCxnSpPr>
              <p:nvPr/>
            </p:nvCxnSpPr>
            <p:spPr>
              <a:xfrm>
                <a:off x="7771804" y="3807332"/>
                <a:ext cx="0" cy="259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3C3A891-028D-4096-9B5F-7A6462FA22C8}"/>
                  </a:ext>
                </a:extLst>
              </p:cNvPr>
              <p:cNvCxnSpPr>
                <a:stCxn id="32" idx="2"/>
                <a:endCxn id="33" idx="0"/>
              </p:cNvCxnSpPr>
              <p:nvPr/>
            </p:nvCxnSpPr>
            <p:spPr>
              <a:xfrm>
                <a:off x="7771804" y="4903377"/>
                <a:ext cx="0" cy="259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65EC6A3-388A-44FC-A007-00118725D0A7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5201388" y="2462898"/>
              <a:ext cx="259561" cy="75633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CE10405-FDC2-4ED9-98ED-ADC07BAA19E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5957726" y="1706560"/>
              <a:ext cx="259561" cy="226901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0BF5820B-3C29-4A67-AB2C-7ABE13DB28B4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>
              <a:off x="3315294" y="3389090"/>
              <a:ext cx="881367" cy="6778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1317F2C0-1FAE-42D9-B199-AA0252E47BEF}"/>
                </a:ext>
              </a:extLst>
            </p:cNvPr>
            <p:cNvCxnSpPr>
              <a:cxnSpLocks/>
              <a:stCxn id="5" idx="2"/>
              <a:endCxn id="188" idx="0"/>
            </p:cNvCxnSpPr>
            <p:nvPr/>
          </p:nvCxnSpPr>
          <p:spPr>
            <a:xfrm rot="16200000" flipH="1">
              <a:off x="6712676" y="951610"/>
              <a:ext cx="262338" cy="37816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BA6C8EE-CA36-42C9-AA62-73D16C6F54EA}"/>
                </a:ext>
              </a:extLst>
            </p:cNvPr>
            <p:cNvGrpSpPr/>
            <p:nvPr/>
          </p:nvGrpSpPr>
          <p:grpSpPr>
            <a:xfrm>
              <a:off x="8103382" y="2973625"/>
              <a:ext cx="1262618" cy="3025798"/>
              <a:chOff x="8521753" y="2973625"/>
              <a:chExt cx="1262618" cy="3025798"/>
            </a:xfrm>
          </p:grpSpPr>
          <p:sp>
            <p:nvSpPr>
              <p:cNvPr id="187" name="Flowchart: Alternate Process 186">
                <a:extLst>
                  <a:ext uri="{FF2B5EF4-FFF2-40B4-BE49-F238E27FC236}">
                    <a16:creationId xmlns:a16="http://schemas.microsoft.com/office/drawing/2014/main" id="{17975D41-8DC7-4055-949A-7231CCF688D6}"/>
                  </a:ext>
                </a:extLst>
              </p:cNvPr>
              <p:cNvSpPr/>
              <p:nvPr/>
            </p:nvSpPr>
            <p:spPr>
              <a:xfrm>
                <a:off x="8521753" y="5162939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sp>
            <p:nvSpPr>
              <p:cNvPr id="188" name="Flowchart: Alternate Process 187">
                <a:extLst>
                  <a:ext uri="{FF2B5EF4-FFF2-40B4-BE49-F238E27FC236}">
                    <a16:creationId xmlns:a16="http://schemas.microsoft.com/office/drawing/2014/main" id="{70ECDDF3-EE31-4BE2-BB26-E9F9CED294F8}"/>
                  </a:ext>
                </a:extLst>
              </p:cNvPr>
              <p:cNvSpPr/>
              <p:nvPr/>
            </p:nvSpPr>
            <p:spPr>
              <a:xfrm>
                <a:off x="8521753" y="2973625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C3BD6AC9-CC9C-484A-BCC9-A36B65FD4DB9}"/>
                  </a:ext>
                </a:extLst>
              </p:cNvPr>
              <p:cNvCxnSpPr>
                <a:cxnSpLocks/>
                <a:stCxn id="188" idx="2"/>
                <a:endCxn id="187" idx="0"/>
              </p:cNvCxnSpPr>
              <p:nvPr/>
            </p:nvCxnSpPr>
            <p:spPr>
              <a:xfrm>
                <a:off x="9153062" y="3810109"/>
                <a:ext cx="0" cy="135283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129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12</cp:revision>
  <dcterms:created xsi:type="dcterms:W3CDTF">2018-05-29T03:36:53Z</dcterms:created>
  <dcterms:modified xsi:type="dcterms:W3CDTF">2018-05-29T04:10:15Z</dcterms:modified>
</cp:coreProperties>
</file>