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75D5"/>
    <a:srgbClr val="FF5B5B"/>
    <a:srgbClr val="954ECA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1485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4AEEE63-9158-4B06-8DDE-CAF19F822FA9}"/>
              </a:ext>
            </a:extLst>
          </p:cNvPr>
          <p:cNvCxnSpPr>
            <a:cxnSpLocks/>
            <a:stCxn id="113" idx="1"/>
            <a:endCxn id="42" idx="3"/>
          </p:cNvCxnSpPr>
          <p:nvPr/>
        </p:nvCxnSpPr>
        <p:spPr>
          <a:xfrm rot="10800000" flipV="1">
            <a:off x="1802618" y="3594367"/>
            <a:ext cx="250058" cy="1986813"/>
          </a:xfrm>
          <a:prstGeom prst="bentConnector3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8AAF38D-7A97-4511-BB1C-95F1C3906987}"/>
              </a:ext>
            </a:extLst>
          </p:cNvPr>
          <p:cNvCxnSpPr>
            <a:cxnSpLocks/>
            <a:stCxn id="112" idx="1"/>
            <a:endCxn id="11" idx="0"/>
          </p:cNvCxnSpPr>
          <p:nvPr/>
        </p:nvCxnSpPr>
        <p:spPr>
          <a:xfrm rot="10800000" flipV="1">
            <a:off x="1171310" y="3183811"/>
            <a:ext cx="881367" cy="883082"/>
          </a:xfrm>
          <a:prstGeom prst="bentConnector2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9D6C18-D9A6-44AD-99BE-7EB24A364A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53000" y="161524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FD8453C-50C0-4997-94E8-F81FBA46AA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88713" y="1706560"/>
            <a:ext cx="259561" cy="2269015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A76706A-3602-4CF2-B7F6-5A6479D79223}"/>
              </a:ext>
            </a:extLst>
          </p:cNvPr>
          <p:cNvGrpSpPr/>
          <p:nvPr/>
        </p:nvGrpSpPr>
        <p:grpSpPr>
          <a:xfrm>
            <a:off x="2052676" y="2970847"/>
            <a:ext cx="157843" cy="836484"/>
            <a:chOff x="2419349" y="3068411"/>
            <a:chExt cx="157843" cy="320678"/>
          </a:xfrm>
          <a:noFill/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3F8E949-1C74-4447-986C-AB538FC5CD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63A485-A12A-4F9F-BA85-0375E4CF9F6C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4D561D-C08F-4568-B5CB-80734F1C374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83985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2341C1-977A-4E94-9973-05C97153776E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>
            <a:off x="2683985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A6F09C-BB3F-4022-A512-BC7E80EC1695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4196661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867DBF-C3D2-4214-A485-E461A2D1DD1D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709337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410D38-A13F-4329-AB32-D6BE3EA4DA3B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5709337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306568-23DE-464F-9ACF-79FDEEF8806E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7222013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C3A891-028D-4096-9B5F-7A6462FA22C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222013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5EC6A3-388A-44FC-A007-00118725D0A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01388" y="2462898"/>
            <a:ext cx="259561" cy="756337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CE10405-FDC2-4ED9-98ED-ADC07BAA19E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957726" y="1706560"/>
            <a:ext cx="259561" cy="2269013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F5820B-3C29-4A67-AB2C-7ABE13DB28B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4196662" y="3389089"/>
            <a:ext cx="881367" cy="677803"/>
          </a:xfrm>
          <a:prstGeom prst="bentConnector2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317F2C0-1FAE-42D9-B199-AA0252E47BEF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16200000" flipH="1">
            <a:off x="6712676" y="951610"/>
            <a:ext cx="262338" cy="3781691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3BD6AC9-CC9C-484A-BCC9-A36B65FD4DB9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8734691" y="3810109"/>
            <a:ext cx="0" cy="1352830"/>
          </a:xfrm>
          <a:prstGeom prst="straightConnector1">
            <a:avLst/>
          </a:prstGeom>
          <a:ln w="19050">
            <a:solidFill>
              <a:srgbClr val="AC75D5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62EC9D9-9E4A-4FEB-95C0-97C3B23ABAE8}"/>
              </a:ext>
            </a:extLst>
          </p:cNvPr>
          <p:cNvSpPr/>
          <p:nvPr/>
        </p:nvSpPr>
        <p:spPr>
          <a:xfrm>
            <a:off x="540000" y="1613852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E04B57C6-883C-46E9-97F8-8121F0226330}"/>
              </a:ext>
            </a:extLst>
          </p:cNvPr>
          <p:cNvSpPr/>
          <p:nvPr/>
        </p:nvSpPr>
        <p:spPr>
          <a:xfrm>
            <a:off x="540000" y="2031399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9118EFF1-3CA2-47A5-9F02-672D9B02F57F}"/>
              </a:ext>
            </a:extLst>
          </p:cNvPr>
          <p:cNvSpPr/>
          <p:nvPr/>
        </p:nvSpPr>
        <p:spPr>
          <a:xfrm>
            <a:off x="540000" y="2448947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11C510F-7A4F-4F9D-A0E9-5889D8E85153}"/>
              </a:ext>
            </a:extLst>
          </p:cNvPr>
          <p:cNvSpPr/>
          <p:nvPr/>
        </p:nvSpPr>
        <p:spPr>
          <a:xfrm>
            <a:off x="540000" y="119630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886B81B-4A38-4133-982D-A195F7A44D21}"/>
              </a:ext>
            </a:extLst>
          </p:cNvPr>
          <p:cNvSpPr/>
          <p:nvPr/>
        </p:nvSpPr>
        <p:spPr>
          <a:xfrm>
            <a:off x="540000" y="77875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6C688A5-79BD-4740-8B5F-3CD133CA2329}"/>
              </a:ext>
            </a:extLst>
          </p:cNvPr>
          <p:cNvSpPr/>
          <p:nvPr/>
        </p:nvSpPr>
        <p:spPr>
          <a:xfrm>
            <a:off x="882589" y="1613852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Controls and Decision Making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8370B284-D352-4605-B4AA-F2DC58C96A38}"/>
              </a:ext>
            </a:extLst>
          </p:cNvPr>
          <p:cNvSpPr/>
          <p:nvPr/>
        </p:nvSpPr>
        <p:spPr>
          <a:xfrm>
            <a:off x="882589" y="2031399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Communications</a:t>
            </a:r>
          </a:p>
        </p:txBody>
      </p:sp>
      <p:sp>
        <p:nvSpPr>
          <p:cNvPr id="118" name="Flowchart: Alternate Process 117">
            <a:extLst>
              <a:ext uri="{FF2B5EF4-FFF2-40B4-BE49-F238E27FC236}">
                <a16:creationId xmlns:a16="http://schemas.microsoft.com/office/drawing/2014/main" id="{C4A680EC-8CFA-4435-B0D5-1D42C5281F6F}"/>
              </a:ext>
            </a:extLst>
          </p:cNvPr>
          <p:cNvSpPr/>
          <p:nvPr/>
        </p:nvSpPr>
        <p:spPr>
          <a:xfrm>
            <a:off x="882589" y="2448947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119" name="Flowchart: Alternate Process 118">
            <a:extLst>
              <a:ext uri="{FF2B5EF4-FFF2-40B4-BE49-F238E27FC236}">
                <a16:creationId xmlns:a16="http://schemas.microsoft.com/office/drawing/2014/main" id="{4957598A-DED2-4468-80DD-2244A58967DD}"/>
              </a:ext>
            </a:extLst>
          </p:cNvPr>
          <p:cNvSpPr/>
          <p:nvPr/>
        </p:nvSpPr>
        <p:spPr>
          <a:xfrm>
            <a:off x="882589" y="1196305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Force applied by &amp; to Exoskeleton </a:t>
            </a: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805B0755-7490-4908-BDD0-A90D244A26A5}"/>
              </a:ext>
            </a:extLst>
          </p:cNvPr>
          <p:cNvSpPr/>
          <p:nvPr/>
        </p:nvSpPr>
        <p:spPr>
          <a:xfrm>
            <a:off x="882589" y="77875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Relative Position of Pilot 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43A859A-B689-42EF-9FCF-B7DE5F1E381D}"/>
              </a:ext>
            </a:extLst>
          </p:cNvPr>
          <p:cNvSpPr/>
          <p:nvPr/>
        </p:nvSpPr>
        <p:spPr>
          <a:xfrm>
            <a:off x="540000" y="4066893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suit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E5AB3E2-694F-4518-A0AA-91EF6CF6D67E}"/>
              </a:ext>
            </a:extLst>
          </p:cNvPr>
          <p:cNvSpPr/>
          <p:nvPr/>
        </p:nvSpPr>
        <p:spPr>
          <a:xfrm>
            <a:off x="540000" y="5162939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Regulate torque output of actuators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D27B7A8-34C4-4CFF-B46F-55193AB8B3E3}"/>
              </a:ext>
            </a:extLst>
          </p:cNvPr>
          <p:cNvSpPr/>
          <p:nvPr/>
        </p:nvSpPr>
        <p:spPr>
          <a:xfrm>
            <a:off x="4321691" y="77875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A3839F-D4C5-4194-AC7C-84D6F95C7CF2}"/>
              </a:ext>
            </a:extLst>
          </p:cNvPr>
          <p:cNvSpPr/>
          <p:nvPr/>
        </p:nvSpPr>
        <p:spPr>
          <a:xfrm>
            <a:off x="4321691" y="187480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EC67C4-8145-4EDC-B6E6-4E3AB4BA141C}"/>
              </a:ext>
            </a:extLst>
          </p:cNvPr>
          <p:cNvSpPr/>
          <p:nvPr/>
        </p:nvSpPr>
        <p:spPr>
          <a:xfrm>
            <a:off x="2052676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suit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4E96D33-931D-41ED-B785-5AAC4836DA2B}"/>
              </a:ext>
            </a:extLst>
          </p:cNvPr>
          <p:cNvSpPr/>
          <p:nvPr/>
        </p:nvSpPr>
        <p:spPr>
          <a:xfrm>
            <a:off x="2052676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suit interaction with environment (force)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BF16F38-5994-4A2C-9431-5E8CE547BC25}"/>
              </a:ext>
            </a:extLst>
          </p:cNvPr>
          <p:cNvSpPr/>
          <p:nvPr/>
        </p:nvSpPr>
        <p:spPr>
          <a:xfrm>
            <a:off x="2052676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external contact points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63D1470-FBE3-48D4-8461-35122716F401}"/>
              </a:ext>
            </a:extLst>
          </p:cNvPr>
          <p:cNvSpPr/>
          <p:nvPr/>
        </p:nvSpPr>
        <p:spPr>
          <a:xfrm>
            <a:off x="3565352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19597F8-F93B-4AD4-A251-42D24A65AD9C}"/>
              </a:ext>
            </a:extLst>
          </p:cNvPr>
          <p:cNvSpPr/>
          <p:nvPr/>
        </p:nvSpPr>
        <p:spPr>
          <a:xfrm>
            <a:off x="3565352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1A998BA-C071-44B5-962E-FE337498CFC8}"/>
              </a:ext>
            </a:extLst>
          </p:cNvPr>
          <p:cNvSpPr/>
          <p:nvPr/>
        </p:nvSpPr>
        <p:spPr>
          <a:xfrm>
            <a:off x="5078028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1FD1449-71B5-4234-B68C-56B73E3B8CA2}"/>
              </a:ext>
            </a:extLst>
          </p:cNvPr>
          <p:cNvSpPr/>
          <p:nvPr/>
        </p:nvSpPr>
        <p:spPr>
          <a:xfrm>
            <a:off x="5078028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0AE8C24-5378-46D6-B0D1-7131000DBDEC}"/>
              </a:ext>
            </a:extLst>
          </p:cNvPr>
          <p:cNvSpPr/>
          <p:nvPr/>
        </p:nvSpPr>
        <p:spPr>
          <a:xfrm>
            <a:off x="5078028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17CF2C8-8C53-48C7-9AD3-469A6F84215D}"/>
              </a:ext>
            </a:extLst>
          </p:cNvPr>
          <p:cNvSpPr/>
          <p:nvPr/>
        </p:nvSpPr>
        <p:spPr>
          <a:xfrm>
            <a:off x="6590704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0676973-EA72-4D5F-9A6D-2CAB38CC5F7A}"/>
              </a:ext>
            </a:extLst>
          </p:cNvPr>
          <p:cNvSpPr/>
          <p:nvPr/>
        </p:nvSpPr>
        <p:spPr>
          <a:xfrm>
            <a:off x="6590704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7FBCCD6-B5C4-43DD-A839-6974AB226413}"/>
              </a:ext>
            </a:extLst>
          </p:cNvPr>
          <p:cNvSpPr/>
          <p:nvPr/>
        </p:nvSpPr>
        <p:spPr>
          <a:xfrm>
            <a:off x="6590704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id="{17975D41-8DC7-4055-949A-7231CCF688D6}"/>
              </a:ext>
            </a:extLst>
          </p:cNvPr>
          <p:cNvSpPr/>
          <p:nvPr/>
        </p:nvSpPr>
        <p:spPr>
          <a:xfrm>
            <a:off x="8103382" y="5162939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188" name="Flowchart: Alternate Process 187">
            <a:extLst>
              <a:ext uri="{FF2B5EF4-FFF2-40B4-BE49-F238E27FC236}">
                <a16:creationId xmlns:a16="http://schemas.microsoft.com/office/drawing/2014/main" id="{70ECDDF3-EE31-4BE2-BB26-E9F9CED294F8}"/>
              </a:ext>
            </a:extLst>
          </p:cNvPr>
          <p:cNvSpPr/>
          <p:nvPr/>
        </p:nvSpPr>
        <p:spPr>
          <a:xfrm>
            <a:off x="8103382" y="2973625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BADEB5B-1FA0-480F-B4B7-FA16E78E33A8}"/>
              </a:ext>
            </a:extLst>
          </p:cNvPr>
          <p:cNvSpPr/>
          <p:nvPr/>
        </p:nvSpPr>
        <p:spPr>
          <a:xfrm>
            <a:off x="3745556" y="5117746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50A7802-8233-4992-B9BE-7091952E9771}"/>
              </a:ext>
            </a:extLst>
          </p:cNvPr>
          <p:cNvSpPr/>
          <p:nvPr/>
        </p:nvSpPr>
        <p:spPr>
          <a:xfrm>
            <a:off x="5483376" y="5117746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52805B1-74E1-4FCB-9211-390D72069E4D}"/>
              </a:ext>
            </a:extLst>
          </p:cNvPr>
          <p:cNvGrpSpPr/>
          <p:nvPr/>
        </p:nvGrpSpPr>
        <p:grpSpPr>
          <a:xfrm>
            <a:off x="7156702" y="5274385"/>
            <a:ext cx="127908" cy="836480"/>
            <a:chOff x="8102122" y="5274385"/>
            <a:chExt cx="127908" cy="83648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78352EE-89CB-431E-B0ED-D100A3BD1390}"/>
                </a:ext>
              </a:extLst>
            </p:cNvPr>
            <p:cNvSpPr/>
            <p:nvPr/>
          </p:nvSpPr>
          <p:spPr>
            <a:xfrm>
              <a:off x="8102122" y="527438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A83614D-8DAE-4B47-99AA-14062F9FFD8B}"/>
                </a:ext>
              </a:extLst>
            </p:cNvPr>
            <p:cNvSpPr/>
            <p:nvPr/>
          </p:nvSpPr>
          <p:spPr>
            <a:xfrm>
              <a:off x="8102122" y="569262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DC8CD1B-7783-44CD-BA33-6E26BA3F5FDD}"/>
              </a:ext>
            </a:extLst>
          </p:cNvPr>
          <p:cNvSpPr/>
          <p:nvPr/>
        </p:nvSpPr>
        <p:spPr>
          <a:xfrm>
            <a:off x="3258498" y="540000"/>
            <a:ext cx="3388984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2DA2B122-C08F-43FA-9300-AE06F1C82B98}"/>
              </a:ext>
            </a:extLst>
          </p:cNvPr>
          <p:cNvSpPr/>
          <p:nvPr/>
        </p:nvSpPr>
        <p:spPr>
          <a:xfrm>
            <a:off x="1796455" y="3008872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Define Origin / Rotational Axis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E4977F6-5F00-494F-89EC-D630C7E2CDD0}"/>
              </a:ext>
            </a:extLst>
          </p:cNvPr>
          <p:cNvGrpSpPr/>
          <p:nvPr/>
        </p:nvGrpSpPr>
        <p:grpSpPr>
          <a:xfrm>
            <a:off x="4321691" y="4063308"/>
            <a:ext cx="1262618" cy="836484"/>
            <a:chOff x="3466268" y="4063308"/>
            <a:chExt cx="1262618" cy="836484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193981C-E5FC-46A4-AD24-3EBF9F74A720}"/>
                </a:ext>
              </a:extLst>
            </p:cNvPr>
            <p:cNvGrpSpPr/>
            <p:nvPr/>
          </p:nvGrpSpPr>
          <p:grpSpPr>
            <a:xfrm>
              <a:off x="3466268" y="4771881"/>
              <a:ext cx="1262618" cy="127911"/>
              <a:chOff x="2977867" y="3786795"/>
              <a:chExt cx="1004845" cy="12791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2BFDA6C-A730-42C2-91CB-ADF3CFF96A75}"/>
                  </a:ext>
                </a:extLst>
              </p:cNvPr>
              <p:cNvSpPr/>
              <p:nvPr/>
            </p:nvSpPr>
            <p:spPr>
              <a:xfrm rot="5400000">
                <a:off x="3038787" y="3725875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F913119-EB6E-4621-9A43-F98D67D58694}"/>
                  </a:ext>
                </a:extLst>
              </p:cNvPr>
              <p:cNvSpPr/>
              <p:nvPr/>
            </p:nvSpPr>
            <p:spPr>
              <a:xfrm rot="5400000">
                <a:off x="3290484" y="3725876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2E14582-77A3-43F5-8367-92D5F5EF04DB}"/>
                  </a:ext>
                </a:extLst>
              </p:cNvPr>
              <p:cNvSpPr/>
              <p:nvPr/>
            </p:nvSpPr>
            <p:spPr>
              <a:xfrm rot="5400000">
                <a:off x="3542188" y="3725877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E252E39-DB9F-45A2-B56B-419C70A6F4D7}"/>
                  </a:ext>
                </a:extLst>
              </p:cNvPr>
              <p:cNvSpPr/>
              <p:nvPr/>
            </p:nvSpPr>
            <p:spPr>
              <a:xfrm rot="5400000">
                <a:off x="3793885" y="3725878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642B8AF3-139C-4DD2-999B-77467D9913C8}"/>
                </a:ext>
              </a:extLst>
            </p:cNvPr>
            <p:cNvSpPr/>
            <p:nvPr/>
          </p:nvSpPr>
          <p:spPr>
            <a:xfrm>
              <a:off x="3466268" y="4063308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distance / proximity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B84EE9-F805-4C24-80E0-883DD0CFC543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4953000" y="2790920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E0C5AF-5A96-4056-ACE7-88BB922ABB18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4953000" y="1736484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D92F409B-EDD8-46C5-A4D2-F93183E2606B}"/>
              </a:ext>
            </a:extLst>
          </p:cNvPr>
          <p:cNvSpPr/>
          <p:nvPr/>
        </p:nvSpPr>
        <p:spPr>
          <a:xfrm>
            <a:off x="4321691" y="90000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50115687-D116-4ABA-A652-AD6EE015EF68}"/>
              </a:ext>
            </a:extLst>
          </p:cNvPr>
          <p:cNvSpPr/>
          <p:nvPr/>
        </p:nvSpPr>
        <p:spPr>
          <a:xfrm>
            <a:off x="4321691" y="1954436"/>
            <a:ext cx="1262618" cy="83648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36AFA404-2F42-45E1-A7C3-93CEEEC99AA4}"/>
              </a:ext>
            </a:extLst>
          </p:cNvPr>
          <p:cNvSpPr/>
          <p:nvPr/>
        </p:nvSpPr>
        <p:spPr>
          <a:xfrm>
            <a:off x="4321691" y="3008872"/>
            <a:ext cx="1262618" cy="83648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EE20DA8A-1203-4004-B796-1159A72D15A7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1A8A370-EA07-4435-A94A-5EB174BCE0D4}"/>
              </a:ext>
            </a:extLst>
          </p:cNvPr>
          <p:cNvCxnSpPr>
            <a:cxnSpLocks/>
            <a:stCxn id="29" idx="1"/>
            <a:endCxn id="17" idx="0"/>
          </p:cNvCxnSpPr>
          <p:nvPr/>
        </p:nvCxnSpPr>
        <p:spPr>
          <a:xfrm rot="10800000" flipV="1">
            <a:off x="2435089" y="4481550"/>
            <a:ext cx="1886602" cy="636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4813D39-7903-430B-A115-CEDD44E3B1A0}"/>
              </a:ext>
            </a:extLst>
          </p:cNvPr>
          <p:cNvCxnSpPr>
            <a:cxnSpLocks/>
            <a:stCxn id="125" idx="3"/>
            <a:endCxn id="19" idx="0"/>
          </p:cNvCxnSpPr>
          <p:nvPr/>
        </p:nvCxnSpPr>
        <p:spPr>
          <a:xfrm rot="16200000" flipH="1">
            <a:off x="5342744" y="4668184"/>
            <a:ext cx="217955" cy="6811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142E9F-B215-40BC-8FF0-61748BE44660}"/>
              </a:ext>
            </a:extLst>
          </p:cNvPr>
          <p:cNvCxnSpPr>
            <a:cxnSpLocks/>
            <a:stCxn id="29" idx="3"/>
            <a:endCxn id="86" idx="0"/>
          </p:cNvCxnSpPr>
          <p:nvPr/>
        </p:nvCxnSpPr>
        <p:spPr>
          <a:xfrm>
            <a:off x="5584309" y="4481550"/>
            <a:ext cx="1886603" cy="636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40D16B-0B0A-4291-8165-F0754E500AA0}"/>
              </a:ext>
            </a:extLst>
          </p:cNvPr>
          <p:cNvSpPr/>
          <p:nvPr/>
        </p:nvSpPr>
        <p:spPr>
          <a:xfrm>
            <a:off x="2617054" y="5274385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7D8C76A-6CC5-408F-AC7F-69E1B59F0784}"/>
              </a:ext>
            </a:extLst>
          </p:cNvPr>
          <p:cNvSpPr/>
          <p:nvPr/>
        </p:nvSpPr>
        <p:spPr>
          <a:xfrm>
            <a:off x="2617054" y="5692625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5A7958-0784-4046-80BE-40798ACA78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066398" y="5535988"/>
            <a:ext cx="4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BD670E-EA2A-451E-850F-2ED7281F70E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745006" y="5535988"/>
            <a:ext cx="4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861DB6-7D6D-4711-BCCF-E83EC7481698}"/>
              </a:ext>
            </a:extLst>
          </p:cNvPr>
          <p:cNvCxnSpPr>
            <a:cxnSpLocks/>
            <a:stCxn id="19" idx="3"/>
            <a:endCxn id="86" idx="1"/>
          </p:cNvCxnSpPr>
          <p:nvPr/>
        </p:nvCxnSpPr>
        <p:spPr>
          <a:xfrm>
            <a:off x="6423614" y="5535988"/>
            <a:ext cx="4159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9471340E-EC2C-4658-9D26-0C3E15A1296E}"/>
              </a:ext>
            </a:extLst>
          </p:cNvPr>
          <p:cNvCxnSpPr>
            <a:cxnSpLocks/>
            <a:stCxn id="124" idx="3"/>
            <a:endCxn id="18" idx="0"/>
          </p:cNvCxnSpPr>
          <p:nvPr/>
        </p:nvCxnSpPr>
        <p:spPr>
          <a:xfrm rot="5400000">
            <a:off x="4345303" y="4668185"/>
            <a:ext cx="217956" cy="6811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DED509C-61DE-4BD3-8180-306CE6B2DBBB}"/>
              </a:ext>
            </a:extLst>
          </p:cNvPr>
          <p:cNvGrpSpPr/>
          <p:nvPr/>
        </p:nvGrpSpPr>
        <p:grpSpPr>
          <a:xfrm>
            <a:off x="1803780" y="5117746"/>
            <a:ext cx="6298441" cy="836484"/>
            <a:chOff x="1763424" y="5117746"/>
            <a:chExt cx="6298441" cy="836484"/>
          </a:xfrm>
        </p:grpSpPr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6880F27-7869-44F4-BA18-C658D30CC6F6}"/>
                </a:ext>
              </a:extLst>
            </p:cNvPr>
            <p:cNvSpPr/>
            <p:nvPr/>
          </p:nvSpPr>
          <p:spPr>
            <a:xfrm>
              <a:off x="1763424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Signal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507FB19F-0FFD-483C-9DDF-3FDD57B3763C}"/>
                </a:ext>
              </a:extLst>
            </p:cNvPr>
            <p:cNvSpPr/>
            <p:nvPr/>
          </p:nvSpPr>
          <p:spPr>
            <a:xfrm>
              <a:off x="3442032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Remove Noise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3217BC8F-77B9-4DBD-AD64-60D7FAAF745C}"/>
                </a:ext>
              </a:extLst>
            </p:cNvPr>
            <p:cNvSpPr/>
            <p:nvPr/>
          </p:nvSpPr>
          <p:spPr>
            <a:xfrm>
              <a:off x="5120640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Apply Sufficient Amplification</a:t>
              </a:r>
            </a:p>
          </p:txBody>
        </p:sp>
        <p:sp>
          <p:nvSpPr>
            <p:cNvPr id="86" name="Flowchart: Alternate Process 85">
              <a:extLst>
                <a:ext uri="{FF2B5EF4-FFF2-40B4-BE49-F238E27FC236}">
                  <a16:creationId xmlns:a16="http://schemas.microsoft.com/office/drawing/2014/main" id="{484A4846-31D9-46DC-A34A-EE6B8EDF80BE}"/>
                </a:ext>
              </a:extLst>
            </p:cNvPr>
            <p:cNvSpPr/>
            <p:nvPr/>
          </p:nvSpPr>
          <p:spPr>
            <a:xfrm>
              <a:off x="6799247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Signal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39690BC-CF68-47F2-9A81-E7BAEF6B8F09}"/>
              </a:ext>
            </a:extLst>
          </p:cNvPr>
          <p:cNvGrpSpPr/>
          <p:nvPr/>
        </p:nvGrpSpPr>
        <p:grpSpPr>
          <a:xfrm>
            <a:off x="7743380" y="3008872"/>
            <a:ext cx="1262618" cy="1890922"/>
            <a:chOff x="7743380" y="4063308"/>
            <a:chExt cx="1262618" cy="1890922"/>
          </a:xfrm>
        </p:grpSpPr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69ECF706-1FDA-4E1A-8C85-67EDF63C6058}"/>
                </a:ext>
              </a:extLst>
            </p:cNvPr>
            <p:cNvSpPr/>
            <p:nvPr/>
          </p:nvSpPr>
          <p:spPr>
            <a:xfrm>
              <a:off x="7743380" y="4063308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sp>
          <p:nvSpPr>
            <p:cNvPr id="143" name="Flowchart: Alternate Process 142">
              <a:extLst>
                <a:ext uri="{FF2B5EF4-FFF2-40B4-BE49-F238E27FC236}">
                  <a16:creationId xmlns:a16="http://schemas.microsoft.com/office/drawing/2014/main" id="{5EE8BAA9-0AB9-4D7E-B5B4-44B8316F3839}"/>
                </a:ext>
              </a:extLst>
            </p:cNvPr>
            <p:cNvSpPr/>
            <p:nvPr/>
          </p:nvSpPr>
          <p:spPr>
            <a:xfrm>
              <a:off x="7743380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Map from ADC readings to meters</a:t>
              </a:r>
            </a:p>
          </p:txBody>
        </p:sp>
      </p:grp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D128C6B-9955-4001-86C9-79102CA0F7F0}"/>
              </a:ext>
            </a:extLst>
          </p:cNvPr>
          <p:cNvCxnSpPr>
            <a:cxnSpLocks/>
            <a:stCxn id="143" idx="0"/>
            <a:endCxn id="30" idx="2"/>
          </p:cNvCxnSpPr>
          <p:nvPr/>
        </p:nvCxnSpPr>
        <p:spPr>
          <a:xfrm flipV="1">
            <a:off x="8374689" y="3845356"/>
            <a:ext cx="0" cy="217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19DCC99-8431-4386-8813-1037B5401878}"/>
              </a:ext>
            </a:extLst>
          </p:cNvPr>
          <p:cNvCxnSpPr>
            <a:cxnSpLocks/>
            <a:stCxn id="30" idx="1"/>
            <a:endCxn id="38" idx="3"/>
          </p:cNvCxnSpPr>
          <p:nvPr/>
        </p:nvCxnSpPr>
        <p:spPr>
          <a:xfrm flipH="1">
            <a:off x="5584309" y="3427114"/>
            <a:ext cx="21590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B9B0590-AC4B-4E44-B224-2022D9E7D274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3059073" y="3427114"/>
            <a:ext cx="12626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9C0B52E-5589-47BF-8FDF-DB9B3E5FC9AC}"/>
              </a:ext>
            </a:extLst>
          </p:cNvPr>
          <p:cNvCxnSpPr>
            <a:cxnSpLocks/>
            <a:stCxn id="38" idx="2"/>
            <a:endCxn id="29" idx="0"/>
          </p:cNvCxnSpPr>
          <p:nvPr/>
        </p:nvCxnSpPr>
        <p:spPr>
          <a:xfrm>
            <a:off x="4953000" y="3845356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09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195575BC-8F92-4851-8524-DE33F3245025}"/>
              </a:ext>
            </a:extLst>
          </p:cNvPr>
          <p:cNvSpPr/>
          <p:nvPr/>
        </p:nvSpPr>
        <p:spPr>
          <a:xfrm>
            <a:off x="3253446" y="540000"/>
            <a:ext cx="3399088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Force applied by &amp; to Exoskeleton </a:t>
            </a:r>
          </a:p>
        </p:txBody>
      </p:sp>
    </p:spTree>
    <p:extLst>
      <p:ext uri="{BB962C8B-B14F-4D97-AF65-F5344CB8AC3E}">
        <p14:creationId xmlns:p14="http://schemas.microsoft.com/office/powerpoint/2010/main" val="13600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A73C11AF-615F-46F6-8D61-77CA7C6CCF10}"/>
              </a:ext>
            </a:extLst>
          </p:cNvPr>
          <p:cNvSpPr/>
          <p:nvPr/>
        </p:nvSpPr>
        <p:spPr>
          <a:xfrm>
            <a:off x="3500991" y="540000"/>
            <a:ext cx="2903998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Controls &amp;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08344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solidFill>
              <a:srgbClr val="7030A0"/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59A3ABBA-F0A3-4271-B886-512188A7F1FB}"/>
              </a:ext>
            </a:extLst>
          </p:cNvPr>
          <p:cNvSpPr/>
          <p:nvPr/>
        </p:nvSpPr>
        <p:spPr>
          <a:xfrm>
            <a:off x="3582615" y="540000"/>
            <a:ext cx="2740749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Communications</a:t>
            </a:r>
          </a:p>
        </p:txBody>
      </p:sp>
    </p:spTree>
    <p:extLst>
      <p:ext uri="{BB962C8B-B14F-4D97-AF65-F5344CB8AC3E}">
        <p14:creationId xmlns:p14="http://schemas.microsoft.com/office/powerpoint/2010/main" val="59661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u="sng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3AD214-52A1-4C78-A666-D2C72313C4FF}"/>
              </a:ext>
            </a:extLst>
          </p:cNvPr>
          <p:cNvSpPr/>
          <p:nvPr/>
        </p:nvSpPr>
        <p:spPr>
          <a:xfrm>
            <a:off x="3582615" y="540000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Actuation Systems</a:t>
            </a:r>
          </a:p>
        </p:txBody>
      </p:sp>
    </p:spTree>
    <p:extLst>
      <p:ext uri="{BB962C8B-B14F-4D97-AF65-F5344CB8AC3E}">
        <p14:creationId xmlns:p14="http://schemas.microsoft.com/office/powerpoint/2010/main" val="282923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223</Words>
  <Application>Microsoft Office PowerPoint</Application>
  <PresentationFormat>A4 Paper (210x297 mm)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Yu Gothic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61</cp:revision>
  <dcterms:created xsi:type="dcterms:W3CDTF">2018-05-29T03:36:53Z</dcterms:created>
  <dcterms:modified xsi:type="dcterms:W3CDTF">2018-05-29T22:14:10Z</dcterms:modified>
</cp:coreProperties>
</file>