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4" r:id="rId3"/>
    <p:sldId id="270" r:id="rId4"/>
    <p:sldId id="256" r:id="rId5"/>
    <p:sldId id="258" r:id="rId6"/>
    <p:sldId id="262" r:id="rId7"/>
    <p:sldId id="263" r:id="rId8"/>
    <p:sldId id="264" r:id="rId9"/>
    <p:sldId id="257" r:id="rId10"/>
    <p:sldId id="271" r:id="rId11"/>
    <p:sldId id="272" r:id="rId12"/>
    <p:sldId id="273" r:id="rId13"/>
    <p:sldId id="259" r:id="rId14"/>
    <p:sldId id="260" r:id="rId15"/>
    <p:sldId id="266" r:id="rId16"/>
    <p:sldId id="261" r:id="rId17"/>
    <p:sldId id="267" r:id="rId18"/>
    <p:sldId id="268" r:id="rId19"/>
    <p:sldId id="265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6766ACB-BF70-4AF6-8C01-7AC947309FD9}"/>
              </a:ext>
            </a:extLst>
          </p:cNvPr>
          <p:cNvSpPr/>
          <p:nvPr/>
        </p:nvSpPr>
        <p:spPr>
          <a:xfrm>
            <a:off x="1975518" y="2081397"/>
            <a:ext cx="1298346" cy="612648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Controller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9EA9DD-8085-49AF-975E-86659B72F17B}"/>
              </a:ext>
            </a:extLst>
          </p:cNvPr>
          <p:cNvSpPr/>
          <p:nvPr/>
        </p:nvSpPr>
        <p:spPr>
          <a:xfrm>
            <a:off x="3594873" y="2081397"/>
            <a:ext cx="1298346" cy="612648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Actuator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AA8F988-C85B-43C3-ACA5-D7E65EFD336A}"/>
              </a:ext>
            </a:extLst>
          </p:cNvPr>
          <p:cNvSpPr/>
          <p:nvPr/>
        </p:nvSpPr>
        <p:spPr>
          <a:xfrm>
            <a:off x="5214228" y="2081397"/>
            <a:ext cx="1298346" cy="612648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Process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344FA57-FBEE-45CD-92F7-7F18CE888DA1}"/>
              </a:ext>
            </a:extLst>
          </p:cNvPr>
          <p:cNvSpPr/>
          <p:nvPr/>
        </p:nvSpPr>
        <p:spPr>
          <a:xfrm>
            <a:off x="3594873" y="2978595"/>
            <a:ext cx="1298346" cy="612648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Sensor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8B9EF8-C7E6-4AAF-8412-6EE8E91C033F}"/>
              </a:ext>
            </a:extLst>
          </p:cNvPr>
          <p:cNvCxnSpPr>
            <a:cxnSpLocks/>
            <a:stCxn id="29" idx="3"/>
            <a:endCxn id="26" idx="2"/>
          </p:cNvCxnSpPr>
          <p:nvPr/>
        </p:nvCxnSpPr>
        <p:spPr>
          <a:xfrm>
            <a:off x="35154" y="2387721"/>
            <a:ext cx="67485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14FEDD-DB0D-495B-9FDE-962514C918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73864" y="2387721"/>
            <a:ext cx="3210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2AB98E-D5DC-4C71-A4A5-B839D6A60A8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893219" y="2387721"/>
            <a:ext cx="3210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48FF00-5D15-4D56-AF61-BF86783E4787}"/>
              </a:ext>
            </a:extLst>
          </p:cNvPr>
          <p:cNvCxnSpPr>
            <a:cxnSpLocks/>
            <a:stCxn id="6" idx="3"/>
            <a:endCxn id="46" idx="1"/>
          </p:cNvCxnSpPr>
          <p:nvPr/>
        </p:nvCxnSpPr>
        <p:spPr>
          <a:xfrm>
            <a:off x="6512574" y="2387721"/>
            <a:ext cx="108974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D0E0DA6-D188-4869-AAC2-09A770E684F9}"/>
              </a:ext>
            </a:extLst>
          </p:cNvPr>
          <p:cNvCxnSpPr>
            <a:cxnSpLocks/>
            <a:stCxn id="43" idx="4"/>
            <a:endCxn id="10" idx="3"/>
          </p:cNvCxnSpPr>
          <p:nvPr/>
        </p:nvCxnSpPr>
        <p:spPr>
          <a:xfrm rot="5400000">
            <a:off x="5539575" y="1767048"/>
            <a:ext cx="871516" cy="2164227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E5E28DE-A651-423A-B991-5549809271C2}"/>
              </a:ext>
            </a:extLst>
          </p:cNvPr>
          <p:cNvCxnSpPr>
            <a:cxnSpLocks/>
            <a:stCxn id="10" idx="1"/>
            <a:endCxn id="26" idx="4"/>
          </p:cNvCxnSpPr>
          <p:nvPr/>
        </p:nvCxnSpPr>
        <p:spPr>
          <a:xfrm rot="10800000">
            <a:off x="1005337" y="2683049"/>
            <a:ext cx="2589537" cy="601870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Summing Junction 25">
            <a:extLst>
              <a:ext uri="{FF2B5EF4-FFF2-40B4-BE49-F238E27FC236}">
                <a16:creationId xmlns:a16="http://schemas.microsoft.com/office/drawing/2014/main" id="{73E78C92-3B20-49C5-99C7-0F7562BF02D1}"/>
              </a:ext>
            </a:extLst>
          </p:cNvPr>
          <p:cNvSpPr/>
          <p:nvPr/>
        </p:nvSpPr>
        <p:spPr>
          <a:xfrm>
            <a:off x="710008" y="2092393"/>
            <a:ext cx="590656" cy="59065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1A91990F-3DC4-44AB-AF9F-7D34977F7442}"/>
              </a:ext>
            </a:extLst>
          </p:cNvPr>
          <p:cNvSpPr/>
          <p:nvPr/>
        </p:nvSpPr>
        <p:spPr>
          <a:xfrm>
            <a:off x="-929556" y="2081397"/>
            <a:ext cx="964710" cy="612648"/>
          </a:xfrm>
          <a:prstGeom prst="flowChartProcess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Desired 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51A0BD-78BD-4F90-B582-50914A7B31F4}"/>
              </a:ext>
            </a:extLst>
          </p:cNvPr>
          <p:cNvCxnSpPr>
            <a:cxnSpLocks/>
          </p:cNvCxnSpPr>
          <p:nvPr/>
        </p:nvCxnSpPr>
        <p:spPr>
          <a:xfrm>
            <a:off x="1300664" y="2387721"/>
            <a:ext cx="67485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4F08AA-E871-40BD-BBEF-61F71A47D7D6}"/>
              </a:ext>
            </a:extLst>
          </p:cNvPr>
          <p:cNvSpPr txBox="1"/>
          <p:nvPr/>
        </p:nvSpPr>
        <p:spPr>
          <a:xfrm>
            <a:off x="720471" y="25723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8731F6-EAA7-41E8-AEF8-975B0BD49441}"/>
              </a:ext>
            </a:extLst>
          </p:cNvPr>
          <p:cNvSpPr txBox="1"/>
          <p:nvPr/>
        </p:nvSpPr>
        <p:spPr>
          <a:xfrm>
            <a:off x="420389" y="20183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E470AC-8620-4E0A-9BB5-A4A74CD96637}"/>
              </a:ext>
            </a:extLst>
          </p:cNvPr>
          <p:cNvSpPr txBox="1"/>
          <p:nvPr/>
        </p:nvSpPr>
        <p:spPr>
          <a:xfrm>
            <a:off x="1267652" y="209239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DF00EC-FDE6-4E17-9FCD-FE1546C6122D}"/>
              </a:ext>
            </a:extLst>
          </p:cNvPr>
          <p:cNvSpPr txBox="1"/>
          <p:nvPr/>
        </p:nvSpPr>
        <p:spPr>
          <a:xfrm>
            <a:off x="1309719" y="2976416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Measurement Output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EDF0E7-A3B5-4308-B92C-A0C82223A496}"/>
              </a:ext>
            </a:extLst>
          </p:cNvPr>
          <p:cNvSpPr txBox="1"/>
          <p:nvPr/>
        </p:nvSpPr>
        <p:spPr>
          <a:xfrm>
            <a:off x="5154241" y="297641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Feedback</a:t>
            </a:r>
          </a:p>
        </p:txBody>
      </p:sp>
      <p:sp>
        <p:nvSpPr>
          <p:cNvPr id="43" name="Flowchart: Summing Junction 42">
            <a:extLst>
              <a:ext uri="{FF2B5EF4-FFF2-40B4-BE49-F238E27FC236}">
                <a16:creationId xmlns:a16="http://schemas.microsoft.com/office/drawing/2014/main" id="{A59BF72D-26A9-424C-9F12-BE34A4BC69E2}"/>
              </a:ext>
            </a:extLst>
          </p:cNvPr>
          <p:cNvSpPr/>
          <p:nvPr/>
        </p:nvSpPr>
        <p:spPr>
          <a:xfrm>
            <a:off x="7031764" y="2362039"/>
            <a:ext cx="51364" cy="51364"/>
          </a:xfrm>
          <a:prstGeom prst="flowChartSummingJuncti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87751577-143C-4D44-9B76-4392B6E63FA7}"/>
              </a:ext>
            </a:extLst>
          </p:cNvPr>
          <p:cNvSpPr/>
          <p:nvPr/>
        </p:nvSpPr>
        <p:spPr>
          <a:xfrm>
            <a:off x="7602318" y="2081397"/>
            <a:ext cx="1298346" cy="612648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Actual Output</a:t>
            </a:r>
          </a:p>
        </p:txBody>
      </p: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705</Words>
  <Application>Microsoft Office PowerPoint</Application>
  <PresentationFormat>A4 Paper (210x297 mm)</PresentationFormat>
  <Paragraphs>229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142</cp:revision>
  <dcterms:created xsi:type="dcterms:W3CDTF">2018-05-29T03:36:53Z</dcterms:created>
  <dcterms:modified xsi:type="dcterms:W3CDTF">2018-06-04T00:34:37Z</dcterms:modified>
</cp:coreProperties>
</file>