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4" r:id="rId3"/>
    <p:sldId id="275" r:id="rId4"/>
    <p:sldId id="270" r:id="rId5"/>
    <p:sldId id="256" r:id="rId6"/>
    <p:sldId id="258" r:id="rId7"/>
    <p:sldId id="262" r:id="rId8"/>
    <p:sldId id="263" r:id="rId9"/>
    <p:sldId id="264" r:id="rId10"/>
    <p:sldId id="257" r:id="rId11"/>
    <p:sldId id="271" r:id="rId12"/>
    <p:sldId id="272" r:id="rId13"/>
    <p:sldId id="273" r:id="rId14"/>
    <p:sldId id="259" r:id="rId15"/>
    <p:sldId id="260" r:id="rId16"/>
    <p:sldId id="266" r:id="rId17"/>
    <p:sldId id="261" r:id="rId18"/>
    <p:sldId id="267" r:id="rId19"/>
    <p:sldId id="268" r:id="rId20"/>
    <p:sldId id="265" r:id="rId2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>
        <p:scale>
          <a:sx n="50" d="100"/>
          <a:sy n="50" d="100"/>
        </p:scale>
        <p:origin x="2390" y="12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2129B3-D476-438C-9397-C0025EE38E0A}"/>
              </a:ext>
            </a:extLst>
          </p:cNvPr>
          <p:cNvSpPr/>
          <p:nvPr/>
        </p:nvSpPr>
        <p:spPr>
          <a:xfrm>
            <a:off x="10408667" y="1785858"/>
            <a:ext cx="282909" cy="50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FEFBE-0D25-4A30-BA5A-776C46B8716C}"/>
              </a:ext>
            </a:extLst>
          </p:cNvPr>
          <p:cNvGrpSpPr/>
          <p:nvPr/>
        </p:nvGrpSpPr>
        <p:grpSpPr>
          <a:xfrm>
            <a:off x="5634289" y="170281"/>
            <a:ext cx="1452312" cy="1452312"/>
            <a:chOff x="1515579" y="-98514"/>
            <a:chExt cx="5749102" cy="5749102"/>
          </a:xfrm>
        </p:grpSpPr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E6F25C49-3689-464E-8728-736E8EADEE81}"/>
                </a:ext>
              </a:extLst>
            </p:cNvPr>
            <p:cNvSpPr/>
            <p:nvPr/>
          </p:nvSpPr>
          <p:spPr>
            <a:xfrm>
              <a:off x="4011235" y="2397142"/>
              <a:ext cx="757790" cy="757790"/>
            </a:xfrm>
            <a:prstGeom prst="mathPlus">
              <a:avLst>
                <a:gd name="adj1" fmla="val 752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6C968D20-339F-4E3A-BF11-17472EBFC397}"/>
                </a:ext>
              </a:extLst>
            </p:cNvPr>
            <p:cNvSpPr/>
            <p:nvPr/>
          </p:nvSpPr>
          <p:spPr>
            <a:xfrm rot="10800000">
              <a:off x="1515579" y="-98514"/>
              <a:ext cx="5749102" cy="5749102"/>
            </a:xfrm>
            <a:prstGeom prst="blockArc">
              <a:avLst>
                <a:gd name="adj1" fmla="val 10800000"/>
                <a:gd name="adj2" fmla="val 21582141"/>
                <a:gd name="adj3" fmla="val 163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7F2DF2E-0AA5-4AF6-8613-E101B654360F}"/>
              </a:ext>
            </a:extLst>
          </p:cNvPr>
          <p:cNvSpPr/>
          <p:nvPr/>
        </p:nvSpPr>
        <p:spPr>
          <a:xfrm>
            <a:off x="2301095" y="1711072"/>
            <a:ext cx="161759" cy="326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F43C9-A76A-488D-B6EA-75903436F1EC}"/>
              </a:ext>
            </a:extLst>
          </p:cNvPr>
          <p:cNvGrpSpPr/>
          <p:nvPr/>
        </p:nvGrpSpPr>
        <p:grpSpPr>
          <a:xfrm>
            <a:off x="753860" y="170281"/>
            <a:ext cx="3256228" cy="2642323"/>
            <a:chOff x="753860" y="170281"/>
            <a:chExt cx="3256228" cy="264232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2184C8-72CB-4EDE-A89C-7339A2252BA9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2642323"/>
              <a:chOff x="753860" y="170281"/>
              <a:chExt cx="1452312" cy="264232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77D03F-6647-4711-9673-65D849259E5E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1452312"/>
                <a:chOff x="753860" y="170281"/>
                <a:chExt cx="1452312" cy="145231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E40FD6D-7C89-4AB1-832F-FD652524A5E0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4" name="Plus Sign 3">
                    <a:extLst>
                      <a:ext uri="{FF2B5EF4-FFF2-40B4-BE49-F238E27FC236}">
                        <a16:creationId xmlns:a16="http://schemas.microsoft.com/office/drawing/2014/main" id="{84AFFD75-8FED-407A-B152-822958CED3C6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" name="Block Arc 4">
                    <a:extLst>
                      <a:ext uri="{FF2B5EF4-FFF2-40B4-BE49-F238E27FC236}">
                        <a16:creationId xmlns:a16="http://schemas.microsoft.com/office/drawing/2014/main" id="{CDB688B9-184B-40F2-9DAC-DCB0BA73A4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363D9C2-2634-4CD5-ADF0-F38CC2752F3A}"/>
                    </a:ext>
                  </a:extLst>
                </p:cNvPr>
                <p:cNvSpPr/>
                <p:nvPr/>
              </p:nvSpPr>
              <p:spPr>
                <a:xfrm flipH="1">
                  <a:off x="1773282" y="1514151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48E5F2A-89A9-4018-A17C-97B5F89D1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6180" y="2204358"/>
                <a:ext cx="283798" cy="608246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7F40428-CD69-4343-91F5-3F733B72D645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1480015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9F05A69-1A64-47A1-AE65-707B37313DA0}"/>
                  </a:ext>
                </a:extLst>
              </p:cNvPr>
              <p:cNvCxnSpPr/>
              <p:nvPr/>
            </p:nvCxnSpPr>
            <p:spPr>
              <a:xfrm flipH="1">
                <a:off x="1798600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C850937-78E3-422B-AE30-AE3271F00669}"/>
                </a:ext>
              </a:extLst>
            </p:cNvPr>
            <p:cNvGrpSpPr/>
            <p:nvPr/>
          </p:nvGrpSpPr>
          <p:grpSpPr>
            <a:xfrm>
              <a:off x="2557776" y="170281"/>
              <a:ext cx="1452312" cy="2642323"/>
              <a:chOff x="3188632" y="170281"/>
              <a:chExt cx="1452312" cy="264232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7149D74-0D51-4615-94E9-74C3B548260D}"/>
                  </a:ext>
                </a:extLst>
              </p:cNvPr>
              <p:cNvGrpSpPr/>
              <p:nvPr/>
            </p:nvGrpSpPr>
            <p:grpSpPr>
              <a:xfrm>
                <a:off x="3188632" y="170281"/>
                <a:ext cx="1452312" cy="1452312"/>
                <a:chOff x="1515579" y="-98514"/>
                <a:chExt cx="5749102" cy="5749102"/>
              </a:xfrm>
            </p:grpSpPr>
            <p:sp>
              <p:nvSpPr>
                <p:cNvPr id="19" name="Plus Sign 18">
                  <a:extLst>
                    <a:ext uri="{FF2B5EF4-FFF2-40B4-BE49-F238E27FC236}">
                      <a16:creationId xmlns:a16="http://schemas.microsoft.com/office/drawing/2014/main" id="{52672F43-9C4D-443C-A764-04B8E4AD5A03}"/>
                    </a:ext>
                  </a:extLst>
                </p:cNvPr>
                <p:cNvSpPr/>
                <p:nvPr/>
              </p:nvSpPr>
              <p:spPr>
                <a:xfrm>
                  <a:off x="4011235" y="2397142"/>
                  <a:ext cx="757790" cy="757790"/>
                </a:xfrm>
                <a:prstGeom prst="mathPlus">
                  <a:avLst>
                    <a:gd name="adj1" fmla="val 7520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Block Arc 19">
                  <a:extLst>
                    <a:ext uri="{FF2B5EF4-FFF2-40B4-BE49-F238E27FC236}">
                      <a16:creationId xmlns:a16="http://schemas.microsoft.com/office/drawing/2014/main" id="{E5897471-F49C-4DEA-B609-FF01399EBDCD}"/>
                    </a:ext>
                  </a:extLst>
                </p:cNvPr>
                <p:cNvSpPr/>
                <p:nvPr/>
              </p:nvSpPr>
              <p:spPr>
                <a:xfrm rot="10800000">
                  <a:off x="1515579" y="-98514"/>
                  <a:ext cx="5749102" cy="5749102"/>
                </a:xfrm>
                <a:prstGeom prst="blockArc">
                  <a:avLst>
                    <a:gd name="adj1" fmla="val 10800000"/>
                    <a:gd name="adj2" fmla="val 21582141"/>
                    <a:gd name="adj3" fmla="val 1632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CF58FC-D315-43A5-B469-5A309412FE34}"/>
                  </a:ext>
                </a:extLst>
              </p:cNvPr>
              <p:cNvSpPr/>
              <p:nvPr/>
            </p:nvSpPr>
            <p:spPr>
              <a:xfrm flipH="1">
                <a:off x="3199517" y="1043344"/>
                <a:ext cx="45720" cy="45720"/>
              </a:xfrm>
              <a:prstGeom prst="ellipse">
                <a:avLst/>
              </a:prstGeom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22439A3-E3B9-4C9D-B73F-7DC71ED77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5237" y="2204357"/>
                <a:ext cx="652333" cy="153604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AE15D7-F957-484F-AB3C-034502F1D99C}"/>
                  </a:ext>
                </a:extLst>
              </p:cNvPr>
              <p:cNvCxnSpPr/>
              <p:nvPr/>
            </p:nvCxnSpPr>
            <p:spPr>
              <a:xfrm flipH="1">
                <a:off x="3917571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76CDF45-F634-4996-98AE-E4377F882DAE}"/>
                  </a:ext>
                </a:extLst>
              </p:cNvPr>
              <p:cNvCxnSpPr/>
              <p:nvPr/>
            </p:nvCxnSpPr>
            <p:spPr>
              <a:xfrm flipH="1">
                <a:off x="3220609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  <a:endPara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088E8E0-ACD6-4933-8BB0-FDFBB04DB17B}"/>
              </a:ext>
            </a:extLst>
          </p:cNvPr>
          <p:cNvGrpSpPr/>
          <p:nvPr/>
        </p:nvGrpSpPr>
        <p:grpSpPr>
          <a:xfrm>
            <a:off x="1308798" y="1783202"/>
            <a:ext cx="3847377" cy="4500000"/>
            <a:chOff x="1308798" y="1783202"/>
            <a:chExt cx="3847377" cy="450000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62CBD16-6D73-406E-A025-7FC20A99D522}"/>
                </a:ext>
              </a:extLst>
            </p:cNvPr>
            <p:cNvGrpSpPr/>
            <p:nvPr/>
          </p:nvGrpSpPr>
          <p:grpSpPr>
            <a:xfrm>
              <a:off x="2362507" y="1783202"/>
              <a:ext cx="2793668" cy="4500000"/>
              <a:chOff x="3639712" y="1783202"/>
              <a:chExt cx="900000" cy="4500000"/>
            </a:xfrm>
          </p:grpSpPr>
          <p:sp>
            <p:nvSpPr>
              <p:cNvPr id="276" name="Flowchart: Alternate Process 275">
                <a:extLst>
                  <a:ext uri="{FF2B5EF4-FFF2-40B4-BE49-F238E27FC236}">
                    <a16:creationId xmlns:a16="http://schemas.microsoft.com/office/drawing/2014/main" id="{92CE3669-D777-4A32-B791-04B241625566}"/>
                  </a:ext>
                </a:extLst>
              </p:cNvPr>
              <p:cNvSpPr/>
              <p:nvPr/>
            </p:nvSpPr>
            <p:spPr>
              <a:xfrm>
                <a:off x="3639712" y="17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White/+</a:t>
                </a:r>
              </a:p>
            </p:txBody>
          </p:sp>
          <p:sp>
            <p:nvSpPr>
              <p:cNvPr id="277" name="Flowchart: Alternate Process 276">
                <a:extLst>
                  <a:ext uri="{FF2B5EF4-FFF2-40B4-BE49-F238E27FC236}">
                    <a16:creationId xmlns:a16="http://schemas.microsoft.com/office/drawing/2014/main" id="{67263056-B7BB-40A3-B8A8-AA32A142F093}"/>
                  </a:ext>
                </a:extLst>
              </p:cNvPr>
              <p:cNvSpPr/>
              <p:nvPr/>
            </p:nvSpPr>
            <p:spPr>
              <a:xfrm>
                <a:off x="3639712" y="35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Red/C</a:t>
                </a:r>
              </a:p>
            </p:txBody>
          </p:sp>
          <p:sp>
            <p:nvSpPr>
              <p:cNvPr id="278" name="Flowchart: Alternate Process 277">
                <a:extLst>
                  <a:ext uri="{FF2B5EF4-FFF2-40B4-BE49-F238E27FC236}">
                    <a16:creationId xmlns:a16="http://schemas.microsoft.com/office/drawing/2014/main" id="{1018CEBE-4FA6-4073-AC5D-A898B98BF12B}"/>
                  </a:ext>
                </a:extLst>
              </p:cNvPr>
              <p:cNvSpPr/>
              <p:nvPr/>
            </p:nvSpPr>
            <p:spPr>
              <a:xfrm>
                <a:off x="3639712" y="53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tx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Black/-</a:t>
                </a:r>
              </a:p>
            </p:txBody>
          </p:sp>
        </p:grp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0F38A60D-FE9A-499C-BF38-1DF06F438071}"/>
                </a:ext>
              </a:extLst>
            </p:cNvPr>
            <p:cNvCxnSpPr>
              <a:stCxn id="276" idx="1"/>
              <a:endCxn id="277" idx="1"/>
            </p:cNvCxnSpPr>
            <p:nvPr/>
          </p:nvCxnSpPr>
          <p:spPr>
            <a:xfrm rot="10800000" flipV="1">
              <a:off x="2362507" y="22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1F16C0FE-946C-45D9-96FF-396BA6013911}"/>
                </a:ext>
              </a:extLst>
            </p:cNvPr>
            <p:cNvCxnSpPr>
              <a:stCxn id="277" idx="1"/>
              <a:endCxn id="278" idx="1"/>
            </p:cNvCxnSpPr>
            <p:nvPr/>
          </p:nvCxnSpPr>
          <p:spPr>
            <a:xfrm rot="10800000" flipV="1">
              <a:off x="2362507" y="40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AE85EFD-916F-40C6-93AB-9E7C195C4F17}"/>
                </a:ext>
              </a:extLst>
            </p:cNvPr>
            <p:cNvGrpSpPr/>
            <p:nvPr/>
          </p:nvGrpSpPr>
          <p:grpSpPr>
            <a:xfrm>
              <a:off x="1308798" y="2873891"/>
              <a:ext cx="1543501" cy="2318622"/>
              <a:chOff x="2966357" y="2873891"/>
              <a:chExt cx="1543501" cy="231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/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(+</m:t>
                          </m:r>
                          <m:r>
                            <m:rPr>
                              <m:nor/>
                            </m:rPr>
                            <a:rPr lang="en-AU" sz="4400" dirty="0" err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ve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)</m:t>
                          </m:r>
                        </m:oMath>
                      </m:oMathPara>
                    </a14:m>
                    <a:endPara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53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/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AU" sz="4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(-ve)</a:t>
                    </a:r>
                  </a:p>
                </p:txBody>
              </p:sp>
            </mc:Choice>
            <mc:Fallback xmlns="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765" r="-20553" b="-8705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C0C3EB0-4600-4F8E-910F-93D8DA178755}"/>
              </a:ext>
            </a:extLst>
          </p:cNvPr>
          <p:cNvGrpSpPr/>
          <p:nvPr/>
        </p:nvGrpSpPr>
        <p:grpSpPr>
          <a:xfrm>
            <a:off x="5386994" y="-394026"/>
            <a:ext cx="14025112" cy="7502992"/>
            <a:chOff x="5386994" y="-394026"/>
            <a:chExt cx="14025112" cy="7502992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4A9851E3-EA0A-4FF7-97ED-6FF99B3BC401}"/>
                </a:ext>
              </a:extLst>
            </p:cNvPr>
            <p:cNvSpPr/>
            <p:nvPr/>
          </p:nvSpPr>
          <p:spPr>
            <a:xfrm>
              <a:off x="89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3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3B765207-A2AC-41BC-9794-E4840C8870CE}"/>
                </a:ext>
              </a:extLst>
            </p:cNvPr>
            <p:cNvSpPr/>
            <p:nvPr/>
          </p:nvSpPr>
          <p:spPr>
            <a:xfrm>
              <a:off x="56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E+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94ED04FA-6AD4-4482-BCDC-FB195B49E4F6}"/>
                </a:ext>
              </a:extLst>
            </p:cNvPr>
            <p:cNvSpPr/>
            <p:nvPr/>
          </p:nvSpPr>
          <p:spPr>
            <a:xfrm>
              <a:off x="74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A+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16C2E3F7-30EF-4F0C-95B7-9F19DA7CB21C}"/>
                </a:ext>
              </a:extLst>
            </p:cNvPr>
            <p:cNvSpPr/>
            <p:nvPr/>
          </p:nvSpPr>
          <p:spPr>
            <a:xfrm>
              <a:off x="92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A-</a:t>
              </a:r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5C493EF2-888A-4116-A7BF-1410E81A54E0}"/>
                </a:ext>
              </a:extLst>
            </p:cNvPr>
            <p:cNvSpPr/>
            <p:nvPr/>
          </p:nvSpPr>
          <p:spPr>
            <a:xfrm>
              <a:off x="110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E-</a:t>
              </a:r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52813CBD-666A-4C35-95A9-28BA6A071711}"/>
                </a:ext>
              </a:extLst>
            </p:cNvPr>
            <p:cNvSpPr/>
            <p:nvPr/>
          </p:nvSpPr>
          <p:spPr>
            <a:xfrm>
              <a:off x="56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C1</a:t>
              </a:r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C4EC0FB6-179A-4C0F-9800-21B42456FF23}"/>
                </a:ext>
              </a:extLst>
            </p:cNvPr>
            <p:cNvSpPr/>
            <p:nvPr/>
          </p:nvSpPr>
          <p:spPr>
            <a:xfrm>
              <a:off x="56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+1</a:t>
              </a:r>
            </a:p>
          </p:txBody>
        </p:sp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32DEA306-881E-4C26-87E5-FAE921B25507}"/>
                </a:ext>
              </a:extLst>
            </p:cNvPr>
            <p:cNvSpPr/>
            <p:nvPr/>
          </p:nvSpPr>
          <p:spPr>
            <a:xfrm>
              <a:off x="56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-1</a:t>
              </a:r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4157983E-711F-4F57-B1E2-C0987C79ADCB}"/>
                </a:ext>
              </a:extLst>
            </p:cNvPr>
            <p:cNvSpPr/>
            <p:nvPr/>
          </p:nvSpPr>
          <p:spPr>
            <a:xfrm>
              <a:off x="74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C2</a:t>
              </a:r>
            </a:p>
          </p:txBody>
        </p:sp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B3EC1E91-EFA1-40D1-9085-BA505872147E}"/>
                </a:ext>
              </a:extLst>
            </p:cNvPr>
            <p:cNvSpPr/>
            <p:nvPr/>
          </p:nvSpPr>
          <p:spPr>
            <a:xfrm>
              <a:off x="74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+2</a:t>
              </a:r>
            </a:p>
          </p:txBody>
        </p:sp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186990A6-15D1-47F1-A358-5E09A3AD1307}"/>
                </a:ext>
              </a:extLst>
            </p:cNvPr>
            <p:cNvSpPr/>
            <p:nvPr/>
          </p:nvSpPr>
          <p:spPr>
            <a:xfrm>
              <a:off x="74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-2</a:t>
              </a:r>
            </a:p>
          </p:txBody>
        </p: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09226B8D-B2AD-47E1-BD36-43BEBF4EE78B}"/>
                </a:ext>
              </a:extLst>
            </p:cNvPr>
            <p:cNvSpPr/>
            <p:nvPr/>
          </p:nvSpPr>
          <p:spPr>
            <a:xfrm>
              <a:off x="92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C3</a:t>
              </a:r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39482AA9-F347-4FDE-BB3C-80AAF6B4AF95}"/>
                </a:ext>
              </a:extLst>
            </p:cNvPr>
            <p:cNvSpPr/>
            <p:nvPr/>
          </p:nvSpPr>
          <p:spPr>
            <a:xfrm>
              <a:off x="92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+3</a:t>
              </a:r>
            </a:p>
          </p:txBody>
        </p: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F4D0AF00-A2A5-444A-947B-1B5DB47B67AF}"/>
                </a:ext>
              </a:extLst>
            </p:cNvPr>
            <p:cNvSpPr/>
            <p:nvPr/>
          </p:nvSpPr>
          <p:spPr>
            <a:xfrm>
              <a:off x="92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-3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1FF6254E-5241-4DEE-BF64-5FE8E7484059}"/>
                </a:ext>
              </a:extLst>
            </p:cNvPr>
            <p:cNvSpPr/>
            <p:nvPr/>
          </p:nvSpPr>
          <p:spPr>
            <a:xfrm>
              <a:off x="110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C4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DA70B6DA-97B5-4E2C-BBFF-6A1A53AB0B2C}"/>
                </a:ext>
              </a:extLst>
            </p:cNvPr>
            <p:cNvSpPr/>
            <p:nvPr/>
          </p:nvSpPr>
          <p:spPr>
            <a:xfrm>
              <a:off x="110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+4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D80DEC31-C23D-45F9-80C9-8F2C2B91844A}"/>
                </a:ext>
              </a:extLst>
            </p:cNvPr>
            <p:cNvSpPr/>
            <p:nvPr/>
          </p:nvSpPr>
          <p:spPr>
            <a:xfrm>
              <a:off x="110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CEDD8DE-1CA7-4E04-99D5-E3401B2FAD28}"/>
                </a:ext>
              </a:extLst>
            </p:cNvPr>
            <p:cNvCxnSpPr>
              <a:stCxn id="56" idx="0"/>
              <a:endCxn id="35" idx="2"/>
            </p:cNvCxnSpPr>
            <p:nvPr/>
          </p:nvCxnSpPr>
          <p:spPr>
            <a:xfrm flipV="1">
              <a:off x="61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01470C9-94CC-45F7-9F11-3A073897A820}"/>
                </a:ext>
              </a:extLst>
            </p:cNvPr>
            <p:cNvCxnSpPr>
              <a:cxnSpLocks/>
              <a:stCxn id="59" idx="0"/>
              <a:endCxn id="41" idx="2"/>
            </p:cNvCxnSpPr>
            <p:nvPr/>
          </p:nvCxnSpPr>
          <p:spPr>
            <a:xfrm flipV="1">
              <a:off x="79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9A9D7E-161E-4AAF-A084-1D35C0239315}"/>
                </a:ext>
              </a:extLst>
            </p:cNvPr>
            <p:cNvCxnSpPr>
              <a:cxnSpLocks/>
              <a:stCxn id="62" idx="0"/>
              <a:endCxn id="47" idx="2"/>
            </p:cNvCxnSpPr>
            <p:nvPr/>
          </p:nvCxnSpPr>
          <p:spPr>
            <a:xfrm flipV="1">
              <a:off x="97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4ED7A73-EC96-4555-AFB4-84CCD3401DD5}"/>
                </a:ext>
              </a:extLst>
            </p:cNvPr>
            <p:cNvCxnSpPr>
              <a:cxnSpLocks/>
              <a:stCxn id="65" idx="0"/>
              <a:endCxn id="53" idx="2"/>
            </p:cNvCxnSpPr>
            <p:nvPr/>
          </p:nvCxnSpPr>
          <p:spPr>
            <a:xfrm flipV="1">
              <a:off x="115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57A4B53B-20DA-4634-8EC0-7488EA363829}"/>
                </a:ext>
              </a:extLst>
            </p:cNvPr>
            <p:cNvCxnSpPr>
              <a:cxnSpLocks/>
              <a:stCxn id="58" idx="2"/>
              <a:endCxn id="64" idx="2"/>
            </p:cNvCxnSpPr>
            <p:nvPr/>
          </p:nvCxnSpPr>
          <p:spPr>
            <a:xfrm rot="16200000" flipH="1">
              <a:off x="7907472" y="44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2CF9C18B-DD11-4E14-B37C-E377A453A029}"/>
                </a:ext>
              </a:extLst>
            </p:cNvPr>
            <p:cNvCxnSpPr>
              <a:cxnSpLocks/>
              <a:stCxn id="61" idx="0"/>
              <a:endCxn id="67" idx="0"/>
            </p:cNvCxnSpPr>
            <p:nvPr/>
          </p:nvCxnSpPr>
          <p:spPr>
            <a:xfrm rot="5400000" flipH="1" flipV="1">
              <a:off x="9707472" y="35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6CAFD14-DE4F-46E8-8A83-19CFC434F1F2}"/>
                </a:ext>
              </a:extLst>
            </p:cNvPr>
            <p:cNvCxnSpPr>
              <a:stCxn id="57" idx="3"/>
              <a:endCxn id="60" idx="1"/>
            </p:cNvCxnSpPr>
            <p:nvPr/>
          </p:nvCxnSpPr>
          <p:spPr>
            <a:xfrm>
              <a:off x="6557472" y="4033202"/>
              <a:ext cx="90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600BC2B-19C0-4B77-B6FB-49B7E797587B}"/>
                </a:ext>
              </a:extLst>
            </p:cNvPr>
            <p:cNvCxnSpPr>
              <a:stCxn id="63" idx="3"/>
              <a:endCxn id="66" idx="1"/>
            </p:cNvCxnSpPr>
            <p:nvPr/>
          </p:nvCxnSpPr>
          <p:spPr>
            <a:xfrm>
              <a:off x="10157472" y="4033202"/>
              <a:ext cx="9000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1395862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1280130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1633170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1235130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00102F9-AC62-4FD0-83E2-52BEF5736383}"/>
                </a:ext>
              </a:extLst>
            </p:cNvPr>
            <p:cNvSpPr/>
            <p:nvPr/>
          </p:nvSpPr>
          <p:spPr>
            <a:xfrm>
              <a:off x="53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1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C99DE8A4-4BEC-4CAB-8E9D-F7E869223928}"/>
                </a:ext>
              </a:extLst>
            </p:cNvPr>
            <p:cNvSpPr/>
            <p:nvPr/>
          </p:nvSpPr>
          <p:spPr>
            <a:xfrm>
              <a:off x="10782782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4</a:t>
              </a: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F99C75B4-0658-4AC7-990F-A96E758F4063}"/>
                </a:ext>
              </a:extLst>
            </p:cNvPr>
            <p:cNvSpPr/>
            <p:nvPr/>
          </p:nvSpPr>
          <p:spPr>
            <a:xfrm>
              <a:off x="7193343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2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DBEDFF0-9DDE-4CE9-852C-AB4C07C09955}"/>
                </a:ext>
              </a:extLst>
            </p:cNvPr>
            <p:cNvGrpSpPr/>
            <p:nvPr/>
          </p:nvGrpSpPr>
          <p:grpSpPr>
            <a:xfrm rot="18900000">
              <a:off x="13940376" y="1978220"/>
              <a:ext cx="2103874" cy="478970"/>
              <a:chOff x="13403700" y="420914"/>
              <a:chExt cx="2103874" cy="47897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EDD62E2-00EB-4D67-ADE1-5219094350E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Z-3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ADCB012-5956-4F93-A351-F4C6719B206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Z-1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E667EEB-8B22-478A-8DB7-AAC058304479}"/>
                </a:ext>
              </a:extLst>
            </p:cNvPr>
            <p:cNvGrpSpPr/>
            <p:nvPr/>
          </p:nvGrpSpPr>
          <p:grpSpPr>
            <a:xfrm rot="18900000">
              <a:off x="15719156" y="3815563"/>
              <a:ext cx="2103874" cy="478970"/>
              <a:chOff x="13403700" y="420914"/>
              <a:chExt cx="2103874" cy="478970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41F2FF2-AF9D-4645-944D-339C00D85A61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Z-4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2A41423-1604-418E-818A-07DCE280754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Z-2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0838094-4C7D-468F-8C5E-3D3CED8BE309}"/>
                </a:ext>
              </a:extLst>
            </p:cNvPr>
            <p:cNvGrpSpPr/>
            <p:nvPr/>
          </p:nvGrpSpPr>
          <p:grpSpPr>
            <a:xfrm rot="2700000">
              <a:off x="15748438" y="2007502"/>
              <a:ext cx="2103874" cy="478970"/>
              <a:chOff x="13403700" y="420914"/>
              <a:chExt cx="2103874" cy="478970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15F98F-49F9-481C-A95F-29857925BDC0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Z+1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7E620E-F895-4FD6-99C6-2B4257DDA400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Z+2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39F0515-5DA9-4D51-8FFA-3EA7EB26C654}"/>
                </a:ext>
              </a:extLst>
            </p:cNvPr>
            <p:cNvGrpSpPr/>
            <p:nvPr/>
          </p:nvGrpSpPr>
          <p:grpSpPr>
            <a:xfrm rot="2700000">
              <a:off x="13911095" y="3786282"/>
              <a:ext cx="2103874" cy="478970"/>
              <a:chOff x="13403700" y="420914"/>
              <a:chExt cx="2103874" cy="478970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E0FCA74-3EC7-431D-8CBE-56778306B8B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Z+3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A22C4E-ABAB-45A5-80D2-A815AAE3A607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FC0B-21EC-4E01-90C8-910968286FB1}"/>
              </a:ext>
            </a:extLst>
          </p:cNvPr>
          <p:cNvGrpSpPr/>
          <p:nvPr/>
        </p:nvGrpSpPr>
        <p:grpSpPr>
          <a:xfrm>
            <a:off x="256597" y="270420"/>
            <a:ext cx="9155156" cy="1572854"/>
            <a:chOff x="-753790" y="2018389"/>
            <a:chExt cx="9155156" cy="157285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6766ACB-BF70-4AF6-8C01-7AC947309FD9}"/>
                </a:ext>
              </a:extLst>
            </p:cNvPr>
            <p:cNvSpPr/>
            <p:nvPr/>
          </p:nvSpPr>
          <p:spPr>
            <a:xfrm>
              <a:off x="197551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Controller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9EA9DD-8085-49AF-975E-86659B72F17B}"/>
                </a:ext>
              </a:extLst>
            </p:cNvPr>
            <p:cNvSpPr/>
            <p:nvPr/>
          </p:nvSpPr>
          <p:spPr>
            <a:xfrm>
              <a:off x="3594873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Actuator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AA8F988-C85B-43C3-ACA5-D7E65EFD336A}"/>
                </a:ext>
              </a:extLst>
            </p:cNvPr>
            <p:cNvSpPr/>
            <p:nvPr/>
          </p:nvSpPr>
          <p:spPr>
            <a:xfrm>
              <a:off x="521422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Process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344FA57-FBEE-45CD-92F7-7F18CE888DA1}"/>
                </a:ext>
              </a:extLst>
            </p:cNvPr>
            <p:cNvSpPr/>
            <p:nvPr/>
          </p:nvSpPr>
          <p:spPr>
            <a:xfrm>
              <a:off x="3594873" y="2978595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8B9EF8-C7E6-4AAF-8412-6EE8E91C033F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>
              <a:off x="210920" y="2387721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14FEDD-DB0D-495B-9FDE-962514C9183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3864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2AB98E-D5DC-4C71-A4A5-B839D6A60A8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3219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48FF00-5D15-4D56-AF61-BF86783E4787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12574" y="2387721"/>
              <a:ext cx="10897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D0E0DA6-D188-4869-AAC2-09A770E684F9}"/>
                </a:ext>
              </a:extLst>
            </p:cNvPr>
            <p:cNvCxnSpPr>
              <a:cxnSpLocks/>
              <a:stCxn id="43" idx="4"/>
              <a:endCxn id="10" idx="3"/>
            </p:cNvCxnSpPr>
            <p:nvPr/>
          </p:nvCxnSpPr>
          <p:spPr>
            <a:xfrm rot="5400000">
              <a:off x="5539575" y="1767048"/>
              <a:ext cx="871516" cy="2164227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E5E28DE-A651-423A-B991-5549809271C2}"/>
                </a:ext>
              </a:extLst>
            </p:cNvPr>
            <p:cNvCxnSpPr>
              <a:cxnSpLocks/>
              <a:stCxn id="10" idx="1"/>
              <a:endCxn id="26" idx="4"/>
            </p:cNvCxnSpPr>
            <p:nvPr/>
          </p:nvCxnSpPr>
          <p:spPr>
            <a:xfrm rot="10800000">
              <a:off x="1005337" y="2683049"/>
              <a:ext cx="258953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73E78C92-3B20-49C5-99C7-0F7562BF02D1}"/>
                </a:ext>
              </a:extLst>
            </p:cNvPr>
            <p:cNvSpPr/>
            <p:nvPr/>
          </p:nvSpPr>
          <p:spPr>
            <a:xfrm>
              <a:off x="710008" y="2092393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1A91990F-3DC4-44AB-AF9F-7D34977F7442}"/>
                </a:ext>
              </a:extLst>
            </p:cNvPr>
            <p:cNvSpPr/>
            <p:nvPr/>
          </p:nvSpPr>
          <p:spPr>
            <a:xfrm>
              <a:off x="-753790" y="2081397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1A0BD-78BD-4F90-B582-50914A7B3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64" y="2387721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4F08AA-E871-40BD-BBEF-61F71A47D7D6}"/>
                </a:ext>
              </a:extLst>
            </p:cNvPr>
            <p:cNvSpPr txBox="1"/>
            <p:nvPr/>
          </p:nvSpPr>
          <p:spPr>
            <a:xfrm>
              <a:off x="720471" y="25723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31F6-EAA7-41E8-AEF8-975B0BD49441}"/>
                </a:ext>
              </a:extLst>
            </p:cNvPr>
            <p:cNvSpPr txBox="1"/>
            <p:nvPr/>
          </p:nvSpPr>
          <p:spPr>
            <a:xfrm>
              <a:off x="420389" y="2018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E470AC-8620-4E0A-9BB5-A4A74CD96637}"/>
                </a:ext>
              </a:extLst>
            </p:cNvPr>
            <p:cNvSpPr txBox="1"/>
            <p:nvPr/>
          </p:nvSpPr>
          <p:spPr>
            <a:xfrm>
              <a:off x="1267652" y="209239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F00EC-FDE6-4E17-9FCD-FE1546C6122D}"/>
                </a:ext>
              </a:extLst>
            </p:cNvPr>
            <p:cNvSpPr txBox="1"/>
            <p:nvPr/>
          </p:nvSpPr>
          <p:spPr>
            <a:xfrm>
              <a:off x="1309719" y="2976416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DF0E7-A3B5-4308-B92C-A0C82223A496}"/>
                </a:ext>
              </a:extLst>
            </p:cNvPr>
            <p:cNvSpPr txBox="1"/>
            <p:nvPr/>
          </p:nvSpPr>
          <p:spPr>
            <a:xfrm>
              <a:off x="5154241" y="297641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Feedback</a:t>
              </a:r>
            </a:p>
          </p:txBody>
        </p: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A59BF72D-26A9-424C-9F12-BE34A4BC69E2}"/>
                </a:ext>
              </a:extLst>
            </p:cNvPr>
            <p:cNvSpPr/>
            <p:nvPr/>
          </p:nvSpPr>
          <p:spPr>
            <a:xfrm>
              <a:off x="7031764" y="2362039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7751577-143C-4D44-9B76-4392B6E63FA7}"/>
                </a:ext>
              </a:extLst>
            </p:cNvPr>
            <p:cNvSpPr/>
            <p:nvPr/>
          </p:nvSpPr>
          <p:spPr>
            <a:xfrm>
              <a:off x="7602318" y="2081397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4EF920-61A2-4C9C-B448-722FCFB3CB02}"/>
              </a:ext>
            </a:extLst>
          </p:cNvPr>
          <p:cNvGrpSpPr/>
          <p:nvPr/>
        </p:nvGrpSpPr>
        <p:grpSpPr>
          <a:xfrm>
            <a:off x="256597" y="2020845"/>
            <a:ext cx="9155156" cy="1457039"/>
            <a:chOff x="256597" y="2020845"/>
            <a:chExt cx="9155156" cy="1457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32DF8-A8BC-4151-806A-9BADC5835018}"/>
                </a:ext>
              </a:extLst>
            </p:cNvPr>
            <p:cNvGrpSpPr/>
            <p:nvPr/>
          </p:nvGrpSpPr>
          <p:grpSpPr>
            <a:xfrm>
              <a:off x="2985904" y="2083853"/>
              <a:ext cx="4424021" cy="612648"/>
              <a:chOff x="2985904" y="2083853"/>
              <a:chExt cx="4424021" cy="612648"/>
            </a:xfrm>
          </p:grpSpPr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0CFC1739-DEDA-4AA8-B13B-75F7A4FB4124}"/>
                  </a:ext>
                </a:extLst>
              </p:cNvPr>
              <p:cNvSpPr/>
              <p:nvPr/>
            </p:nvSpPr>
            <p:spPr>
              <a:xfrm>
                <a:off x="2985904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Controls K(s)</a:t>
                </a:r>
              </a:p>
            </p:txBody>
          </p:sp>
          <p:sp>
            <p:nvSpPr>
              <p:cNvPr id="59" name="Flowchart: Process 58">
                <a:extLst>
                  <a:ext uri="{FF2B5EF4-FFF2-40B4-BE49-F238E27FC236}">
                    <a16:creationId xmlns:a16="http://schemas.microsoft.com/office/drawing/2014/main" id="{C5B1F568-D248-4702-8F1C-7AE8D701B16F}"/>
                  </a:ext>
                </a:extLst>
              </p:cNvPr>
              <p:cNvSpPr/>
              <p:nvPr/>
            </p:nvSpPr>
            <p:spPr>
              <a:xfrm>
                <a:off x="5609925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Transfer Function G(S)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7667BE-BF7B-4CC2-98A6-B31E9CDD86EE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4785904" y="2390177"/>
              <a:ext cx="8240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F0AE83-7003-4A54-B805-B13D80027070}"/>
                </a:ext>
              </a:extLst>
            </p:cNvPr>
            <p:cNvCxnSpPr>
              <a:cxnSpLocks/>
              <a:stCxn id="60" idx="1"/>
              <a:endCxn id="67" idx="4"/>
            </p:cNvCxnSpPr>
            <p:nvPr/>
          </p:nvCxnSpPr>
          <p:spPr>
            <a:xfrm rot="10800000">
              <a:off x="2015724" y="2685505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8EFA4B8-F222-4D17-B788-9EDCB9970C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1051" y="2390177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3A31F7-6355-4487-8AF5-812AA6618DA4}"/>
                </a:ext>
              </a:extLst>
            </p:cNvPr>
            <p:cNvGrpSpPr/>
            <p:nvPr/>
          </p:nvGrpSpPr>
          <p:grpSpPr>
            <a:xfrm>
              <a:off x="256597" y="2020845"/>
              <a:ext cx="9155156" cy="1457039"/>
              <a:chOff x="256597" y="2020845"/>
              <a:chExt cx="9155156" cy="1457039"/>
            </a:xfrm>
          </p:grpSpPr>
          <p:sp>
            <p:nvSpPr>
              <p:cNvPr id="60" name="Flowchart: Process 59">
                <a:extLst>
                  <a:ext uri="{FF2B5EF4-FFF2-40B4-BE49-F238E27FC236}">
                    <a16:creationId xmlns:a16="http://schemas.microsoft.com/office/drawing/2014/main" id="{02E15B2B-A015-4E18-A7EB-C3BB81683288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807466" cy="38101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9AAEC78-960E-426F-95C2-F5F384024480}"/>
                  </a:ext>
                </a:extLst>
              </p:cNvPr>
              <p:cNvCxnSpPr>
                <a:cxnSpLocks/>
                <a:stCxn id="68" idx="3"/>
                <a:endCxn id="67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878FEBB-92F1-4564-94CF-A4B390460D32}"/>
                  </a:ext>
                </a:extLst>
              </p:cNvPr>
              <p:cNvCxnSpPr>
                <a:cxnSpLocks/>
                <a:stCxn id="59" idx="3"/>
                <a:endCxn id="76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39E13855-222B-4343-A8EF-31A3EF891EBB}"/>
                  </a:ext>
                </a:extLst>
              </p:cNvPr>
              <p:cNvCxnSpPr>
                <a:cxnSpLocks/>
                <a:stCxn id="75" idx="4"/>
                <a:endCxn id="60" idx="3"/>
              </p:cNvCxnSpPr>
              <p:nvPr/>
            </p:nvCxnSpPr>
            <p:spPr>
              <a:xfrm rot="5400000">
                <a:off x="6427242" y="1646784"/>
                <a:ext cx="871516" cy="2409667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Summing Junction 66">
                <a:extLst>
                  <a:ext uri="{FF2B5EF4-FFF2-40B4-BE49-F238E27FC236}">
                    <a16:creationId xmlns:a16="http://schemas.microsoft.com/office/drawing/2014/main" id="{AEABDD66-46BC-4931-9BF1-F5DA3BD9C0B6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2E1BDBB4-39DE-4B53-A92B-BBFD17EA5FB8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9D7773-77A6-425D-8C57-9232B792B90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EF44C0-5D33-45E1-B882-F5C63685CC60}"/>
                  </a:ext>
                </a:extLst>
              </p:cNvPr>
              <p:cNvSpPr txBox="1"/>
              <p:nvPr/>
            </p:nvSpPr>
            <p:spPr>
              <a:xfrm>
                <a:off x="1430776" y="20208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7FC902-FEA0-46B8-8FBD-50AAEDAB4DFE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82CBE0-A780-494F-9AC3-9BE96BBB4E7F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4B5522-52F4-4CE7-81B0-E5E06101EE26}"/>
                  </a:ext>
                </a:extLst>
              </p:cNvPr>
              <p:cNvSpPr txBox="1"/>
              <p:nvPr/>
            </p:nvSpPr>
            <p:spPr>
              <a:xfrm>
                <a:off x="6164628" y="2978872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Feedback</a:t>
                </a:r>
              </a:p>
            </p:txBody>
          </p:sp>
          <p:sp>
            <p:nvSpPr>
              <p:cNvPr id="75" name="Flowchart: Summing Junction 74">
                <a:extLst>
                  <a:ext uri="{FF2B5EF4-FFF2-40B4-BE49-F238E27FC236}">
                    <a16:creationId xmlns:a16="http://schemas.microsoft.com/office/drawing/2014/main" id="{DFDA96EA-66D6-4188-B2EC-D37264B1E748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1E53EF98-72E1-4395-BCC0-628E8F2B4648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4A1219-A149-4398-BAB1-42B4F7BD9BCE}"/>
              </a:ext>
            </a:extLst>
          </p:cNvPr>
          <p:cNvGrpSpPr/>
          <p:nvPr/>
        </p:nvGrpSpPr>
        <p:grpSpPr>
          <a:xfrm>
            <a:off x="428363" y="2665623"/>
            <a:ext cx="9155156" cy="1413423"/>
            <a:chOff x="256597" y="4231387"/>
            <a:chExt cx="9155156" cy="1413423"/>
          </a:xfrm>
        </p:grpSpPr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0C007532-06BA-456A-B886-327F3BC7E9A1}"/>
                </a:ext>
              </a:extLst>
            </p:cNvPr>
            <p:cNvSpPr/>
            <p:nvPr/>
          </p:nvSpPr>
          <p:spPr>
            <a:xfrm>
              <a:off x="5609925" y="4250779"/>
              <a:ext cx="1800000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System H(S)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D231F3-32DF-4356-BEE4-01DAC2D33E23}"/>
                </a:ext>
              </a:extLst>
            </p:cNvPr>
            <p:cNvCxnSpPr>
              <a:cxnSpLocks/>
              <a:stCxn id="89" idx="6"/>
              <a:endCxn id="99" idx="1"/>
            </p:cNvCxnSpPr>
            <p:nvPr/>
          </p:nvCxnSpPr>
          <p:spPr>
            <a:xfrm>
              <a:off x="2311051" y="4557103"/>
              <a:ext cx="32988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0B1BFB4E-075F-4590-8EB7-D342F87919BF}"/>
                </a:ext>
              </a:extLst>
            </p:cNvPr>
            <p:cNvCxnSpPr>
              <a:cxnSpLocks/>
              <a:stCxn id="85" idx="1"/>
              <a:endCxn id="89" idx="4"/>
            </p:cNvCxnSpPr>
            <p:nvPr/>
          </p:nvCxnSpPr>
          <p:spPr>
            <a:xfrm rot="10800000">
              <a:off x="2015724" y="4852431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14B7BBA-5E83-4E0C-A763-47050F082AAB}"/>
                </a:ext>
              </a:extLst>
            </p:cNvPr>
            <p:cNvGrpSpPr/>
            <p:nvPr/>
          </p:nvGrpSpPr>
          <p:grpSpPr>
            <a:xfrm>
              <a:off x="256597" y="4231387"/>
              <a:ext cx="9155156" cy="1413423"/>
              <a:chOff x="256597" y="2064461"/>
              <a:chExt cx="9155156" cy="1413423"/>
            </a:xfrm>
          </p:grpSpPr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0F9B365E-0AE8-4256-BAEB-D4B9A35039E6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0" cy="38101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FAC36D1-9462-4FED-A552-72F61646F287}"/>
                  </a:ext>
                </a:extLst>
              </p:cNvPr>
              <p:cNvCxnSpPr>
                <a:cxnSpLocks/>
                <a:stCxn id="90" idx="3"/>
                <a:endCxn id="89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48CDC28-2156-4AB9-9DF8-270651CE6595}"/>
                  </a:ext>
                </a:extLst>
              </p:cNvPr>
              <p:cNvCxnSpPr>
                <a:cxnSpLocks/>
                <a:stCxn id="99" idx="3"/>
                <a:endCxn id="97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C1D4E40E-A824-4C48-A3CF-39452FFCA220}"/>
                  </a:ext>
                </a:extLst>
              </p:cNvPr>
              <p:cNvCxnSpPr>
                <a:cxnSpLocks/>
                <a:stCxn id="96" idx="4"/>
                <a:endCxn id="85" idx="3"/>
              </p:cNvCxnSpPr>
              <p:nvPr/>
            </p:nvCxnSpPr>
            <p:spPr>
              <a:xfrm rot="5400000">
                <a:off x="6023509" y="1243051"/>
                <a:ext cx="871516" cy="3217132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owchart: Summing Junction 88">
                <a:extLst>
                  <a:ext uri="{FF2B5EF4-FFF2-40B4-BE49-F238E27FC236}">
                    <a16:creationId xmlns:a16="http://schemas.microsoft.com/office/drawing/2014/main" id="{B503DE85-B686-4734-AF29-9A9057342F72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Flowchart: Process 89">
                <a:extLst>
                  <a:ext uri="{FF2B5EF4-FFF2-40B4-BE49-F238E27FC236}">
                    <a16:creationId xmlns:a16="http://schemas.microsoft.com/office/drawing/2014/main" id="{67C6B990-A0D0-4AFF-9FDC-3D30E731A432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R(s)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455622-F535-48DF-B853-E964FF8FE8C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2CC2D8-E4AF-4915-BFCC-71A499A82E9A}"/>
                  </a:ext>
                </a:extLst>
              </p:cNvPr>
              <p:cNvSpPr txBox="1"/>
              <p:nvPr/>
            </p:nvSpPr>
            <p:spPr>
              <a:xfrm>
                <a:off x="1492070" y="206446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6FC10A-81C9-4EBB-9BBD-28803212D994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 E(s)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F5C474-BEA1-4FE1-9FEB-ACEA483154D8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247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 B(s)</a:t>
                </a:r>
              </a:p>
            </p:txBody>
          </p:sp>
          <p:sp>
            <p:nvSpPr>
              <p:cNvPr id="96" name="Flowchart: Summing Junction 95">
                <a:extLst>
                  <a:ext uri="{FF2B5EF4-FFF2-40B4-BE49-F238E27FC236}">
                    <a16:creationId xmlns:a16="http://schemas.microsoft.com/office/drawing/2014/main" id="{87256536-E004-4732-BCEB-4A255E1FF0C6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Flowchart: Process 96">
                <a:extLst>
                  <a:ext uri="{FF2B5EF4-FFF2-40B4-BE49-F238E27FC236}">
                    <a16:creationId xmlns:a16="http://schemas.microsoft.com/office/drawing/2014/main" id="{CF12EF7B-F260-4CFB-84A7-3971730531E9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C(s)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242CD67-DB4C-4271-8F5E-AC5403F42E19}"/>
              </a:ext>
            </a:extLst>
          </p:cNvPr>
          <p:cNvGrpSpPr/>
          <p:nvPr/>
        </p:nvGrpSpPr>
        <p:grpSpPr>
          <a:xfrm>
            <a:off x="428363" y="-1997804"/>
            <a:ext cx="9155156" cy="2980403"/>
            <a:chOff x="428363" y="-1997804"/>
            <a:chExt cx="9155156" cy="29804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/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6E92715-5469-4196-9972-1B306728C7EB}"/>
                </a:ext>
              </a:extLst>
            </p:cNvPr>
            <p:cNvCxnSpPr>
              <a:cxnSpLocks/>
              <a:stCxn id="77" idx="6"/>
              <a:endCxn id="68" idx="2"/>
            </p:cNvCxnSpPr>
            <p:nvPr/>
          </p:nvCxnSpPr>
          <p:spPr>
            <a:xfrm>
              <a:off x="2482817" y="-676914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7AB40E-E583-4847-AE9A-9B5AC12D471E}"/>
                </a:ext>
              </a:extLst>
            </p:cNvPr>
            <p:cNvCxnSpPr>
              <a:cxnSpLocks/>
              <a:stCxn id="73" idx="1"/>
              <a:endCxn id="77" idx="4"/>
            </p:cNvCxnSpPr>
            <p:nvPr/>
          </p:nvCxnSpPr>
          <p:spPr>
            <a:xfrm rot="10800000">
              <a:off x="2187489" y="-381586"/>
              <a:ext cx="2834976" cy="1173676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9094A82F-82BB-41DD-8AC6-4774A83F800F}"/>
                </a:ext>
              </a:extLst>
            </p:cNvPr>
            <p:cNvSpPr/>
            <p:nvPr/>
          </p:nvSpPr>
          <p:spPr>
            <a:xfrm>
              <a:off x="5022465" y="60158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055610-02CC-43D0-8F0E-BFBB2058D6A5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1393073" y="-676914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330F280-583E-414E-B95D-A86BE6C8561F}"/>
                </a:ext>
              </a:extLst>
            </p:cNvPr>
            <p:cNvCxnSpPr>
              <a:cxnSpLocks/>
              <a:stCxn id="61" idx="3"/>
              <a:endCxn id="84" idx="1"/>
            </p:cNvCxnSpPr>
            <p:nvPr/>
          </p:nvCxnSpPr>
          <p:spPr>
            <a:xfrm>
              <a:off x="7456194" y="-676914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89600DD-0521-4D72-9F3D-2235EFA35215}"/>
                </a:ext>
              </a:extLst>
            </p:cNvPr>
            <p:cNvCxnSpPr>
              <a:cxnSpLocks/>
              <a:stCxn id="83" idx="4"/>
              <a:endCxn id="73" idx="3"/>
            </p:cNvCxnSpPr>
            <p:nvPr/>
          </p:nvCxnSpPr>
          <p:spPr>
            <a:xfrm rot="5400000">
              <a:off x="5909372" y="-1538137"/>
              <a:ext cx="1443322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Summing Junction 76">
              <a:extLst>
                <a:ext uri="{FF2B5EF4-FFF2-40B4-BE49-F238E27FC236}">
                  <a16:creationId xmlns:a16="http://schemas.microsoft.com/office/drawing/2014/main" id="{58829377-AD15-4894-8646-91B43FDE5FB3}"/>
                </a:ext>
              </a:extLst>
            </p:cNvPr>
            <p:cNvSpPr/>
            <p:nvPr/>
          </p:nvSpPr>
          <p:spPr>
            <a:xfrm>
              <a:off x="1892161" y="-972242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4412D801-C271-441C-8A42-4432D4C295B8}"/>
                </a:ext>
              </a:extLst>
            </p:cNvPr>
            <p:cNvSpPr/>
            <p:nvPr/>
          </p:nvSpPr>
          <p:spPr>
            <a:xfrm>
              <a:off x="428363" y="-983238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C1C83-97D0-4C31-B78F-12003CA26E75}"/>
                </a:ext>
              </a:extLst>
            </p:cNvPr>
            <p:cNvSpPr txBox="1"/>
            <p:nvPr/>
          </p:nvSpPr>
          <p:spPr>
            <a:xfrm>
              <a:off x="1902624" y="-4922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FC6492-2EF8-4075-A87D-6672E6F8E3E1}"/>
                </a:ext>
              </a:extLst>
            </p:cNvPr>
            <p:cNvSpPr txBox="1"/>
            <p:nvPr/>
          </p:nvSpPr>
          <p:spPr>
            <a:xfrm>
              <a:off x="1663836" y="-10026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EACD48-3BC4-4C31-89B5-7DF9CE74CCC5}"/>
                </a:ext>
              </a:extLst>
            </p:cNvPr>
            <p:cNvSpPr txBox="1"/>
            <p:nvPr/>
          </p:nvSpPr>
          <p:spPr>
            <a:xfrm>
              <a:off x="2449805" y="-97224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6B9C1F-3B5E-4263-8B67-217E8510DF9F}"/>
                </a:ext>
              </a:extLst>
            </p:cNvPr>
            <p:cNvSpPr txBox="1"/>
            <p:nvPr/>
          </p:nvSpPr>
          <p:spPr>
            <a:xfrm>
              <a:off x="2491872" y="48358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83" name="Flowchart: Summing Junction 82">
              <a:extLst>
                <a:ext uri="{FF2B5EF4-FFF2-40B4-BE49-F238E27FC236}">
                  <a16:creationId xmlns:a16="http://schemas.microsoft.com/office/drawing/2014/main" id="{8EC85A69-898E-462F-8F70-577BEC290798}"/>
                </a:ext>
              </a:extLst>
            </p:cNvPr>
            <p:cNvSpPr/>
            <p:nvPr/>
          </p:nvSpPr>
          <p:spPr>
            <a:xfrm>
              <a:off x="8213917" y="-702596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84452234-E5B6-44BB-BBC6-35C15679B8FA}"/>
                </a:ext>
              </a:extLst>
            </p:cNvPr>
            <p:cNvSpPr/>
            <p:nvPr/>
          </p:nvSpPr>
          <p:spPr>
            <a:xfrm>
              <a:off x="8784471" y="-983238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85" name="Flowchart: Summing Junction 84">
              <a:extLst>
                <a:ext uri="{FF2B5EF4-FFF2-40B4-BE49-F238E27FC236}">
                  <a16:creationId xmlns:a16="http://schemas.microsoft.com/office/drawing/2014/main" id="{65CFC0DA-8F65-49F1-BD59-ACA54F500D74}"/>
                </a:ext>
              </a:extLst>
            </p:cNvPr>
            <p:cNvSpPr/>
            <p:nvPr/>
          </p:nvSpPr>
          <p:spPr>
            <a:xfrm>
              <a:off x="5605473" y="-841741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978D5A-45AE-485E-9084-3CE109893E11}"/>
                </a:ext>
              </a:extLst>
            </p:cNvPr>
            <p:cNvSpPr txBox="1"/>
            <p:nvPr/>
          </p:nvSpPr>
          <p:spPr>
            <a:xfrm>
              <a:off x="5323241" y="-9387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7CC149-5897-4208-8692-3AFAB5F181B7}"/>
                </a:ext>
              </a:extLst>
            </p:cNvPr>
            <p:cNvSpPr txBox="1"/>
            <p:nvPr/>
          </p:nvSpPr>
          <p:spPr>
            <a:xfrm>
              <a:off x="5748854" y="-10915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/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BF51DCB-1F88-4DF5-8B8C-9DF81B68CF5A}"/>
                </a:ext>
              </a:extLst>
            </p:cNvPr>
            <p:cNvCxnSpPr>
              <a:cxnSpLocks/>
              <a:stCxn id="85" idx="6"/>
              <a:endCxn id="61" idx="1"/>
            </p:cNvCxnSpPr>
            <p:nvPr/>
          </p:nvCxnSpPr>
          <p:spPr>
            <a:xfrm>
              <a:off x="5935127" y="-676914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4A433DE-94DC-4717-A81B-A40749CF1A62}"/>
                </a:ext>
              </a:extLst>
            </p:cNvPr>
            <p:cNvSpPr/>
            <p:nvPr/>
          </p:nvSpPr>
          <p:spPr>
            <a:xfrm>
              <a:off x="3766457" y="-69977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FE67BF-B587-41AA-A721-A44F6EC43A5F}"/>
                </a:ext>
              </a:extLst>
            </p:cNvPr>
            <p:cNvCxnSpPr>
              <a:cxnSpLocks/>
              <a:stCxn id="68" idx="6"/>
              <a:endCxn id="65" idx="1"/>
            </p:cNvCxnSpPr>
            <p:nvPr/>
          </p:nvCxnSpPr>
          <p:spPr>
            <a:xfrm flipV="1">
              <a:off x="3812176" y="-676914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9E2B009-0CD5-4E25-AE8D-D876BCC806E6}"/>
                </a:ext>
              </a:extLst>
            </p:cNvPr>
            <p:cNvCxnSpPr>
              <a:cxnSpLocks/>
              <a:stCxn id="65" idx="3"/>
              <a:endCxn id="85" idx="2"/>
            </p:cNvCxnSpPr>
            <p:nvPr/>
          </p:nvCxnSpPr>
          <p:spPr>
            <a:xfrm>
              <a:off x="5320114" y="-676914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/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/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1C8B0E6-96EC-429D-987E-C83652207C70}"/>
                </a:ext>
              </a:extLst>
            </p:cNvPr>
            <p:cNvCxnSpPr>
              <a:cxnSpLocks/>
              <a:stCxn id="68" idx="0"/>
              <a:endCxn id="105" idx="1"/>
            </p:cNvCxnSpPr>
            <p:nvPr/>
          </p:nvCxnSpPr>
          <p:spPr>
            <a:xfrm rot="5400000" flipH="1" flipV="1">
              <a:off x="3560172" y="-1269850"/>
              <a:ext cx="799223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59F9002-1665-4497-AFDF-8606D34E2E83}"/>
                </a:ext>
              </a:extLst>
            </p:cNvPr>
            <p:cNvCxnSpPr>
              <a:cxnSpLocks/>
              <a:stCxn id="68" idx="4"/>
              <a:endCxn id="106" idx="1"/>
            </p:cNvCxnSpPr>
            <p:nvPr/>
          </p:nvCxnSpPr>
          <p:spPr>
            <a:xfrm rot="16200000" flipH="1">
              <a:off x="3560172" y="-424909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F7EFC4D1-A88F-408B-BC91-2371C173AEC1}"/>
                </a:ext>
              </a:extLst>
            </p:cNvPr>
            <p:cNvCxnSpPr>
              <a:cxnSpLocks/>
              <a:stCxn id="106" idx="3"/>
              <a:endCxn id="85" idx="4"/>
            </p:cNvCxnSpPr>
            <p:nvPr/>
          </p:nvCxnSpPr>
          <p:spPr>
            <a:xfrm flipV="1">
              <a:off x="5320114" y="-512087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C679DE31-C58D-42AA-9AAA-62F3F62A581B}"/>
                </a:ext>
              </a:extLst>
            </p:cNvPr>
            <p:cNvCxnSpPr>
              <a:cxnSpLocks/>
              <a:stCxn id="105" idx="3"/>
              <a:endCxn id="85" idx="0"/>
            </p:cNvCxnSpPr>
            <p:nvPr/>
          </p:nvCxnSpPr>
          <p:spPr>
            <a:xfrm>
              <a:off x="5320114" y="-1498996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DAF9381-2F55-4ED9-BBA4-CDFC8016C3CD}"/>
                </a:ext>
              </a:extLst>
            </p:cNvPr>
            <p:cNvSpPr txBox="1"/>
            <p:nvPr/>
          </p:nvSpPr>
          <p:spPr>
            <a:xfrm>
              <a:off x="5748854" y="-559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884725-5FB7-4E46-8B67-996559D87B74}"/>
                </a:ext>
              </a:extLst>
            </p:cNvPr>
            <p:cNvSpPr txBox="1"/>
            <p:nvPr/>
          </p:nvSpPr>
          <p:spPr>
            <a:xfrm>
              <a:off x="3872453" y="-1997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59CFD1B-3A15-41F0-BAB0-5570B3A5B09E}"/>
                </a:ext>
              </a:extLst>
            </p:cNvPr>
            <p:cNvSpPr txBox="1"/>
            <p:nvPr/>
          </p:nvSpPr>
          <p:spPr>
            <a:xfrm>
              <a:off x="3872453" y="-11757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2C1D6F-90E8-4701-A215-72AA82EA26C7}"/>
                </a:ext>
              </a:extLst>
            </p:cNvPr>
            <p:cNvSpPr txBox="1"/>
            <p:nvPr/>
          </p:nvSpPr>
          <p:spPr>
            <a:xfrm>
              <a:off x="3872453" y="-3536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57D6787-5CB4-400F-A9B5-9AA1BD7AF38D}"/>
              </a:ext>
            </a:extLst>
          </p:cNvPr>
          <p:cNvGrpSpPr/>
          <p:nvPr/>
        </p:nvGrpSpPr>
        <p:grpSpPr>
          <a:xfrm>
            <a:off x="428363" y="175841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8ABE9EC-74B0-41BC-A30A-5B153F2A455C}"/>
                </a:ext>
              </a:extLst>
            </p:cNvPr>
            <p:cNvCxnSpPr>
              <a:cxnSpLocks/>
              <a:stCxn id="127" idx="6"/>
              <a:endCxn id="140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EBCB67E8-8C51-469C-8256-6FA4B0014E7F}"/>
                </a:ext>
              </a:extLst>
            </p:cNvPr>
            <p:cNvCxnSpPr>
              <a:cxnSpLocks/>
              <a:stCxn id="123" idx="1"/>
              <a:endCxn id="127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Process 122">
              <a:extLst>
                <a:ext uri="{FF2B5EF4-FFF2-40B4-BE49-F238E27FC236}">
                  <a16:creationId xmlns:a16="http://schemas.microsoft.com/office/drawing/2014/main" id="{032466A8-0354-4596-94FA-45FD06E1F557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5B583F3-B085-470B-85FB-0BA69F07A812}"/>
                </a:ext>
              </a:extLst>
            </p:cNvPr>
            <p:cNvCxnSpPr>
              <a:cxnSpLocks/>
              <a:stCxn id="128" idx="3"/>
              <a:endCxn id="127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CB50314-11CE-4359-A894-8138EE147760}"/>
                </a:ext>
              </a:extLst>
            </p:cNvPr>
            <p:cNvCxnSpPr>
              <a:cxnSpLocks/>
              <a:stCxn id="120" idx="3"/>
              <a:endCxn id="134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C441D7D-517A-456E-AE4C-6CBB8F7E6807}"/>
                </a:ext>
              </a:extLst>
            </p:cNvPr>
            <p:cNvCxnSpPr>
              <a:cxnSpLocks/>
              <a:stCxn id="133" idx="4"/>
              <a:endCxn id="123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Summing Junction 126">
              <a:extLst>
                <a:ext uri="{FF2B5EF4-FFF2-40B4-BE49-F238E27FC236}">
                  <a16:creationId xmlns:a16="http://schemas.microsoft.com/office/drawing/2014/main" id="{360ACE46-CD0E-4FF9-840E-8A599531041E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976CE096-B928-419D-B824-D23FA7777F6B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EDAA276-D629-4A33-B55B-B3973D426949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B92D69-1F80-4173-8EAB-6FA2F6DF5309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071F9B3-1289-43D4-BEC0-2AF499C8F02A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09F133-FEFB-4829-86B1-18F60FFEBEFE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33" name="Flowchart: Summing Junction 132">
              <a:extLst>
                <a:ext uri="{FF2B5EF4-FFF2-40B4-BE49-F238E27FC236}">
                  <a16:creationId xmlns:a16="http://schemas.microsoft.com/office/drawing/2014/main" id="{734E11EB-A68F-40C4-B4DC-B325F7084E14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id="{B10B9FE5-6510-4064-9087-D61D887045F3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135" name="Flowchart: Summing Junction 134">
              <a:extLst>
                <a:ext uri="{FF2B5EF4-FFF2-40B4-BE49-F238E27FC236}">
                  <a16:creationId xmlns:a16="http://schemas.microsoft.com/office/drawing/2014/main" id="{2D7E2A5E-5EEB-4EF5-AF15-C5108C465F2C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7D7C131-F7FA-4976-A307-C9A8FE777F7A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1C143A2-8991-4A2F-BF79-638890E61548}"/>
                </a:ext>
              </a:extLst>
            </p:cNvPr>
            <p:cNvCxnSpPr>
              <a:cxnSpLocks/>
              <a:stCxn id="135" idx="6"/>
              <a:endCxn id="120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0216CF-703E-49E1-90B3-2964189A1A9C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2404A13-617E-4A51-BE44-475DBC820E1F}"/>
                </a:ext>
              </a:extLst>
            </p:cNvPr>
            <p:cNvCxnSpPr>
              <a:cxnSpLocks/>
              <a:stCxn id="140" idx="6"/>
              <a:endCxn id="138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6CD386D-3A95-4311-9358-40479C7FC7E8}"/>
                </a:ext>
              </a:extLst>
            </p:cNvPr>
            <p:cNvCxnSpPr>
              <a:cxnSpLocks/>
              <a:stCxn id="138" idx="3"/>
              <a:endCxn id="135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6778EA02-9335-4A5E-906F-61BE6AC04E54}"/>
                </a:ext>
              </a:extLst>
            </p:cNvPr>
            <p:cNvCxnSpPr>
              <a:cxnSpLocks/>
              <a:stCxn id="140" idx="4"/>
              <a:endCxn id="144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09811852-948F-45FE-9F89-0EB04D619010}"/>
                </a:ext>
              </a:extLst>
            </p:cNvPr>
            <p:cNvCxnSpPr>
              <a:cxnSpLocks/>
              <a:stCxn id="144" idx="3"/>
              <a:endCxn id="135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64BFE86-25D4-426A-8178-B6D55FD015B7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4E1C790-AC18-4FCF-B1F4-9F9C8287BF1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F8A2C57-EC5A-46D4-B2D9-5160A927C122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E6BB5D-125E-4296-A37D-FF4E942E7C2D}"/>
              </a:ext>
            </a:extLst>
          </p:cNvPr>
          <p:cNvGrpSpPr/>
          <p:nvPr/>
        </p:nvGrpSpPr>
        <p:grpSpPr>
          <a:xfrm>
            <a:off x="428363" y="4692561"/>
            <a:ext cx="9155156" cy="1353868"/>
            <a:chOff x="428363" y="4692561"/>
            <a:chExt cx="9155156" cy="13538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/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B37E7E89-1E3C-498A-BF99-D60CA5BD2826}"/>
                </a:ext>
              </a:extLst>
            </p:cNvPr>
            <p:cNvCxnSpPr>
              <a:cxnSpLocks/>
              <a:stCxn id="154" idx="1"/>
              <a:endCxn id="158" idx="4"/>
            </p:cNvCxnSpPr>
            <p:nvPr/>
          </p:nvCxnSpPr>
          <p:spPr>
            <a:xfrm rot="10800000">
              <a:off x="2187490" y="5486698"/>
              <a:ext cx="2834977" cy="36922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Process 153">
              <a:extLst>
                <a:ext uri="{FF2B5EF4-FFF2-40B4-BE49-F238E27FC236}">
                  <a16:creationId xmlns:a16="http://schemas.microsoft.com/office/drawing/2014/main" id="{153C4BC4-1AA7-4A5D-9C04-80E61EEF04FF}"/>
                </a:ext>
              </a:extLst>
            </p:cNvPr>
            <p:cNvSpPr/>
            <p:nvPr/>
          </p:nvSpPr>
          <p:spPr>
            <a:xfrm>
              <a:off x="5022466" y="566541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E0ACDB5-F877-4984-B7B7-FA99EFF17B9D}"/>
                </a:ext>
              </a:extLst>
            </p:cNvPr>
            <p:cNvCxnSpPr>
              <a:cxnSpLocks/>
              <a:stCxn id="159" idx="3"/>
              <a:endCxn id="158" idx="2"/>
            </p:cNvCxnSpPr>
            <p:nvPr/>
          </p:nvCxnSpPr>
          <p:spPr>
            <a:xfrm>
              <a:off x="1393073" y="5191369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9721254-5C9E-4F16-9138-30566A39908A}"/>
                </a:ext>
              </a:extLst>
            </p:cNvPr>
            <p:cNvCxnSpPr>
              <a:cxnSpLocks/>
              <a:stCxn id="151" idx="3"/>
              <a:endCxn id="165" idx="1"/>
            </p:cNvCxnSpPr>
            <p:nvPr/>
          </p:nvCxnSpPr>
          <p:spPr>
            <a:xfrm>
              <a:off x="7456194" y="5191369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7A397F1B-4256-4E24-A4F7-044E5406968C}"/>
                </a:ext>
              </a:extLst>
            </p:cNvPr>
            <p:cNvCxnSpPr>
              <a:cxnSpLocks/>
              <a:stCxn id="164" idx="4"/>
              <a:endCxn id="154" idx="3"/>
            </p:cNvCxnSpPr>
            <p:nvPr/>
          </p:nvCxnSpPr>
          <p:spPr>
            <a:xfrm rot="5400000">
              <a:off x="6311599" y="3927919"/>
              <a:ext cx="638869" cy="3217132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Summing Junction 157">
              <a:extLst>
                <a:ext uri="{FF2B5EF4-FFF2-40B4-BE49-F238E27FC236}">
                  <a16:creationId xmlns:a16="http://schemas.microsoft.com/office/drawing/2014/main" id="{3F7645CC-515F-4717-A12A-4EABEF5F3671}"/>
                </a:ext>
              </a:extLst>
            </p:cNvPr>
            <p:cNvSpPr/>
            <p:nvPr/>
          </p:nvSpPr>
          <p:spPr>
            <a:xfrm>
              <a:off x="1892161" y="4896041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Flowchart: Process 158">
              <a:extLst>
                <a:ext uri="{FF2B5EF4-FFF2-40B4-BE49-F238E27FC236}">
                  <a16:creationId xmlns:a16="http://schemas.microsoft.com/office/drawing/2014/main" id="{0F8EFB82-4F45-42C2-B7AD-3B8F349F2A28}"/>
                </a:ext>
              </a:extLst>
            </p:cNvPr>
            <p:cNvSpPr/>
            <p:nvPr/>
          </p:nvSpPr>
          <p:spPr>
            <a:xfrm>
              <a:off x="428363" y="4885045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E764E4-24CA-445F-ABEF-D1401382D6A3}"/>
                </a:ext>
              </a:extLst>
            </p:cNvPr>
            <p:cNvSpPr txBox="1"/>
            <p:nvPr/>
          </p:nvSpPr>
          <p:spPr>
            <a:xfrm>
              <a:off x="1902624" y="53760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BB9583-2B70-40F3-B62D-32C3930D81C6}"/>
                </a:ext>
              </a:extLst>
            </p:cNvPr>
            <p:cNvSpPr txBox="1"/>
            <p:nvPr/>
          </p:nvSpPr>
          <p:spPr>
            <a:xfrm>
              <a:off x="1663836" y="48656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F145AE7-D5B7-4141-8E12-A21347280699}"/>
                </a:ext>
              </a:extLst>
            </p:cNvPr>
            <p:cNvSpPr txBox="1"/>
            <p:nvPr/>
          </p:nvSpPr>
          <p:spPr>
            <a:xfrm>
              <a:off x="2449805" y="489604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E9D4E8-B2B1-4EE8-ADB2-C8317A524ADD}"/>
                </a:ext>
              </a:extLst>
            </p:cNvPr>
            <p:cNvSpPr txBox="1"/>
            <p:nvPr/>
          </p:nvSpPr>
          <p:spPr>
            <a:xfrm>
              <a:off x="2491872" y="554741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64" name="Flowchart: Summing Junction 163">
              <a:extLst>
                <a:ext uri="{FF2B5EF4-FFF2-40B4-BE49-F238E27FC236}">
                  <a16:creationId xmlns:a16="http://schemas.microsoft.com/office/drawing/2014/main" id="{B2E5ABA7-4626-411F-A85B-3915A51AEBBD}"/>
                </a:ext>
              </a:extLst>
            </p:cNvPr>
            <p:cNvSpPr/>
            <p:nvPr/>
          </p:nvSpPr>
          <p:spPr>
            <a:xfrm>
              <a:off x="8213917" y="5165687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Flowchart: Process 164">
              <a:extLst>
                <a:ext uri="{FF2B5EF4-FFF2-40B4-BE49-F238E27FC236}">
                  <a16:creationId xmlns:a16="http://schemas.microsoft.com/office/drawing/2014/main" id="{C93058E6-A200-4DC6-9870-4F09D9C528E8}"/>
                </a:ext>
              </a:extLst>
            </p:cNvPr>
            <p:cNvSpPr/>
            <p:nvPr/>
          </p:nvSpPr>
          <p:spPr>
            <a:xfrm>
              <a:off x="8784471" y="4885045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/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4E02D6-D146-4F17-8207-D15CD0B3ECD7}"/>
                </a:ext>
              </a:extLst>
            </p:cNvPr>
            <p:cNvCxnSpPr>
              <a:cxnSpLocks/>
              <a:stCxn id="169" idx="3"/>
              <a:endCxn id="151" idx="1"/>
            </p:cNvCxnSpPr>
            <p:nvPr/>
          </p:nvCxnSpPr>
          <p:spPr>
            <a:xfrm>
              <a:off x="5320114" y="5191369"/>
              <a:ext cx="94621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1DDC796-F418-42EE-96D9-70076B832E90}"/>
                </a:ext>
              </a:extLst>
            </p:cNvPr>
            <p:cNvCxnSpPr>
              <a:cxnSpLocks/>
              <a:stCxn id="158" idx="6"/>
              <a:endCxn id="169" idx="1"/>
            </p:cNvCxnSpPr>
            <p:nvPr/>
          </p:nvCxnSpPr>
          <p:spPr>
            <a:xfrm>
              <a:off x="2482817" y="5191369"/>
              <a:ext cx="164743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B685C59-2D4F-46CF-BA24-F97896362696}"/>
                </a:ext>
              </a:extLst>
            </p:cNvPr>
            <p:cNvSpPr txBox="1"/>
            <p:nvPr/>
          </p:nvSpPr>
          <p:spPr>
            <a:xfrm>
              <a:off x="3872453" y="46925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60614B1-5393-4F52-8EA2-01D9F3054089}"/>
              </a:ext>
            </a:extLst>
          </p:cNvPr>
          <p:cNvGrpSpPr/>
          <p:nvPr/>
        </p:nvGrpSpPr>
        <p:grpSpPr>
          <a:xfrm>
            <a:off x="428363" y="677543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B590C39-8108-4DA3-A235-BD3749139095}"/>
                </a:ext>
              </a:extLst>
            </p:cNvPr>
            <p:cNvCxnSpPr>
              <a:cxnSpLocks/>
              <a:stCxn id="273" idx="6"/>
              <a:endCxn id="285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583F8D5E-5D50-406D-8066-1A653972A346}"/>
                </a:ext>
              </a:extLst>
            </p:cNvPr>
            <p:cNvCxnSpPr>
              <a:cxnSpLocks/>
              <a:stCxn id="269" idx="1"/>
              <a:endCxn id="273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6C1B1C28-5020-4A68-9A56-F80608CF209F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17348D8-4E51-40A5-865A-34EBECF0234D}"/>
                </a:ext>
              </a:extLst>
            </p:cNvPr>
            <p:cNvCxnSpPr>
              <a:cxnSpLocks/>
              <a:stCxn id="274" idx="3"/>
              <a:endCxn id="273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C361913-AB76-495F-BB46-F3D991A9E412}"/>
                </a:ext>
              </a:extLst>
            </p:cNvPr>
            <p:cNvCxnSpPr>
              <a:cxnSpLocks/>
              <a:stCxn id="266" idx="3"/>
              <a:endCxn id="280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82F8E1E0-F69B-4522-A181-05F9D9A2555A}"/>
                </a:ext>
              </a:extLst>
            </p:cNvPr>
            <p:cNvCxnSpPr>
              <a:cxnSpLocks/>
              <a:stCxn id="279" idx="4"/>
              <a:endCxn id="269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Flowchart: Summing Junction 272">
              <a:extLst>
                <a:ext uri="{FF2B5EF4-FFF2-40B4-BE49-F238E27FC236}">
                  <a16:creationId xmlns:a16="http://schemas.microsoft.com/office/drawing/2014/main" id="{83B96212-B254-420E-B1C2-E363E633B953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Flowchart: Process 273">
              <a:extLst>
                <a:ext uri="{FF2B5EF4-FFF2-40B4-BE49-F238E27FC236}">
                  <a16:creationId xmlns:a16="http://schemas.microsoft.com/office/drawing/2014/main" id="{5BD84A1D-9A6D-41B5-AE6B-EAFDC5BF36A9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8AD724E-0772-4D21-B093-FBA617341DBF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0A5DF67-39C5-4B17-8A5F-6107609BDEB2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D45C6F1-5265-4CAF-916E-B61260100CA3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22FC28F-F01F-43C6-BCD0-9A9131C35607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279" name="Flowchart: Summing Junction 278">
              <a:extLst>
                <a:ext uri="{FF2B5EF4-FFF2-40B4-BE49-F238E27FC236}">
                  <a16:creationId xmlns:a16="http://schemas.microsoft.com/office/drawing/2014/main" id="{3149A5BE-16D8-4DC3-A24F-BE818CC72BF8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Flowchart: Process 279">
              <a:extLst>
                <a:ext uri="{FF2B5EF4-FFF2-40B4-BE49-F238E27FC236}">
                  <a16:creationId xmlns:a16="http://schemas.microsoft.com/office/drawing/2014/main" id="{96AA58C0-8743-4C9E-9FD1-91E0D0E665B8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281" name="Flowchart: Summing Junction 280">
              <a:extLst>
                <a:ext uri="{FF2B5EF4-FFF2-40B4-BE49-F238E27FC236}">
                  <a16:creationId xmlns:a16="http://schemas.microsoft.com/office/drawing/2014/main" id="{A3233A4F-5DAF-49F7-9903-C7AE4B520EFD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89403BE-E252-4610-9CA4-01D0E70F56A0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25C97CC7-6C5E-4B07-89EC-DAC6DE2DF375}"/>
                </a:ext>
              </a:extLst>
            </p:cNvPr>
            <p:cNvCxnSpPr>
              <a:cxnSpLocks/>
              <a:stCxn id="281" idx="6"/>
              <a:endCxn id="266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0D0664F-927A-4122-BE5E-21F8AB60A916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F8772F9-9810-4D12-AE63-60E1EBA4D832}"/>
                </a:ext>
              </a:extLst>
            </p:cNvPr>
            <p:cNvCxnSpPr>
              <a:cxnSpLocks/>
              <a:stCxn id="285" idx="6"/>
              <a:endCxn id="283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D146197-667F-4277-8D3E-2E72E7E35CE6}"/>
                </a:ext>
              </a:extLst>
            </p:cNvPr>
            <p:cNvCxnSpPr>
              <a:cxnSpLocks/>
              <a:stCxn id="283" idx="3"/>
              <a:endCxn id="281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Connector: Elbow 288">
              <a:extLst>
                <a:ext uri="{FF2B5EF4-FFF2-40B4-BE49-F238E27FC236}">
                  <a16:creationId xmlns:a16="http://schemas.microsoft.com/office/drawing/2014/main" id="{C0F57C33-9856-429C-9207-4064915A9C9E}"/>
                </a:ext>
              </a:extLst>
            </p:cNvPr>
            <p:cNvCxnSpPr>
              <a:cxnSpLocks/>
              <a:stCxn id="285" idx="4"/>
              <a:endCxn id="288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ctor: Elbow 289">
              <a:extLst>
                <a:ext uri="{FF2B5EF4-FFF2-40B4-BE49-F238E27FC236}">
                  <a16:creationId xmlns:a16="http://schemas.microsoft.com/office/drawing/2014/main" id="{56D4437D-0A8F-4E1D-BAF8-2C0DC80857B7}"/>
                </a:ext>
              </a:extLst>
            </p:cNvPr>
            <p:cNvCxnSpPr>
              <a:cxnSpLocks/>
              <a:stCxn id="288" idx="3"/>
              <a:endCxn id="281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E3A4155-8DF0-450F-8216-AA0EAEE6E17E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ED7F716-4C96-4867-9AA6-FF6AF3CBC35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81A3DF9-CA17-4850-A163-3D3D5B5C1C7C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4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ADEB5B-1FA0-480F-B4B7-FA16E78E33A8}"/>
              </a:ext>
            </a:extLst>
          </p:cNvPr>
          <p:cNvSpPr/>
          <p:nvPr/>
        </p:nvSpPr>
        <p:spPr>
          <a:xfrm>
            <a:off x="374555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0A7802-8233-4992-B9BE-7091952E9771}"/>
              </a:ext>
            </a:extLst>
          </p:cNvPr>
          <p:cNvSpPr/>
          <p:nvPr/>
        </p:nvSpPr>
        <p:spPr>
          <a:xfrm>
            <a:off x="548337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2805B1-74E1-4FCB-9211-390D72069E4D}"/>
              </a:ext>
            </a:extLst>
          </p:cNvPr>
          <p:cNvGrpSpPr/>
          <p:nvPr/>
        </p:nvGrpSpPr>
        <p:grpSpPr>
          <a:xfrm>
            <a:off x="7156702" y="5274385"/>
            <a:ext cx="127908" cy="836480"/>
            <a:chOff x="8102122" y="5274385"/>
            <a:chExt cx="127908" cy="8364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8352EE-89CB-431E-B0ED-D100A3BD1390}"/>
                </a:ext>
              </a:extLst>
            </p:cNvPr>
            <p:cNvSpPr/>
            <p:nvPr/>
          </p:nvSpPr>
          <p:spPr>
            <a:xfrm>
              <a:off x="8102122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83614D-8DAE-4B47-99AA-14062F9FFD8B}"/>
                </a:ext>
              </a:extLst>
            </p:cNvPr>
            <p:cNvSpPr/>
            <p:nvPr/>
          </p:nvSpPr>
          <p:spPr>
            <a:xfrm>
              <a:off x="8102122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C8CD1B-7783-44CD-BA33-6E26BA3F5FDD}"/>
              </a:ext>
            </a:extLst>
          </p:cNvPr>
          <p:cNvSpPr/>
          <p:nvPr/>
        </p:nvSpPr>
        <p:spPr>
          <a:xfrm>
            <a:off x="3258498" y="540000"/>
            <a:ext cx="3388984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DA2B122-C08F-43FA-9300-AE06F1C82B98}"/>
              </a:ext>
            </a:extLst>
          </p:cNvPr>
          <p:cNvSpPr/>
          <p:nvPr/>
        </p:nvSpPr>
        <p:spPr>
          <a:xfrm>
            <a:off x="900001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Define Origin / Rotational Axis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4977F6-5F00-494F-89EC-D630C7E2CDD0}"/>
              </a:ext>
            </a:extLst>
          </p:cNvPr>
          <p:cNvGrpSpPr/>
          <p:nvPr/>
        </p:nvGrpSpPr>
        <p:grpSpPr>
          <a:xfrm>
            <a:off x="4321691" y="4063308"/>
            <a:ext cx="1262618" cy="836484"/>
            <a:chOff x="3466268" y="4063308"/>
            <a:chExt cx="1262618" cy="83648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93981C-E5FC-46A4-AD24-3EBF9F74A720}"/>
                </a:ext>
              </a:extLst>
            </p:cNvPr>
            <p:cNvGrpSpPr/>
            <p:nvPr/>
          </p:nvGrpSpPr>
          <p:grpSpPr>
            <a:xfrm>
              <a:off x="3466268" y="4771881"/>
              <a:ext cx="1262618" cy="127911"/>
              <a:chOff x="2977867" y="3786795"/>
              <a:chExt cx="1004845" cy="1279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2BFDA6C-A730-42C2-91CB-ADF3CFF96A75}"/>
                  </a:ext>
                </a:extLst>
              </p:cNvPr>
              <p:cNvSpPr/>
              <p:nvPr/>
            </p:nvSpPr>
            <p:spPr>
              <a:xfrm rot="5400000">
                <a:off x="3038787" y="3725875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913119-EB6E-4621-9A43-F98D67D58694}"/>
                  </a:ext>
                </a:extLst>
              </p:cNvPr>
              <p:cNvSpPr/>
              <p:nvPr/>
            </p:nvSpPr>
            <p:spPr>
              <a:xfrm rot="5400000">
                <a:off x="3290484" y="3725876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E14582-77A3-43F5-8367-92D5F5EF04DB}"/>
                  </a:ext>
                </a:extLst>
              </p:cNvPr>
              <p:cNvSpPr/>
              <p:nvPr/>
            </p:nvSpPr>
            <p:spPr>
              <a:xfrm rot="5400000">
                <a:off x="3542188" y="3725877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252E39-DB9F-45A2-B56B-419C70A6F4D7}"/>
                  </a:ext>
                </a:extLst>
              </p:cNvPr>
              <p:cNvSpPr/>
              <p:nvPr/>
            </p:nvSpPr>
            <p:spPr>
              <a:xfrm rot="5400000">
                <a:off x="3793885" y="3725878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3466268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84EE9-F805-4C24-80E0-883DD0CFC5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953000" y="2790920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0C5AF-5A96-4056-ACE7-88BB922ABB1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53000" y="1736484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92F409B-EDD8-46C5-A4D2-F93183E2606B}"/>
              </a:ext>
            </a:extLst>
          </p:cNvPr>
          <p:cNvSpPr/>
          <p:nvPr/>
        </p:nvSpPr>
        <p:spPr>
          <a:xfrm>
            <a:off x="4321691" y="90000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0115687-D116-4ABA-A652-AD6EE015EF68}"/>
              </a:ext>
            </a:extLst>
          </p:cNvPr>
          <p:cNvSpPr/>
          <p:nvPr/>
        </p:nvSpPr>
        <p:spPr>
          <a:xfrm>
            <a:off x="4321691" y="1954436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36AFA404-2F42-45E1-A7C3-93CEEEC99AA4}"/>
              </a:ext>
            </a:extLst>
          </p:cNvPr>
          <p:cNvSpPr/>
          <p:nvPr/>
        </p:nvSpPr>
        <p:spPr>
          <a:xfrm>
            <a:off x="4321691" y="3008872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E20DA8A-1203-4004-B796-1159A72D15A7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A8A370-EA07-4435-A94A-5EB174BCE0D4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rot="10800000" flipV="1">
            <a:off x="2435089" y="4481550"/>
            <a:ext cx="1886602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813D39-7903-430B-A115-CEDD44E3B1A0}"/>
              </a:ext>
            </a:extLst>
          </p:cNvPr>
          <p:cNvCxnSpPr>
            <a:cxnSpLocks/>
            <a:stCxn id="125" idx="3"/>
            <a:endCxn id="19" idx="0"/>
          </p:cNvCxnSpPr>
          <p:nvPr/>
        </p:nvCxnSpPr>
        <p:spPr>
          <a:xfrm rot="16200000" flipH="1">
            <a:off x="5342744" y="4668184"/>
            <a:ext cx="217955" cy="681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142E9F-B215-40BC-8FF0-61748BE44660}"/>
              </a:ext>
            </a:extLst>
          </p:cNvPr>
          <p:cNvCxnSpPr>
            <a:cxnSpLocks/>
            <a:stCxn id="29" idx="3"/>
            <a:endCxn id="86" idx="0"/>
          </p:cNvCxnSpPr>
          <p:nvPr/>
        </p:nvCxnSpPr>
        <p:spPr>
          <a:xfrm>
            <a:off x="5584309" y="4481550"/>
            <a:ext cx="1886603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0D16B-0B0A-4291-8165-F0754E500AA0}"/>
              </a:ext>
            </a:extLst>
          </p:cNvPr>
          <p:cNvSpPr/>
          <p:nvPr/>
        </p:nvSpPr>
        <p:spPr>
          <a:xfrm>
            <a:off x="2617054" y="527438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D8C76A-6CC5-408F-AC7F-69E1B59F0784}"/>
              </a:ext>
            </a:extLst>
          </p:cNvPr>
          <p:cNvSpPr/>
          <p:nvPr/>
        </p:nvSpPr>
        <p:spPr>
          <a:xfrm>
            <a:off x="2617054" y="569262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A7958-0784-4046-80BE-40798ACA78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066398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D670E-EA2A-451E-850F-2ED7281F70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45006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861DB6-7D6D-4711-BCCF-E83EC7481698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>
            <a:off x="6423614" y="5535988"/>
            <a:ext cx="4159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71340E-EC2C-4658-9D26-0C3E15A1296E}"/>
              </a:ext>
            </a:extLst>
          </p:cNvPr>
          <p:cNvCxnSpPr>
            <a:cxnSpLocks/>
            <a:stCxn id="124" idx="3"/>
            <a:endCxn id="18" idx="0"/>
          </p:cNvCxnSpPr>
          <p:nvPr/>
        </p:nvCxnSpPr>
        <p:spPr>
          <a:xfrm rot="5400000">
            <a:off x="4345303" y="4668185"/>
            <a:ext cx="217956" cy="681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DED509C-61DE-4BD3-8180-306CE6B2DBBB}"/>
              </a:ext>
            </a:extLst>
          </p:cNvPr>
          <p:cNvGrpSpPr/>
          <p:nvPr/>
        </p:nvGrpSpPr>
        <p:grpSpPr>
          <a:xfrm>
            <a:off x="1803780" y="5117746"/>
            <a:ext cx="6298441" cy="836484"/>
            <a:chOff x="1763424" y="5117746"/>
            <a:chExt cx="6298441" cy="836484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1763424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3442032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512064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679924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</p:grp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9ECF706-1FDA-4E1A-8C85-67EDF63C6058}"/>
              </a:ext>
            </a:extLst>
          </p:cNvPr>
          <p:cNvSpPr/>
          <p:nvPr/>
        </p:nvSpPr>
        <p:spPr>
          <a:xfrm>
            <a:off x="7743380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143" name="Flowchart: Alternate Process 142">
            <a:extLst>
              <a:ext uri="{FF2B5EF4-FFF2-40B4-BE49-F238E27FC236}">
                <a16:creationId xmlns:a16="http://schemas.microsoft.com/office/drawing/2014/main" id="{5EE8BAA9-0AB9-4D7E-B5B4-44B8316F3839}"/>
              </a:ext>
            </a:extLst>
          </p:cNvPr>
          <p:cNvSpPr/>
          <p:nvPr/>
        </p:nvSpPr>
        <p:spPr>
          <a:xfrm>
            <a:off x="7743380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128C6B-9955-4001-86C9-79102CA0F7F0}"/>
              </a:ext>
            </a:extLst>
          </p:cNvPr>
          <p:cNvCxnSpPr>
            <a:cxnSpLocks/>
            <a:stCxn id="143" idx="0"/>
            <a:endCxn id="30" idx="2"/>
          </p:cNvCxnSpPr>
          <p:nvPr/>
        </p:nvCxnSpPr>
        <p:spPr>
          <a:xfrm flipV="1">
            <a:off x="8374689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9DCC99-8431-4386-8813-1037B5401878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5584309" y="3427114"/>
            <a:ext cx="2159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9B0590-AC4B-4E44-B224-2022D9E7D274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62619" y="3427114"/>
            <a:ext cx="2159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9C0B52E-5589-47BF-8FDF-DB9B3E5FC9AC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4953000" y="3845356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CC017A0B-5B42-4E30-BE82-50B4D305FAFC}"/>
              </a:ext>
            </a:extLst>
          </p:cNvPr>
          <p:cNvSpPr/>
          <p:nvPr/>
        </p:nvSpPr>
        <p:spPr>
          <a:xfrm>
            <a:off x="900001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Create fixed measurement point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219AF-DDB2-4F24-8344-3C79CA687518}"/>
              </a:ext>
            </a:extLst>
          </p:cNvPr>
          <p:cNvCxnSpPr>
            <a:cxnSpLocks/>
            <a:stCxn id="47" idx="0"/>
            <a:endCxn id="24" idx="2"/>
          </p:cNvCxnSpPr>
          <p:nvPr/>
        </p:nvCxnSpPr>
        <p:spPr>
          <a:xfrm flipV="1">
            <a:off x="1531310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2923</TotalTime>
  <Words>916</Words>
  <Application>Microsoft Office PowerPoint</Application>
  <PresentationFormat>A4 Paper (210x297 mm)</PresentationFormat>
  <Paragraphs>307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Yu Gothic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157</cp:revision>
  <dcterms:created xsi:type="dcterms:W3CDTF">2018-05-29T03:36:53Z</dcterms:created>
  <dcterms:modified xsi:type="dcterms:W3CDTF">2018-06-04T06:31:23Z</dcterms:modified>
</cp:coreProperties>
</file>