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4" r:id="rId3"/>
    <p:sldId id="280" r:id="rId4"/>
    <p:sldId id="276" r:id="rId5"/>
    <p:sldId id="274" r:id="rId6"/>
    <p:sldId id="275" r:id="rId7"/>
    <p:sldId id="270" r:id="rId8"/>
    <p:sldId id="256" r:id="rId9"/>
    <p:sldId id="258" r:id="rId10"/>
    <p:sldId id="262" r:id="rId11"/>
    <p:sldId id="263" r:id="rId12"/>
    <p:sldId id="264" r:id="rId13"/>
    <p:sldId id="257" r:id="rId14"/>
    <p:sldId id="271" r:id="rId15"/>
    <p:sldId id="272" r:id="rId16"/>
    <p:sldId id="273" r:id="rId17"/>
    <p:sldId id="259" r:id="rId18"/>
    <p:sldId id="260" r:id="rId19"/>
    <p:sldId id="266" r:id="rId20"/>
    <p:sldId id="261" r:id="rId21"/>
    <p:sldId id="267" r:id="rId22"/>
    <p:sldId id="268" r:id="rId23"/>
    <p:sldId id="265" r:id="rId24"/>
    <p:sldId id="277" r:id="rId25"/>
    <p:sldId id="282" r:id="rId26"/>
    <p:sldId id="283" r:id="rId27"/>
    <p:sldId id="278" r:id="rId28"/>
    <p:sldId id="279" r:id="rId29"/>
    <p:sldId id="281" r:id="rId3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54ECA"/>
    <a:srgbClr val="BC8C00"/>
    <a:srgbClr val="FFC000"/>
    <a:srgbClr val="FF5B5B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1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7E8328-4AAE-4781-886B-11252BD738A7}"/>
              </a:ext>
            </a:extLst>
          </p:cNvPr>
          <p:cNvGrpSpPr/>
          <p:nvPr/>
        </p:nvGrpSpPr>
        <p:grpSpPr>
          <a:xfrm>
            <a:off x="202862" y="3926738"/>
            <a:ext cx="9503868" cy="2543401"/>
            <a:chOff x="202862" y="3926738"/>
            <a:chExt cx="9503868" cy="2543401"/>
          </a:xfrm>
        </p:grpSpPr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04FC6878-3B19-4C82-BF44-A6A379794D87}"/>
                </a:ext>
              </a:extLst>
            </p:cNvPr>
            <p:cNvSpPr/>
            <p:nvPr/>
          </p:nvSpPr>
          <p:spPr>
            <a:xfrm>
              <a:off x="202862" y="5877027"/>
              <a:ext cx="140027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F7DBBBF6-E682-42DD-914F-3D4F0F4CECE6}"/>
                </a:ext>
              </a:extLst>
            </p:cNvPr>
            <p:cNvSpPr/>
            <p:nvPr/>
          </p:nvSpPr>
          <p:spPr>
            <a:xfrm>
              <a:off x="4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94FBA552-2735-4569-B65A-3F85D21CDDAE}"/>
                </a:ext>
              </a:extLst>
            </p:cNvPr>
            <p:cNvSpPr/>
            <p:nvPr/>
          </p:nvSpPr>
          <p:spPr>
            <a:xfrm>
              <a:off x="13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C2478371-1020-46A3-B9BF-46BCB4123DFD}"/>
                </a:ext>
              </a:extLst>
            </p:cNvPr>
            <p:cNvSpPr/>
            <p:nvPr/>
          </p:nvSpPr>
          <p:spPr>
            <a:xfrm>
              <a:off x="22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EA2DC904-2995-43E8-82D2-29AE377148BB}"/>
                </a:ext>
              </a:extLst>
            </p:cNvPr>
            <p:cNvSpPr/>
            <p:nvPr/>
          </p:nvSpPr>
          <p:spPr>
            <a:xfrm>
              <a:off x="31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69" name="Flowchart: Alternate Process 68">
              <a:extLst>
                <a:ext uri="{FF2B5EF4-FFF2-40B4-BE49-F238E27FC236}">
                  <a16:creationId xmlns:a16="http://schemas.microsoft.com/office/drawing/2014/main" id="{79EABE55-D3A2-475A-A31F-0AB770A5D7C6}"/>
                </a:ext>
              </a:extLst>
            </p:cNvPr>
            <p:cNvSpPr/>
            <p:nvPr/>
          </p:nvSpPr>
          <p:spPr>
            <a:xfrm>
              <a:off x="40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70" name="Flowchart: Alternate Process 69">
              <a:extLst>
                <a:ext uri="{FF2B5EF4-FFF2-40B4-BE49-F238E27FC236}">
                  <a16:creationId xmlns:a16="http://schemas.microsoft.com/office/drawing/2014/main" id="{F51FAD70-BD1A-4157-ABB0-47A9C2409E4C}"/>
                </a:ext>
              </a:extLst>
            </p:cNvPr>
            <p:cNvSpPr/>
            <p:nvPr/>
          </p:nvSpPr>
          <p:spPr>
            <a:xfrm>
              <a:off x="49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71" name="Flowchart: Alternate Process 70">
              <a:extLst>
                <a:ext uri="{FF2B5EF4-FFF2-40B4-BE49-F238E27FC236}">
                  <a16:creationId xmlns:a16="http://schemas.microsoft.com/office/drawing/2014/main" id="{717737C6-D0EA-47AE-BD69-E84FC5FEB2EA}"/>
                </a:ext>
              </a:extLst>
            </p:cNvPr>
            <p:cNvSpPr/>
            <p:nvPr/>
          </p:nvSpPr>
          <p:spPr>
            <a:xfrm>
              <a:off x="58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F33BEE7C-443D-484E-A0CB-5F2342946B75}"/>
                </a:ext>
              </a:extLst>
            </p:cNvPr>
            <p:cNvSpPr/>
            <p:nvPr/>
          </p:nvSpPr>
          <p:spPr>
            <a:xfrm>
              <a:off x="67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73" name="Flowchart: Alternate Process 72">
              <a:extLst>
                <a:ext uri="{FF2B5EF4-FFF2-40B4-BE49-F238E27FC236}">
                  <a16:creationId xmlns:a16="http://schemas.microsoft.com/office/drawing/2014/main" id="{2533836B-7A11-40FC-A4F0-0EBC69EC2874}"/>
                </a:ext>
              </a:extLst>
            </p:cNvPr>
            <p:cNvSpPr/>
            <p:nvPr/>
          </p:nvSpPr>
          <p:spPr>
            <a:xfrm>
              <a:off x="76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3D8DEC5C-1D6E-40F4-A4F5-361126670BE5}"/>
                </a:ext>
              </a:extLst>
            </p:cNvPr>
            <p:cNvSpPr/>
            <p:nvPr/>
          </p:nvSpPr>
          <p:spPr>
            <a:xfrm>
              <a:off x="85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75" name="Flowchart: Alternate Process 74">
              <a:extLst>
                <a:ext uri="{FF2B5EF4-FFF2-40B4-BE49-F238E27FC236}">
                  <a16:creationId xmlns:a16="http://schemas.microsoft.com/office/drawing/2014/main" id="{DA3453C4-6279-4303-9D4E-63E735969F3F}"/>
                </a:ext>
              </a:extLst>
            </p:cNvPr>
            <p:cNvSpPr/>
            <p:nvPr/>
          </p:nvSpPr>
          <p:spPr>
            <a:xfrm>
              <a:off x="120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EDA290A7-0DC3-4D4A-A7FF-A9B1F924D114}"/>
                </a:ext>
              </a:extLst>
            </p:cNvPr>
            <p:cNvSpPr/>
            <p:nvPr/>
          </p:nvSpPr>
          <p:spPr>
            <a:xfrm>
              <a:off x="5905719" y="6223983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14F026A0-15B1-4738-AF2F-A2D05F460F05}"/>
                </a:ext>
              </a:extLst>
            </p:cNvPr>
            <p:cNvSpPr/>
            <p:nvPr/>
          </p:nvSpPr>
          <p:spPr>
            <a:xfrm>
              <a:off x="255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796418F1-4BF7-4DAF-BF0A-9968A6868C50}"/>
                </a:ext>
              </a:extLst>
            </p:cNvPr>
            <p:cNvSpPr/>
            <p:nvPr/>
          </p:nvSpPr>
          <p:spPr>
            <a:xfrm>
              <a:off x="5255858" y="5877027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BACB471-A245-444B-82F3-B774EEDB8C01}"/>
                </a:ext>
              </a:extLst>
            </p:cNvPr>
            <p:cNvSpPr/>
            <p:nvPr/>
          </p:nvSpPr>
          <p:spPr>
            <a:xfrm>
              <a:off x="8299272" y="5877027"/>
              <a:ext cx="140745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FD69C94-FFEF-459F-8E3B-5774F7E9E48F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9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D34ECB-3696-49C6-B113-498965F004ED}"/>
                </a:ext>
              </a:extLst>
            </p:cNvPr>
            <p:cNvCxnSpPr>
              <a:cxnSpLocks/>
              <a:stCxn id="77" idx="0"/>
              <a:endCxn id="68" idx="2"/>
            </p:cNvCxnSpPr>
            <p:nvPr/>
          </p:nvCxnSpPr>
          <p:spPr>
            <a:xfrm flipV="1">
              <a:off x="3603001" y="5657850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4253720-A093-421A-B686-15F4B358227C}"/>
                </a:ext>
              </a:extLst>
            </p:cNvPr>
            <p:cNvCxnSpPr>
              <a:cxnSpLocks/>
              <a:stCxn id="78" idx="0"/>
              <a:endCxn id="71" idx="2"/>
            </p:cNvCxnSpPr>
            <p:nvPr/>
          </p:nvCxnSpPr>
          <p:spPr>
            <a:xfrm flipV="1">
              <a:off x="63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1AAA56-EF54-4480-8415-C36CED37FD0D}"/>
                </a:ext>
              </a:extLst>
            </p:cNvPr>
            <p:cNvCxnSpPr>
              <a:cxnSpLocks/>
              <a:stCxn id="79" idx="0"/>
              <a:endCxn id="74" idx="2"/>
            </p:cNvCxnSpPr>
            <p:nvPr/>
          </p:nvCxnSpPr>
          <p:spPr>
            <a:xfrm flipV="1">
              <a:off x="90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3B04CBFB-8CB5-4749-A64D-81B48F031A3C}"/>
                </a:ext>
              </a:extLst>
            </p:cNvPr>
            <p:cNvSpPr/>
            <p:nvPr/>
          </p:nvSpPr>
          <p:spPr>
            <a:xfrm rot="16200000">
              <a:off x="48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AD882BF8-B30E-4110-B58C-9A0B8672D0B8}"/>
                </a:ext>
              </a:extLst>
            </p:cNvPr>
            <p:cNvSpPr/>
            <p:nvPr/>
          </p:nvSpPr>
          <p:spPr>
            <a:xfrm rot="16200000">
              <a:off x="75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2F252B22-D824-422F-A000-4DCBC9A45637}"/>
                </a:ext>
              </a:extLst>
            </p:cNvPr>
            <p:cNvSpPr/>
            <p:nvPr/>
          </p:nvSpPr>
          <p:spPr>
            <a:xfrm rot="16200000">
              <a:off x="2152200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0EF7DD9-2501-4D98-8560-A52BB9CD4F6D}"/>
                </a:ext>
              </a:extLst>
            </p:cNvPr>
            <p:cNvCxnSpPr>
              <a:cxnSpLocks/>
              <a:stCxn id="88" idx="1"/>
              <a:endCxn id="75" idx="0"/>
            </p:cNvCxnSpPr>
            <p:nvPr/>
          </p:nvCxnSpPr>
          <p:spPr>
            <a:xfrm>
              <a:off x="2253000" y="5981650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6C1996C8-7140-40C7-8F4C-1C49C6704717}"/>
                </a:ext>
              </a:extLst>
            </p:cNvPr>
            <p:cNvCxnSpPr>
              <a:cxnSpLocks/>
              <a:stCxn id="86" idx="1"/>
              <a:endCxn id="76" idx="1"/>
            </p:cNvCxnSpPr>
            <p:nvPr/>
          </p:nvCxnSpPr>
          <p:spPr>
            <a:xfrm rot="16200000" flipH="1">
              <a:off x="5246655" y="5687996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27A4BDA-76C4-41C7-96F2-2EFBA28E6A87}"/>
                </a:ext>
              </a:extLst>
            </p:cNvPr>
            <p:cNvCxnSpPr>
              <a:cxnSpLocks/>
              <a:stCxn id="76" idx="3"/>
              <a:endCxn id="87" idx="1"/>
            </p:cNvCxnSpPr>
            <p:nvPr/>
          </p:nvCxnSpPr>
          <p:spPr>
            <a:xfrm flipV="1">
              <a:off x="6700283" y="5981650"/>
              <a:ext cx="952718" cy="365411"/>
            </a:xfrm>
            <a:prstGeom prst="bentConnector4">
              <a:avLst>
                <a:gd name="adj1" fmla="val 44710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1A03EB-0830-4E57-A282-88ABF46E9EE2}"/>
                </a:ext>
              </a:extLst>
            </p:cNvPr>
            <p:cNvSpPr/>
            <p:nvPr/>
          </p:nvSpPr>
          <p:spPr>
            <a:xfrm>
              <a:off x="453001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D89446-B308-46B1-B457-DE5D213194B3}"/>
                </a:ext>
              </a:extLst>
            </p:cNvPr>
            <p:cNvSpPr/>
            <p:nvPr/>
          </p:nvSpPr>
          <p:spPr>
            <a:xfrm>
              <a:off x="1353000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D4446A-C218-4C7C-9F38-7C681D277A30}"/>
                </a:ext>
              </a:extLst>
            </p:cNvPr>
            <p:cNvSpPr/>
            <p:nvPr/>
          </p:nvSpPr>
          <p:spPr>
            <a:xfrm>
              <a:off x="4052999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C76B18-C461-4C00-90FA-F24BBC77BDDF}"/>
                </a:ext>
              </a:extLst>
            </p:cNvPr>
            <p:cNvSpPr/>
            <p:nvPr/>
          </p:nvSpPr>
          <p:spPr>
            <a:xfrm>
              <a:off x="6752996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9F5CF0-8F26-4929-8F27-DD62CD9F0603}"/>
                </a:ext>
              </a:extLst>
            </p:cNvPr>
            <p:cNvSpPr/>
            <p:nvPr/>
          </p:nvSpPr>
          <p:spPr>
            <a:xfrm>
              <a:off x="3152996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D9B034-F5BD-4A82-80EC-D3CF6E2A87C4}"/>
                </a:ext>
              </a:extLst>
            </p:cNvPr>
            <p:cNvSpPr/>
            <p:nvPr/>
          </p:nvSpPr>
          <p:spPr>
            <a:xfrm>
              <a:off x="5852993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EFE00C-BC83-46CF-B4FA-4E06E15F9F2E}"/>
                </a:ext>
              </a:extLst>
            </p:cNvPr>
            <p:cNvSpPr/>
            <p:nvPr/>
          </p:nvSpPr>
          <p:spPr>
            <a:xfrm>
              <a:off x="8553000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02F5A1-2839-4350-8942-4148CEEC4BA9}"/>
                </a:ext>
              </a:extLst>
            </p:cNvPr>
            <p:cNvSpPr/>
            <p:nvPr/>
          </p:nvSpPr>
          <p:spPr>
            <a:xfrm>
              <a:off x="453001" y="3926739"/>
              <a:ext cx="269999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Address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D9E16B0-6224-4976-A490-2EA959FF9755}"/>
                </a:ext>
              </a:extLst>
            </p:cNvPr>
            <p:cNvSpPr/>
            <p:nvPr/>
          </p:nvSpPr>
          <p:spPr>
            <a:xfrm>
              <a:off x="3152991" y="3926738"/>
              <a:ext cx="5400004" cy="719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Payload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E1843F4-038F-4FEA-9C62-CE86A5E21E91}"/>
                </a:ext>
              </a:extLst>
            </p:cNvPr>
            <p:cNvSpPr/>
            <p:nvPr/>
          </p:nvSpPr>
          <p:spPr>
            <a:xfrm flipH="1">
              <a:off x="8552987" y="3926739"/>
              <a:ext cx="900012" cy="719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1FE447-E33B-41E0-AA0F-36714A251C5E}"/>
              </a:ext>
            </a:extLst>
          </p:cNvPr>
          <p:cNvGrpSpPr/>
          <p:nvPr/>
        </p:nvGrpSpPr>
        <p:grpSpPr>
          <a:xfrm>
            <a:off x="1404507" y="1355672"/>
            <a:ext cx="7096986" cy="3761034"/>
            <a:chOff x="1404507" y="1355672"/>
            <a:chExt cx="7096986" cy="37610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99C067-738A-4F58-BC8E-71E2E241303F}"/>
                </a:ext>
              </a:extLst>
            </p:cNvPr>
            <p:cNvGrpSpPr/>
            <p:nvPr/>
          </p:nvGrpSpPr>
          <p:grpSpPr>
            <a:xfrm>
              <a:off x="5031627" y="1741295"/>
              <a:ext cx="3469866" cy="3375411"/>
              <a:chOff x="5031627" y="1741295"/>
              <a:chExt cx="3469866" cy="337541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64E22CC-1D6E-4186-A412-512761E4E8CF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>
                <a:off x="7461014" y="2135051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E56268-36EC-45B9-A000-12643532FBB0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7512405" y="3395251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5BF843B-F62D-4C02-8DB7-AE53D5FFAB2C}"/>
                  </a:ext>
                </a:extLst>
              </p:cNvPr>
              <p:cNvCxnSpPr>
                <a:cxnSpLocks/>
                <a:stCxn id="13" idx="5"/>
              </p:cNvCxnSpPr>
              <p:nvPr/>
            </p:nvCxnSpPr>
            <p:spPr>
              <a:xfrm>
                <a:off x="7512405" y="4831650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7671936-D8D8-4086-8863-CF05E8924E44}"/>
                  </a:ext>
                </a:extLst>
              </p:cNvPr>
              <p:cNvSpPr/>
              <p:nvPr/>
            </p:nvSpPr>
            <p:spPr>
              <a:xfrm>
                <a:off x="7067256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2DEDC7-94F7-4ABF-A1F0-87B97E0FA9CA}"/>
                  </a:ext>
                </a:extLst>
              </p:cNvPr>
              <p:cNvSpPr/>
              <p:nvPr/>
            </p:nvSpPr>
            <p:spPr>
              <a:xfrm>
                <a:off x="8040177" y="30014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240281-C6BB-40DE-80F8-1F30FF980E2D}"/>
                  </a:ext>
                </a:extLst>
              </p:cNvPr>
              <p:cNvSpPr/>
              <p:nvPr/>
            </p:nvSpPr>
            <p:spPr>
              <a:xfrm>
                <a:off x="711864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712AB5-0562-416D-9176-9FC30E50A2D7}"/>
                  </a:ext>
                </a:extLst>
              </p:cNvPr>
              <p:cNvSpPr/>
              <p:nvPr/>
            </p:nvSpPr>
            <p:spPr>
              <a:xfrm flipH="1">
                <a:off x="6004548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7ACE8D-AE1C-44C6-BE96-47EF960EDF47}"/>
                  </a:ext>
                </a:extLst>
              </p:cNvPr>
              <p:cNvSpPr/>
              <p:nvPr/>
            </p:nvSpPr>
            <p:spPr>
              <a:xfrm flipH="1">
                <a:off x="5031627" y="30014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9D4F38-366C-4CFB-90B1-9B887AB6B23E}"/>
                  </a:ext>
                </a:extLst>
              </p:cNvPr>
              <p:cNvSpPr/>
              <p:nvPr/>
            </p:nvSpPr>
            <p:spPr>
              <a:xfrm flipH="1">
                <a:off x="595315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EAB5BB-7EB2-4332-AF2A-D493DEAB441F}"/>
                  </a:ext>
                </a:extLst>
              </p:cNvPr>
              <p:cNvCxnSpPr>
                <a:cxnSpLocks/>
                <a:stCxn id="14" idx="5"/>
                <a:endCxn id="15" idx="1"/>
              </p:cNvCxnSpPr>
              <p:nvPr/>
            </p:nvCxnSpPr>
            <p:spPr>
              <a:xfrm flipH="1">
                <a:off x="5425385" y="2135051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68373A-5EB1-418A-9F6D-5439E499C84A}"/>
                  </a:ext>
                </a:extLst>
              </p:cNvPr>
              <p:cNvCxnSpPr>
                <a:cxnSpLocks/>
                <a:stCxn id="15" idx="3"/>
                <a:endCxn id="16" idx="7"/>
              </p:cNvCxnSpPr>
              <p:nvPr/>
            </p:nvCxnSpPr>
            <p:spPr>
              <a:xfrm>
                <a:off x="5425385" y="3395250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CD95344-34CA-44DD-B093-BA3B8E573FB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H="1">
                <a:off x="5139715" y="4831650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C911A0-6D33-46CE-A33D-0B524A609693}"/>
                  </a:ext>
                </a:extLst>
              </p:cNvPr>
              <p:cNvCxnSpPr>
                <a:cxnSpLocks/>
                <a:stCxn id="14" idx="2"/>
                <a:endCxn id="11" idx="2"/>
              </p:cNvCxnSpPr>
              <p:nvPr/>
            </p:nvCxnSpPr>
            <p:spPr>
              <a:xfrm>
                <a:off x="6465864" y="1971952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F7E603F-63E4-4942-90C4-86308C73F0F6}"/>
                </a:ext>
              </a:extLst>
            </p:cNvPr>
            <p:cNvGrpSpPr/>
            <p:nvPr/>
          </p:nvGrpSpPr>
          <p:grpSpPr>
            <a:xfrm>
              <a:off x="5665968" y="2538225"/>
              <a:ext cx="2201185" cy="461665"/>
              <a:chOff x="5695448" y="2438855"/>
              <a:chExt cx="2201185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74903E-F1B1-4192-A523-BD92C4ADF332}"/>
                  </a:ext>
                </a:extLst>
              </p:cNvPr>
              <p:cNvSpPr txBox="1"/>
              <p:nvPr/>
            </p:nvSpPr>
            <p:spPr>
              <a:xfrm>
                <a:off x="5695448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E0ED66-BAF5-4FED-B9C4-7650A8FF7B54}"/>
                  </a:ext>
                </a:extLst>
              </p:cNvPr>
              <p:cNvSpPr txBox="1"/>
              <p:nvPr/>
            </p:nvSpPr>
            <p:spPr>
              <a:xfrm flipH="1">
                <a:off x="7372130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RT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F2FF1F-5FAE-406D-AD98-23349E73A609}"/>
                </a:ext>
              </a:extLst>
            </p:cNvPr>
            <p:cNvGrpSpPr/>
            <p:nvPr/>
          </p:nvGrpSpPr>
          <p:grpSpPr>
            <a:xfrm>
              <a:off x="5692579" y="3679287"/>
              <a:ext cx="2147962" cy="461665"/>
              <a:chOff x="5696301" y="3720446"/>
              <a:chExt cx="2147962" cy="46166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2C73C6-6626-4B15-A622-17D655BB444D}"/>
                  </a:ext>
                </a:extLst>
              </p:cNvPr>
              <p:cNvSpPr txBox="1"/>
              <p:nvPr/>
            </p:nvSpPr>
            <p:spPr>
              <a:xfrm>
                <a:off x="5696301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DB3BDB-DCD6-4D89-84B5-B16633921B0B}"/>
                  </a:ext>
                </a:extLst>
              </p:cNvPr>
              <p:cNvSpPr txBox="1"/>
              <p:nvPr/>
            </p:nvSpPr>
            <p:spPr>
              <a:xfrm flipH="1">
                <a:off x="7319760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FF5575-4225-4621-B49B-A33DD1F956C2}"/>
                </a:ext>
              </a:extLst>
            </p:cNvPr>
            <p:cNvGrpSpPr/>
            <p:nvPr/>
          </p:nvGrpSpPr>
          <p:grpSpPr>
            <a:xfrm>
              <a:off x="5226207" y="4558655"/>
              <a:ext cx="3080707" cy="461665"/>
              <a:chOff x="5253866" y="4668551"/>
              <a:chExt cx="3080707" cy="46166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D38D8-4E6B-45A0-AF22-F6D9927629AD}"/>
                  </a:ext>
                </a:extLst>
              </p:cNvPr>
              <p:cNvSpPr txBox="1"/>
              <p:nvPr/>
            </p:nvSpPr>
            <p:spPr>
              <a:xfrm>
                <a:off x="5253866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9D11C1-82D6-4A92-A877-C1A3E3A42CBF}"/>
                  </a:ext>
                </a:extLst>
              </p:cNvPr>
              <p:cNvSpPr txBox="1"/>
              <p:nvPr/>
            </p:nvSpPr>
            <p:spPr>
              <a:xfrm flipH="1">
                <a:off x="7810070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RF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FE920E-7A64-40A9-88B5-4968267A533F}"/>
                </a:ext>
              </a:extLst>
            </p:cNvPr>
            <p:cNvSpPr txBox="1"/>
            <p:nvPr/>
          </p:nvSpPr>
          <p:spPr>
            <a:xfrm>
              <a:off x="6419350" y="1523797"/>
              <a:ext cx="694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{0}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B08821-2BC2-4A25-996E-BFD7C86307DE}"/>
                </a:ext>
              </a:extLst>
            </p:cNvPr>
            <p:cNvCxnSpPr>
              <a:cxnSpLocks/>
              <a:stCxn id="84" idx="5"/>
              <a:endCxn id="85" idx="1"/>
            </p:cNvCxnSpPr>
            <p:nvPr/>
          </p:nvCxnSpPr>
          <p:spPr>
            <a:xfrm>
              <a:off x="3833894" y="2135051"/>
              <a:ext cx="646721" cy="9340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E8E648-39DB-43A9-BE2D-1F3B025CD876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3885285" y="3395251"/>
              <a:ext cx="595330" cy="11102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4982A2-39BA-4C67-BB4F-D8F06DDC225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3491527" y="4668551"/>
              <a:ext cx="1274761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44FB445-9940-471A-8C72-8FC884FE0753}"/>
                </a:ext>
              </a:extLst>
            </p:cNvPr>
            <p:cNvSpPr/>
            <p:nvPr/>
          </p:nvSpPr>
          <p:spPr>
            <a:xfrm>
              <a:off x="3440136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F004503-CA54-4478-8F48-FA5079F3FBF0}"/>
                </a:ext>
              </a:extLst>
            </p:cNvPr>
            <p:cNvSpPr/>
            <p:nvPr/>
          </p:nvSpPr>
          <p:spPr>
            <a:xfrm>
              <a:off x="4413057" y="30014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01C01E-9091-4D4C-A5E4-2B49540A2AE1}"/>
                </a:ext>
              </a:extLst>
            </p:cNvPr>
            <p:cNvSpPr/>
            <p:nvPr/>
          </p:nvSpPr>
          <p:spPr>
            <a:xfrm>
              <a:off x="349152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D91522B-566D-430C-A032-AF9508CB9E4C}"/>
                </a:ext>
              </a:extLst>
            </p:cNvPr>
            <p:cNvSpPr/>
            <p:nvPr/>
          </p:nvSpPr>
          <p:spPr>
            <a:xfrm flipH="1">
              <a:off x="2377428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56B7A1-FEC0-40DC-8D9D-F23D695EB9CE}"/>
                </a:ext>
              </a:extLst>
            </p:cNvPr>
            <p:cNvSpPr/>
            <p:nvPr/>
          </p:nvSpPr>
          <p:spPr>
            <a:xfrm flipH="1">
              <a:off x="1404507" y="30014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7B85F0A-DF67-4878-B537-B266D4251E5E}"/>
                </a:ext>
              </a:extLst>
            </p:cNvPr>
            <p:cNvSpPr/>
            <p:nvPr/>
          </p:nvSpPr>
          <p:spPr>
            <a:xfrm flipH="1">
              <a:off x="232603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57C07B-0607-4372-8617-00892B1286FD}"/>
                </a:ext>
              </a:extLst>
            </p:cNvPr>
            <p:cNvCxnSpPr>
              <a:cxnSpLocks/>
              <a:stCxn id="87" idx="5"/>
              <a:endCxn id="88" idx="1"/>
            </p:cNvCxnSpPr>
            <p:nvPr/>
          </p:nvCxnSpPr>
          <p:spPr>
            <a:xfrm flipH="1">
              <a:off x="1798265" y="2135051"/>
              <a:ext cx="646721" cy="9340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61F6EF-54B6-414E-A552-A31EFDCA6944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>
              <a:off x="1798265" y="3395250"/>
              <a:ext cx="595330" cy="11102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F5DF7A-7B1D-42CB-A377-FED1E6BA4C5C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1512595" y="4668551"/>
              <a:ext cx="1274758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35FE253-4BC5-4593-887C-848AC2610949}"/>
                </a:ext>
              </a:extLst>
            </p:cNvPr>
            <p:cNvCxnSpPr>
              <a:cxnSpLocks/>
              <a:stCxn id="87" idx="2"/>
              <a:endCxn id="84" idx="2"/>
            </p:cNvCxnSpPr>
            <p:nvPr/>
          </p:nvCxnSpPr>
          <p:spPr>
            <a:xfrm>
              <a:off x="2838744" y="1971952"/>
              <a:ext cx="601392" cy="0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3A2B34-FDFC-4EF8-92E0-2DBF7BE97E37}"/>
                </a:ext>
              </a:extLst>
            </p:cNvPr>
            <p:cNvSpPr txBox="1"/>
            <p:nvPr/>
          </p:nvSpPr>
          <p:spPr>
            <a:xfrm>
              <a:off x="1956898" y="2438855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518922-13F3-4632-9155-E3CE487FD85D}"/>
                </a:ext>
              </a:extLst>
            </p:cNvPr>
            <p:cNvSpPr txBox="1"/>
            <p:nvPr/>
          </p:nvSpPr>
          <p:spPr>
            <a:xfrm flipH="1">
              <a:off x="3148693" y="2438855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AD86DF7-CFFC-4C51-A7C6-CE24E96C5118}"/>
                </a:ext>
              </a:extLst>
            </p:cNvPr>
            <p:cNvSpPr txBox="1"/>
            <p:nvPr/>
          </p:nvSpPr>
          <p:spPr>
            <a:xfrm>
              <a:off x="2182970" y="3360707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C248C7-583D-42CC-BDDF-5DC7CBAA30F2}"/>
                </a:ext>
              </a:extLst>
            </p:cNvPr>
            <p:cNvSpPr txBox="1"/>
            <p:nvPr/>
          </p:nvSpPr>
          <p:spPr>
            <a:xfrm flipH="1">
              <a:off x="3298365" y="3360707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E7A1FC-A6D0-4640-B1C0-39475FF54774}"/>
                </a:ext>
              </a:extLst>
            </p:cNvPr>
            <p:cNvSpPr txBox="1"/>
            <p:nvPr/>
          </p:nvSpPr>
          <p:spPr>
            <a:xfrm>
              <a:off x="1404759" y="4089602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59AEA4-10CD-4E7D-A1D0-6642CA9AEEE3}"/>
                </a:ext>
              </a:extLst>
            </p:cNvPr>
            <p:cNvSpPr txBox="1"/>
            <p:nvPr/>
          </p:nvSpPr>
          <p:spPr>
            <a:xfrm flipH="1">
              <a:off x="4039335" y="4089602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0353968-813E-40D0-B361-8C200404E34C}"/>
                </a:ext>
              </a:extLst>
            </p:cNvPr>
            <p:cNvSpPr txBox="1"/>
            <p:nvPr/>
          </p:nvSpPr>
          <p:spPr>
            <a:xfrm>
              <a:off x="2537352" y="1355672"/>
              <a:ext cx="1204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6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239981-881E-4DC2-9211-E8DAAEAB441D}"/>
              </a:ext>
            </a:extLst>
          </p:cNvPr>
          <p:cNvCxnSpPr>
            <a:cxnSpLocks/>
            <a:stCxn id="40" idx="0"/>
            <a:endCxn id="16" idx="3"/>
          </p:cNvCxnSpPr>
          <p:nvPr/>
        </p:nvCxnSpPr>
        <p:spPr>
          <a:xfrm rot="16200000" flipV="1">
            <a:off x="5538530" y="107930"/>
            <a:ext cx="1132440" cy="122435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FB92A2-28CE-4611-B56B-593497C6781C}"/>
              </a:ext>
            </a:extLst>
          </p:cNvPr>
          <p:cNvSpPr txBox="1"/>
          <p:nvPr/>
        </p:nvSpPr>
        <p:spPr>
          <a:xfrm>
            <a:off x="4413429" y="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IR Header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D08AD9-5747-41DC-B5DB-4488BDA2F95C}"/>
              </a:ext>
            </a:extLst>
          </p:cNvPr>
          <p:cNvGrpSpPr/>
          <p:nvPr/>
        </p:nvGrpSpPr>
        <p:grpSpPr>
          <a:xfrm>
            <a:off x="2163002" y="1146546"/>
            <a:ext cx="5579997" cy="4564910"/>
            <a:chOff x="2163002" y="1146546"/>
            <a:chExt cx="5579997" cy="45649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8886B6-8431-4B22-BC1F-D1049FED049A}"/>
                </a:ext>
              </a:extLst>
            </p:cNvPr>
            <p:cNvSpPr/>
            <p:nvPr/>
          </p:nvSpPr>
          <p:spPr>
            <a:xfrm>
              <a:off x="3951514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2E7F74-14A1-4F70-8757-C7978D33D3E5}"/>
                </a:ext>
              </a:extLst>
            </p:cNvPr>
            <p:cNvSpPr/>
            <p:nvPr/>
          </p:nvSpPr>
          <p:spPr>
            <a:xfrm>
              <a:off x="4347028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1BBAB4-704B-4671-B95E-DFCD826E2C6B}"/>
                </a:ext>
              </a:extLst>
            </p:cNvPr>
            <p:cNvSpPr/>
            <p:nvPr/>
          </p:nvSpPr>
          <p:spPr>
            <a:xfrm>
              <a:off x="4347028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1A521-BBB5-4F04-8D75-ED8946E81A5A}"/>
                </a:ext>
              </a:extLst>
            </p:cNvPr>
            <p:cNvSpPr/>
            <p:nvPr/>
          </p:nvSpPr>
          <p:spPr>
            <a:xfrm>
              <a:off x="3145972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B0E3C3-5EB6-49AE-AA6F-23B5A40CAABC}"/>
                </a:ext>
              </a:extLst>
            </p:cNvPr>
            <p:cNvSpPr/>
            <p:nvPr/>
          </p:nvSpPr>
          <p:spPr>
            <a:xfrm>
              <a:off x="4075881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81B9A-9E5F-4C62-A0C9-080D53F19B5C}"/>
                </a:ext>
              </a:extLst>
            </p:cNvPr>
            <p:cNvSpPr/>
            <p:nvPr/>
          </p:nvSpPr>
          <p:spPr>
            <a:xfrm>
              <a:off x="2343137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BA199C-089E-45A3-B413-5A422117AA93}"/>
                </a:ext>
              </a:extLst>
            </p:cNvPr>
            <p:cNvSpPr/>
            <p:nvPr/>
          </p:nvSpPr>
          <p:spPr>
            <a:xfrm>
              <a:off x="3864605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6AFAE5-79F7-4F99-9F6A-DEDDB4174BF3}"/>
                </a:ext>
              </a:extLst>
            </p:cNvPr>
            <p:cNvSpPr/>
            <p:nvPr/>
          </p:nvSpPr>
          <p:spPr>
            <a:xfrm>
              <a:off x="2926266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1EEFA7-70F4-4C0F-B643-9B302EE7729C}"/>
                </a:ext>
              </a:extLst>
            </p:cNvPr>
            <p:cNvSpPr/>
            <p:nvPr/>
          </p:nvSpPr>
          <p:spPr>
            <a:xfrm>
              <a:off x="2382345" y="2645230"/>
              <a:ext cx="262884" cy="29391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614E23-0BEB-4361-8BB3-29813551BC86}"/>
                </a:ext>
              </a:extLst>
            </p:cNvPr>
            <p:cNvSpPr/>
            <p:nvPr/>
          </p:nvSpPr>
          <p:spPr>
            <a:xfrm>
              <a:off x="2382345" y="2956724"/>
              <a:ext cx="475620" cy="136762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0C2D51-1F88-479B-83DB-7631E12B3F38}"/>
                </a:ext>
              </a:extLst>
            </p:cNvPr>
            <p:cNvSpPr/>
            <p:nvPr/>
          </p:nvSpPr>
          <p:spPr>
            <a:xfrm>
              <a:off x="3086100" y="1794850"/>
              <a:ext cx="522513" cy="22717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26DFA-BBC2-4DCD-AC08-8AE25E1C2D1D}"/>
                </a:ext>
              </a:extLst>
            </p:cNvPr>
            <p:cNvSpPr/>
            <p:nvPr/>
          </p:nvSpPr>
          <p:spPr>
            <a:xfrm>
              <a:off x="2343136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1B75DF-8C44-436F-953B-E0D6228FB4AD}"/>
                </a:ext>
              </a:extLst>
            </p:cNvPr>
            <p:cNvSpPr/>
            <p:nvPr/>
          </p:nvSpPr>
          <p:spPr>
            <a:xfrm flipH="1">
              <a:off x="5938139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510472-6E83-4F6C-9A5F-2D1C56C5BC99}"/>
                </a:ext>
              </a:extLst>
            </p:cNvPr>
            <p:cNvSpPr/>
            <p:nvPr/>
          </p:nvSpPr>
          <p:spPr>
            <a:xfrm flipH="1">
              <a:off x="5542625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109EAC-8C53-4A9C-A6ED-42CBEDD1F274}"/>
                </a:ext>
              </a:extLst>
            </p:cNvPr>
            <p:cNvSpPr/>
            <p:nvPr/>
          </p:nvSpPr>
          <p:spPr>
            <a:xfrm flipH="1">
              <a:off x="5147111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843C6-EF8C-4485-ABE2-A0A3B4E22768}"/>
                </a:ext>
              </a:extLst>
            </p:cNvPr>
            <p:cNvSpPr/>
            <p:nvPr/>
          </p:nvSpPr>
          <p:spPr>
            <a:xfrm flipH="1">
              <a:off x="5147111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02B0B7-6F5F-4AC8-9899-7E9B5B21A32C}"/>
                </a:ext>
              </a:extLst>
            </p:cNvPr>
            <p:cNvSpPr/>
            <p:nvPr/>
          </p:nvSpPr>
          <p:spPr>
            <a:xfrm flipH="1">
              <a:off x="6086004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D711B7-C49B-4E9D-AA3F-FE088526703F}"/>
                </a:ext>
              </a:extLst>
            </p:cNvPr>
            <p:cNvSpPr/>
            <p:nvPr/>
          </p:nvSpPr>
          <p:spPr>
            <a:xfrm flipH="1">
              <a:off x="5611568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1AE37D-17CA-4885-8B64-0DFA11F54FEF}"/>
                </a:ext>
              </a:extLst>
            </p:cNvPr>
            <p:cNvSpPr/>
            <p:nvPr/>
          </p:nvSpPr>
          <p:spPr>
            <a:xfrm flipH="1">
              <a:off x="5611568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9C791A-63D5-4D01-9988-95A4BB797C7A}"/>
                </a:ext>
              </a:extLst>
            </p:cNvPr>
            <p:cNvSpPr/>
            <p:nvPr/>
          </p:nvSpPr>
          <p:spPr>
            <a:xfrm flipH="1">
              <a:off x="5822844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486DAF-934D-4EC9-8BEF-5AE3387DFD89}"/>
                </a:ext>
              </a:extLst>
            </p:cNvPr>
            <p:cNvSpPr/>
            <p:nvPr/>
          </p:nvSpPr>
          <p:spPr>
            <a:xfrm flipH="1">
              <a:off x="6761183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1EE61-E0EF-4E16-A6D4-25531F476435}"/>
                </a:ext>
              </a:extLst>
            </p:cNvPr>
            <p:cNvSpPr/>
            <p:nvPr/>
          </p:nvSpPr>
          <p:spPr>
            <a:xfrm flipH="1">
              <a:off x="6912587" y="2390775"/>
              <a:ext cx="543922" cy="54836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5B26F4-43F8-4319-B1E9-A391146EF310}"/>
                </a:ext>
              </a:extLst>
            </p:cNvPr>
            <p:cNvSpPr/>
            <p:nvPr/>
          </p:nvSpPr>
          <p:spPr>
            <a:xfrm flipH="1">
              <a:off x="6912587" y="2977243"/>
              <a:ext cx="543921" cy="1426028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B48B9A-0550-46B7-978C-708569E6FB22}"/>
                </a:ext>
              </a:extLst>
            </p:cNvPr>
            <p:cNvSpPr/>
            <p:nvPr/>
          </p:nvSpPr>
          <p:spPr>
            <a:xfrm flipH="1">
              <a:off x="6615231" y="1835650"/>
              <a:ext cx="480244" cy="30067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ABD25D-C82D-4810-95B7-0A5BD4AA7588}"/>
                </a:ext>
              </a:extLst>
            </p:cNvPr>
            <p:cNvSpPr/>
            <p:nvPr/>
          </p:nvSpPr>
          <p:spPr>
            <a:xfrm>
              <a:off x="5534025" y="1779814"/>
              <a:ext cx="764721" cy="420461"/>
            </a:xfrm>
            <a:custGeom>
              <a:avLst/>
              <a:gdLst>
                <a:gd name="connsiteX0" fmla="*/ 0 w 764721"/>
                <a:gd name="connsiteY0" fmla="*/ 9525 h 420461"/>
                <a:gd name="connsiteX1" fmla="*/ 0 w 764721"/>
                <a:gd name="connsiteY1" fmla="*/ 420461 h 420461"/>
                <a:gd name="connsiteX2" fmla="*/ 512989 w 764721"/>
                <a:gd name="connsiteY2" fmla="*/ 420461 h 420461"/>
                <a:gd name="connsiteX3" fmla="*/ 512989 w 764721"/>
                <a:gd name="connsiteY3" fmla="*/ 265340 h 420461"/>
                <a:gd name="connsiteX4" fmla="*/ 764721 w 764721"/>
                <a:gd name="connsiteY4" fmla="*/ 265340 h 420461"/>
                <a:gd name="connsiteX5" fmla="*/ 764721 w 764721"/>
                <a:gd name="connsiteY5" fmla="*/ 136072 h 420461"/>
                <a:gd name="connsiteX6" fmla="*/ 495300 w 764721"/>
                <a:gd name="connsiteY6" fmla="*/ 136072 h 420461"/>
                <a:gd name="connsiteX7" fmla="*/ 495300 w 764721"/>
                <a:gd name="connsiteY7" fmla="*/ 0 h 420461"/>
                <a:gd name="connsiteX8" fmla="*/ 0 w 764721"/>
                <a:gd name="connsiteY8" fmla="*/ 9525 h 42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721" h="420461">
                  <a:moveTo>
                    <a:pt x="0" y="9525"/>
                  </a:moveTo>
                  <a:lnTo>
                    <a:pt x="0" y="420461"/>
                  </a:lnTo>
                  <a:lnTo>
                    <a:pt x="512989" y="420461"/>
                  </a:lnTo>
                  <a:lnTo>
                    <a:pt x="512989" y="265340"/>
                  </a:lnTo>
                  <a:lnTo>
                    <a:pt x="764721" y="265340"/>
                  </a:lnTo>
                  <a:lnTo>
                    <a:pt x="764721" y="136072"/>
                  </a:lnTo>
                  <a:lnTo>
                    <a:pt x="495300" y="136072"/>
                  </a:lnTo>
                  <a:lnTo>
                    <a:pt x="49530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2231D57-FA8D-4F8F-B8BC-148A3ED1CBBD}"/>
              </a:ext>
            </a:extLst>
          </p:cNvPr>
          <p:cNvSpPr txBox="1"/>
          <p:nvPr/>
        </p:nvSpPr>
        <p:spPr>
          <a:xfrm>
            <a:off x="3817112" y="36186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UART Debugging Header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E67A4-2D4B-483C-A730-05E111C3752C}"/>
              </a:ext>
            </a:extLst>
          </p:cNvPr>
          <p:cNvSpPr txBox="1"/>
          <p:nvPr/>
        </p:nvSpPr>
        <p:spPr>
          <a:xfrm>
            <a:off x="4015885" y="72177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Servomotor Header</a:t>
            </a:r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94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48D839-E588-4B6A-A51C-A243818A5819}"/>
              </a:ext>
            </a:extLst>
          </p:cNvPr>
          <p:cNvGrpSpPr/>
          <p:nvPr/>
        </p:nvGrpSpPr>
        <p:grpSpPr>
          <a:xfrm>
            <a:off x="4953000" y="257500"/>
            <a:ext cx="3712906" cy="4407221"/>
            <a:chOff x="2976363" y="-960016"/>
            <a:chExt cx="3712906" cy="4407221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FCF4F0C-2413-4595-A0D1-9DC4FCFB0534}"/>
                </a:ext>
              </a:extLst>
            </p:cNvPr>
            <p:cNvSpPr/>
            <p:nvPr/>
          </p:nvSpPr>
          <p:spPr>
            <a:xfrm rot="10800000">
              <a:off x="2976363" y="-960016"/>
              <a:ext cx="3712906" cy="3712906"/>
            </a:xfrm>
            <a:prstGeom prst="blockArc">
              <a:avLst>
                <a:gd name="adj1" fmla="val 10800000"/>
                <a:gd name="adj2" fmla="val 21582495"/>
                <a:gd name="adj3" fmla="val 655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3432328-E7B6-4802-BE28-3174018D139F}"/>
                </a:ext>
              </a:extLst>
            </p:cNvPr>
            <p:cNvGrpSpPr/>
            <p:nvPr/>
          </p:nvGrpSpPr>
          <p:grpSpPr>
            <a:xfrm>
              <a:off x="4106660" y="170281"/>
              <a:ext cx="1745027" cy="3276924"/>
              <a:chOff x="4106660" y="170281"/>
              <a:chExt cx="1745027" cy="3276924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F84C2AC-B46B-452E-8FD0-FE8AFBF5643A}"/>
                  </a:ext>
                </a:extLst>
              </p:cNvPr>
              <p:cNvSpPr/>
              <p:nvPr/>
            </p:nvSpPr>
            <p:spPr>
              <a:xfrm>
                <a:off x="4383757" y="910771"/>
                <a:ext cx="898115" cy="2184400"/>
              </a:xfrm>
              <a:prstGeom prst="triangl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E71DEA54-C4A6-440C-9CBE-A5BA8B886721}"/>
                  </a:ext>
                </a:extLst>
              </p:cNvPr>
              <p:cNvSpPr/>
              <p:nvPr/>
            </p:nvSpPr>
            <p:spPr>
              <a:xfrm>
                <a:off x="4737101" y="800722"/>
                <a:ext cx="191429" cy="191429"/>
              </a:xfrm>
              <a:prstGeom prst="mathPlus">
                <a:avLst>
                  <a:gd name="adj1" fmla="val 752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2E1A630-40AD-4527-AD87-82CF81A0AA39}"/>
                  </a:ext>
                </a:extLst>
              </p:cNvPr>
              <p:cNvGrpSpPr/>
              <p:nvPr/>
            </p:nvGrpSpPr>
            <p:grpSpPr>
              <a:xfrm>
                <a:off x="4106660" y="170281"/>
                <a:ext cx="1639662" cy="1452312"/>
                <a:chOff x="4106660" y="170281"/>
                <a:chExt cx="1639662" cy="1452312"/>
              </a:xfrm>
            </p:grpSpPr>
            <p:sp>
              <p:nvSpPr>
                <p:cNvPr id="36" name="Block Arc 35">
                  <a:extLst>
                    <a:ext uri="{FF2B5EF4-FFF2-40B4-BE49-F238E27FC236}">
                      <a16:creationId xmlns:a16="http://schemas.microsoft.com/office/drawing/2014/main" id="{47B120F0-248A-41A0-83AE-6E650F3582DB}"/>
                    </a:ext>
                  </a:extLst>
                </p:cNvPr>
                <p:cNvSpPr/>
                <p:nvPr/>
              </p:nvSpPr>
              <p:spPr>
                <a:xfrm rot="10800000">
                  <a:off x="4106660" y="170281"/>
                  <a:ext cx="1452312" cy="1452312"/>
                </a:xfrm>
                <a:prstGeom prst="blockArc">
                  <a:avLst>
                    <a:gd name="adj1" fmla="val 10800000"/>
                    <a:gd name="adj2" fmla="val 21582851"/>
                    <a:gd name="adj3" fmla="val 0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6EFE8D-3271-4E07-867D-A5F3F5E316BF}"/>
                    </a:ext>
                  </a:extLst>
                </p:cNvPr>
                <p:cNvGrpSpPr/>
                <p:nvPr/>
              </p:nvGrpSpPr>
              <p:grpSpPr>
                <a:xfrm>
                  <a:off x="4689021" y="446314"/>
                  <a:ext cx="287110" cy="1067833"/>
                  <a:chOff x="4689021" y="446314"/>
                  <a:chExt cx="287110" cy="1139372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4E348A-7EBA-4175-8172-B4AA90BA14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902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0ABF4C44-4C8C-4D82-91C1-14A42DDBC7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7613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104C6F3-D17B-4210-9C26-64A02EBE9DD4}"/>
                    </a:ext>
                  </a:extLst>
                </p:cNvPr>
                <p:cNvCxnSpPr/>
                <p:nvPr/>
              </p:nvCxnSpPr>
              <p:spPr>
                <a:xfrm>
                  <a:off x="4687661" y="576943"/>
                  <a:ext cx="28847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5C51225C-07FC-4AC5-BA4B-D0D1558220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5761" y="363379"/>
                      <a:ext cx="8805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𝑐𝑙𝑜𝑠𝑒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5C51225C-07FC-4AC5-BA4B-D0D1558220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5761" y="363379"/>
                      <a:ext cx="880561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02B8FF0-59E3-43BD-AD2A-70B83E1C1660}"/>
                  </a:ext>
                </a:extLst>
              </p:cNvPr>
              <p:cNvGrpSpPr/>
              <p:nvPr/>
            </p:nvGrpSpPr>
            <p:grpSpPr>
              <a:xfrm flipV="1">
                <a:off x="4463143" y="2704158"/>
                <a:ext cx="738866" cy="634128"/>
                <a:chOff x="4463143" y="1636325"/>
                <a:chExt cx="738866" cy="1067833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EBD455A-AF88-4FAD-ABF0-2E2DDD1887C6}"/>
                    </a:ext>
                  </a:extLst>
                </p:cNvPr>
                <p:cNvGrpSpPr/>
                <p:nvPr/>
              </p:nvGrpSpPr>
              <p:grpSpPr>
                <a:xfrm>
                  <a:off x="4463143" y="1636325"/>
                  <a:ext cx="738866" cy="1067833"/>
                  <a:chOff x="4689021" y="446314"/>
                  <a:chExt cx="287110" cy="1139372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0A4400D5-A675-4040-83E1-46BC89604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902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A894CFFB-CAB4-4D8A-8F1B-FD4CA4325F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7613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21CFB7C-2753-436F-83B4-2D6935308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143" y="1766954"/>
                  <a:ext cx="738866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9F4ED63-2CBD-48EA-A03E-AD994C5206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009" y="3055623"/>
                    <a:ext cx="746678" cy="391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oMath>
                      </m:oMathPara>
                    </a14:m>
                    <a:endParaRPr lang="en-AU" dirty="0">
                      <a:solidFill>
                        <a:schemeClr val="accent5"/>
                      </a:solidFill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9F4ED63-2CBD-48EA-A03E-AD994C520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009" y="3055623"/>
                    <a:ext cx="746678" cy="3915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1D84749-9404-4CAC-A06F-B3BEAB70D356}"/>
              </a:ext>
            </a:extLst>
          </p:cNvPr>
          <p:cNvGrpSpPr/>
          <p:nvPr/>
        </p:nvGrpSpPr>
        <p:grpSpPr>
          <a:xfrm>
            <a:off x="2151163" y="1162984"/>
            <a:ext cx="5603674" cy="4532032"/>
            <a:chOff x="2151163" y="1162984"/>
            <a:chExt cx="5603674" cy="4532032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B25DD69-F44F-4A35-88B3-761825005BFC}"/>
                </a:ext>
              </a:extLst>
            </p:cNvPr>
            <p:cNvGrpSpPr/>
            <p:nvPr/>
          </p:nvGrpSpPr>
          <p:grpSpPr>
            <a:xfrm>
              <a:off x="2151163" y="1162984"/>
              <a:ext cx="5603674" cy="4532032"/>
              <a:chOff x="2151163" y="1397392"/>
              <a:chExt cx="5603674" cy="45320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57ADFF-8634-400E-9C02-C53D798EAFCC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647454" y="1791148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4010F3-532D-4DCB-979D-94ACAC0B93F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5698845" y="3051348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C2FB60-D5EA-4B0F-9CEE-584A82009D3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5698845" y="4487747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57B9297-4F58-4C42-BA5F-A25408797467}"/>
                  </a:ext>
                </a:extLst>
              </p:cNvPr>
              <p:cNvSpPr/>
              <p:nvPr/>
            </p:nvSpPr>
            <p:spPr>
              <a:xfrm>
                <a:off x="568685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C04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530532-AD8C-4F5F-89EB-0DC285846B3B}"/>
                  </a:ext>
                </a:extLst>
              </p:cNvPr>
              <p:cNvSpPr/>
              <p:nvPr/>
            </p:nvSpPr>
            <p:spPr>
              <a:xfrm>
                <a:off x="5253696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T06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E67912-3078-4F25-91CF-DAED990A01FE}"/>
                  </a:ext>
                </a:extLst>
              </p:cNvPr>
              <p:cNvSpPr/>
              <p:nvPr/>
            </p:nvSpPr>
            <p:spPr>
              <a:xfrm>
                <a:off x="6226617" y="26575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E49D8F-C998-4174-9F49-1CEDCC06CB32}"/>
                  </a:ext>
                </a:extLst>
              </p:cNvPr>
              <p:cNvSpPr/>
              <p:nvPr/>
            </p:nvSpPr>
            <p:spPr>
              <a:xfrm>
                <a:off x="530508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T04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09B7F4-9C44-4BB9-B90F-792C4A3B05CF}"/>
                  </a:ext>
                </a:extLst>
              </p:cNvPr>
              <p:cNvSpPr/>
              <p:nvPr/>
            </p:nvSpPr>
            <p:spPr>
              <a:xfrm flipH="1">
                <a:off x="4190988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T03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FC764-E29B-4F77-A315-4AD915F50EAC}"/>
                  </a:ext>
                </a:extLst>
              </p:cNvPr>
              <p:cNvSpPr/>
              <p:nvPr/>
            </p:nvSpPr>
            <p:spPr>
              <a:xfrm flipH="1">
                <a:off x="3218067" y="26575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849A8-9838-4D9B-907C-42C1BFD87FE4}"/>
                  </a:ext>
                </a:extLst>
              </p:cNvPr>
              <p:cNvSpPr/>
              <p:nvPr/>
            </p:nvSpPr>
            <p:spPr>
              <a:xfrm flipH="1">
                <a:off x="413959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T01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4FE58E-CE44-4E60-8F9F-2EC93C4A18E9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 flipH="1">
                <a:off x="3611825" y="1791148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383486-72D4-4026-A13A-4A9931DA808C}"/>
                  </a:ext>
                </a:extLst>
              </p:cNvPr>
              <p:cNvCxnSpPr>
                <a:cxnSpLocks/>
                <a:stCxn id="25" idx="3"/>
                <a:endCxn id="26" idx="7"/>
              </p:cNvCxnSpPr>
              <p:nvPr/>
            </p:nvCxnSpPr>
            <p:spPr>
              <a:xfrm>
                <a:off x="3611825" y="3051347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A52C6B-DCE9-4FD2-BDE6-FAE7A6CBD244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3326155" y="4487747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A81D531-6ABA-4203-B78F-3BE5DE0CEE49}"/>
                  </a:ext>
                </a:extLst>
              </p:cNvPr>
              <p:cNvGrpSpPr/>
              <p:nvPr/>
            </p:nvGrpSpPr>
            <p:grpSpPr>
              <a:xfrm>
                <a:off x="3667159" y="1848491"/>
                <a:ext cx="2571684" cy="2865639"/>
                <a:chOff x="3667159" y="1848491"/>
                <a:chExt cx="2571684" cy="286563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98CAD274-665F-4134-B0D9-E284842A781E}"/>
                    </a:ext>
                  </a:extLst>
                </p:cNvPr>
                <p:cNvGrpSpPr/>
                <p:nvPr/>
              </p:nvGrpSpPr>
              <p:grpSpPr>
                <a:xfrm>
                  <a:off x="4151206" y="1848491"/>
                  <a:ext cx="1603589" cy="487956"/>
                  <a:chOff x="4135566" y="1848491"/>
                  <a:chExt cx="1603589" cy="487956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5D5C6B-A798-4EB7-BB51-09FD1F47C8D6}"/>
                      </a:ext>
                    </a:extLst>
                  </p:cNvPr>
                  <p:cNvSpPr/>
                  <p:nvPr/>
                </p:nvSpPr>
                <p:spPr>
                  <a:xfrm rot="3206204">
                    <a:off x="5467109" y="2064401"/>
                    <a:ext cx="486000" cy="58092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D89E359-7655-4985-99F2-9449D0066643}"/>
                      </a:ext>
                    </a:extLst>
                  </p:cNvPr>
                  <p:cNvSpPr/>
                  <p:nvPr/>
                </p:nvSpPr>
                <p:spPr>
                  <a:xfrm rot="18393796" flipH="1">
                    <a:off x="3927587" y="2056470"/>
                    <a:ext cx="484664" cy="68705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89937D-7436-4ACA-8307-F59F29E92A8A}"/>
                    </a:ext>
                  </a:extLst>
                </p:cNvPr>
                <p:cNvSpPr/>
                <p:nvPr/>
              </p:nvSpPr>
              <p:spPr>
                <a:xfrm rot="1223974">
                  <a:off x="5754177" y="4645425"/>
                  <a:ext cx="484666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DCCD10-5749-4932-A629-241C96962068}"/>
                    </a:ext>
                  </a:extLst>
                </p:cNvPr>
                <p:cNvSpPr/>
                <p:nvPr/>
              </p:nvSpPr>
              <p:spPr>
                <a:xfrm rot="20376026" flipH="1">
                  <a:off x="3667159" y="4645424"/>
                  <a:ext cx="484664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F0B13F-61A8-4981-8EA5-D4D7AAADC5B3}"/>
                  </a:ext>
                </a:extLst>
              </p:cNvPr>
              <p:cNvGrpSpPr/>
              <p:nvPr/>
            </p:nvGrpSpPr>
            <p:grpSpPr>
              <a:xfrm>
                <a:off x="3645994" y="2294536"/>
                <a:ext cx="2614012" cy="245146"/>
                <a:chOff x="3660044" y="2294536"/>
                <a:chExt cx="2614012" cy="245146"/>
              </a:xfrm>
              <a:solidFill>
                <a:schemeClr val="accent5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69A4C8-DC23-4351-BEED-1A87F7E1001A}"/>
                    </a:ext>
                  </a:extLst>
                </p:cNvPr>
                <p:cNvSpPr/>
                <p:nvPr/>
              </p:nvSpPr>
              <p:spPr>
                <a:xfrm>
                  <a:off x="5970814" y="2294537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C06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C7CA5C-F7AF-4730-AF12-75A9D13AF783}"/>
                    </a:ext>
                  </a:extLst>
                </p:cNvPr>
                <p:cNvSpPr/>
                <p:nvPr/>
              </p:nvSpPr>
              <p:spPr>
                <a:xfrm flipH="1">
                  <a:off x="3660044" y="2294536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C02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0E04E6-8C9C-4F93-B657-8E589C455B52}"/>
                  </a:ext>
                </a:extLst>
              </p:cNvPr>
              <p:cNvSpPr/>
              <p:nvPr/>
            </p:nvSpPr>
            <p:spPr>
              <a:xfrm flipH="1">
                <a:off x="3915897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C02</a:t>
                </a:r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91D6435D-8032-4713-BF0F-36883674608E}"/>
                  </a:ext>
                </a:extLst>
              </p:cNvPr>
              <p:cNvCxnSpPr>
                <a:cxnSpLocks/>
                <a:stCxn id="36" idx="1"/>
                <a:endCxn id="35" idx="1"/>
              </p:cNvCxnSpPr>
              <p:nvPr/>
            </p:nvCxnSpPr>
            <p:spPr>
              <a:xfrm flipH="1" flipV="1">
                <a:off x="3949236" y="2417109"/>
                <a:ext cx="269903" cy="1350687"/>
              </a:xfrm>
              <a:prstGeom prst="curvedConnector3">
                <a:avLst>
                  <a:gd name="adj1" fmla="val -84697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E004236B-2759-41DF-A15A-08F02B7DB758}"/>
                  </a:ext>
                </a:extLst>
              </p:cNvPr>
              <p:cNvCxnSpPr>
                <a:cxnSpLocks/>
                <a:stCxn id="21" idx="1"/>
                <a:endCxn id="20" idx="1"/>
              </p:cNvCxnSpPr>
              <p:nvPr/>
            </p:nvCxnSpPr>
            <p:spPr>
              <a:xfrm rot="10800000" flipH="1">
                <a:off x="5686858" y="2417111"/>
                <a:ext cx="269905" cy="1350683"/>
              </a:xfrm>
              <a:prstGeom prst="curvedConnector3">
                <a:avLst>
                  <a:gd name="adj1" fmla="val -84696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A8DEC879-2203-420B-A6CB-4FAA3B553BFD}"/>
                  </a:ext>
                </a:extLst>
              </p:cNvPr>
              <p:cNvCxnSpPr>
                <a:cxnSpLocks/>
                <a:stCxn id="35" idx="1"/>
                <a:endCxn id="20" idx="1"/>
              </p:cNvCxnSpPr>
              <p:nvPr/>
            </p:nvCxnSpPr>
            <p:spPr>
              <a:xfrm>
                <a:off x="3949236" y="2417109"/>
                <a:ext cx="2007528" cy="1"/>
              </a:xfrm>
              <a:prstGeom prst="curvedConnector3">
                <a:avLst>
                  <a:gd name="adj1" fmla="val 5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049BF07-1044-49B6-9789-CA06022B2E56}"/>
                  </a:ext>
                </a:extLst>
              </p:cNvPr>
              <p:cNvCxnSpPr>
                <a:cxnSpLocks/>
                <a:stCxn id="24" idx="2"/>
                <a:endCxn id="5" idx="2"/>
              </p:cNvCxnSpPr>
              <p:nvPr/>
            </p:nvCxnSpPr>
            <p:spPr>
              <a:xfrm>
                <a:off x="4652304" y="1628049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6B4D21ED-D8D8-4C61-8E45-70CBBCE9BB8A}"/>
                  </a:ext>
                </a:extLst>
              </p:cNvPr>
              <p:cNvCxnSpPr>
                <a:cxnSpLocks/>
                <a:stCxn id="191" idx="2"/>
                <a:endCxn id="59" idx="3"/>
              </p:cNvCxnSpPr>
              <p:nvPr/>
            </p:nvCxnSpPr>
            <p:spPr>
              <a:xfrm rot="10800000">
                <a:off x="2633987" y="4206170"/>
                <a:ext cx="790952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05BB0A0F-6937-4CBB-9F04-90195AB8D127}"/>
                  </a:ext>
                </a:extLst>
              </p:cNvPr>
              <p:cNvCxnSpPr>
                <a:cxnSpLocks/>
                <a:stCxn id="34" idx="2"/>
                <a:endCxn id="64" idx="2"/>
              </p:cNvCxnSpPr>
              <p:nvPr/>
            </p:nvCxnSpPr>
            <p:spPr>
              <a:xfrm rot="5400000">
                <a:off x="3012985" y="4091565"/>
                <a:ext cx="288070" cy="1528890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69897B8E-4607-4AE4-8831-FB9A9F8FCA7F}"/>
                  </a:ext>
                </a:extLst>
              </p:cNvPr>
              <p:cNvCxnSpPr>
                <a:cxnSpLocks/>
                <a:stCxn id="32" idx="3"/>
                <a:endCxn id="65" idx="3"/>
              </p:cNvCxnSpPr>
              <p:nvPr/>
            </p:nvCxnSpPr>
            <p:spPr>
              <a:xfrm rot="10800000">
                <a:off x="2633987" y="3566182"/>
                <a:ext cx="1352574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48CE8C1-0890-437C-95DC-FECC905C9514}"/>
                  </a:ext>
                </a:extLst>
              </p:cNvPr>
              <p:cNvCxnSpPr>
                <a:cxnSpLocks/>
                <a:stCxn id="185" idx="3"/>
                <a:endCxn id="66" idx="3"/>
              </p:cNvCxnSpPr>
              <p:nvPr/>
            </p:nvCxnSpPr>
            <p:spPr>
              <a:xfrm rot="10800000" flipV="1">
                <a:off x="2633988" y="2521169"/>
                <a:ext cx="885139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A2662F9-9696-4A63-98E4-27194AE72325}"/>
                  </a:ext>
                </a:extLst>
              </p:cNvPr>
              <p:cNvCxnSpPr>
                <a:cxnSpLocks/>
                <a:stCxn id="33" idx="0"/>
                <a:endCxn id="67" idx="3"/>
              </p:cNvCxnSpPr>
              <p:nvPr/>
            </p:nvCxnSpPr>
            <p:spPr>
              <a:xfrm rot="10800000" flipV="1">
                <a:off x="2633987" y="2070357"/>
                <a:ext cx="1523980" cy="215847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21B185-E415-4B39-87A5-E928E73DEB35}"/>
                  </a:ext>
                </a:extLst>
              </p:cNvPr>
              <p:cNvSpPr txBox="1"/>
              <p:nvPr/>
            </p:nvSpPr>
            <p:spPr>
              <a:xfrm>
                <a:off x="215116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3D3792-5114-440F-A55D-C7442A84FF3B}"/>
                  </a:ext>
                </a:extLst>
              </p:cNvPr>
              <p:cNvSpPr txBox="1"/>
              <p:nvPr/>
            </p:nvSpPr>
            <p:spPr>
              <a:xfrm>
                <a:off x="215116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D7292-5F5E-49C2-9B89-3DC84A08ACFD}"/>
                  </a:ext>
                </a:extLst>
              </p:cNvPr>
              <p:cNvSpPr txBox="1"/>
              <p:nvPr/>
            </p:nvSpPr>
            <p:spPr>
              <a:xfrm>
                <a:off x="215116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FCA270-C8A6-4592-814F-223D06D3CA95}"/>
                  </a:ext>
                </a:extLst>
              </p:cNvPr>
              <p:cNvSpPr txBox="1"/>
              <p:nvPr/>
            </p:nvSpPr>
            <p:spPr>
              <a:xfrm>
                <a:off x="215116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96E36A-9932-4BA9-9B28-4F809C9E1641}"/>
                  </a:ext>
                </a:extLst>
              </p:cNvPr>
              <p:cNvSpPr txBox="1"/>
              <p:nvPr/>
            </p:nvSpPr>
            <p:spPr>
              <a:xfrm>
                <a:off x="215116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846744-BECB-49B8-98F0-0F98B42E59A8}"/>
                  </a:ext>
                </a:extLst>
              </p:cNvPr>
              <p:cNvSpPr txBox="1"/>
              <p:nvPr/>
            </p:nvSpPr>
            <p:spPr>
              <a:xfrm>
                <a:off x="727201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8B5B88-614A-4DEA-90D5-8491FCDD3D18}"/>
                  </a:ext>
                </a:extLst>
              </p:cNvPr>
              <p:cNvSpPr txBox="1"/>
              <p:nvPr/>
            </p:nvSpPr>
            <p:spPr>
              <a:xfrm>
                <a:off x="727201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F6716-09A9-4ACA-9190-2D83C7B29834}"/>
                  </a:ext>
                </a:extLst>
              </p:cNvPr>
              <p:cNvSpPr txBox="1"/>
              <p:nvPr/>
            </p:nvSpPr>
            <p:spPr>
              <a:xfrm>
                <a:off x="727201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621499-EA22-40A0-BA96-D612527A8534}"/>
                  </a:ext>
                </a:extLst>
              </p:cNvPr>
              <p:cNvSpPr txBox="1"/>
              <p:nvPr/>
            </p:nvSpPr>
            <p:spPr>
              <a:xfrm>
                <a:off x="727201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2A50F05-2832-4241-A4D3-885B42804461}"/>
                  </a:ext>
                </a:extLst>
              </p:cNvPr>
              <p:cNvSpPr txBox="1"/>
              <p:nvPr/>
            </p:nvSpPr>
            <p:spPr>
              <a:xfrm>
                <a:off x="727201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F06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25E8F2C-E9C8-42C3-AF53-E05983FBBBEB}"/>
                  </a:ext>
                </a:extLst>
              </p:cNvPr>
              <p:cNvCxnSpPr>
                <a:cxnSpLocks/>
                <a:stCxn id="16" idx="2"/>
                <a:endCxn id="82" idx="1"/>
              </p:cNvCxnSpPr>
              <p:nvPr/>
            </p:nvCxnSpPr>
            <p:spPr>
              <a:xfrm flipV="1">
                <a:off x="6481062" y="4206169"/>
                <a:ext cx="790951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2BB83EA9-D76C-4884-9752-4A0B3F21BFA2}"/>
                  </a:ext>
                </a:extLst>
              </p:cNvPr>
              <p:cNvCxnSpPr>
                <a:cxnSpLocks/>
                <a:stCxn id="19" idx="2"/>
                <a:endCxn id="83" idx="2"/>
              </p:cNvCxnSpPr>
              <p:nvPr/>
            </p:nvCxnSpPr>
            <p:spPr>
              <a:xfrm rot="16200000" flipH="1">
                <a:off x="6604946" y="4091565"/>
                <a:ext cx="288069" cy="1528889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4E98BDF-941E-4511-A004-29B2022291B0}"/>
                  </a:ext>
                </a:extLst>
              </p:cNvPr>
              <p:cNvCxnSpPr>
                <a:cxnSpLocks/>
                <a:stCxn id="189" idx="3"/>
                <a:endCxn id="84" idx="1"/>
              </p:cNvCxnSpPr>
              <p:nvPr/>
            </p:nvCxnSpPr>
            <p:spPr>
              <a:xfrm flipV="1">
                <a:off x="5919440" y="3566181"/>
                <a:ext cx="1352573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4381D84D-966E-4CCF-A647-015EA9AE4EA9}"/>
                  </a:ext>
                </a:extLst>
              </p:cNvPr>
              <p:cNvCxnSpPr>
                <a:cxnSpLocks/>
                <a:stCxn id="15" idx="3"/>
                <a:endCxn id="85" idx="1"/>
              </p:cNvCxnSpPr>
              <p:nvPr/>
            </p:nvCxnSpPr>
            <p:spPr>
              <a:xfrm>
                <a:off x="6386875" y="2521169"/>
                <a:ext cx="885138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49791505-CB41-4D41-9255-DEBA4B370D03}"/>
                  </a:ext>
                </a:extLst>
              </p:cNvPr>
              <p:cNvCxnSpPr>
                <a:cxnSpLocks/>
                <a:stCxn id="18" idx="0"/>
                <a:endCxn id="86" idx="1"/>
              </p:cNvCxnSpPr>
              <p:nvPr/>
            </p:nvCxnSpPr>
            <p:spPr>
              <a:xfrm>
                <a:off x="5749079" y="2076144"/>
                <a:ext cx="1522934" cy="210061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81E79D9-6DF4-4AB0-9682-515BDC99B7B8}"/>
                  </a:ext>
                </a:extLst>
              </p:cNvPr>
              <p:cNvGrpSpPr/>
              <p:nvPr/>
            </p:nvGrpSpPr>
            <p:grpSpPr>
              <a:xfrm>
                <a:off x="2592392" y="5406204"/>
                <a:ext cx="4721217" cy="523220"/>
                <a:chOff x="2800950" y="5406204"/>
                <a:chExt cx="4721217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092CCE-856D-44C5-8AF9-EAE3AEE2F17F}"/>
                    </a:ext>
                  </a:extLst>
                </p:cNvPr>
                <p:cNvSpPr txBox="1"/>
                <p:nvPr/>
              </p:nvSpPr>
              <p:spPr>
                <a:xfrm>
                  <a:off x="5305087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F: Force Sensor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P: Position Sensor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76CC896-F2CF-4873-9EE5-DD4BC93CE0D0}"/>
                    </a:ext>
                  </a:extLst>
                </p:cNvPr>
                <p:cNvSpPr txBox="1"/>
                <p:nvPr/>
              </p:nvSpPr>
              <p:spPr>
                <a:xfrm>
                  <a:off x="2800950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T: Actuator Torque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C: Controller Module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22F2B-687C-4EFF-B396-260C2604B002}"/>
                  </a:ext>
                </a:extLst>
              </p:cNvPr>
              <p:cNvSpPr/>
              <p:nvPr/>
            </p:nvSpPr>
            <p:spPr>
              <a:xfrm rot="18986352">
                <a:off x="6024782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664434C-21CD-4C69-9907-DD12EDF4DFB8}"/>
                  </a:ext>
                </a:extLst>
              </p:cNvPr>
              <p:cNvSpPr/>
              <p:nvPr/>
            </p:nvSpPr>
            <p:spPr>
              <a:xfrm rot="2613648" flipH="1">
                <a:off x="3461315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D7BCD6-11C4-41D6-9E24-C13DA8AB517D}"/>
                  </a:ext>
                </a:extLst>
              </p:cNvPr>
              <p:cNvGrpSpPr/>
              <p:nvPr/>
            </p:nvGrpSpPr>
            <p:grpSpPr>
              <a:xfrm>
                <a:off x="3961226" y="4027631"/>
                <a:ext cx="1983549" cy="68705"/>
                <a:chOff x="3966981" y="4027631"/>
                <a:chExt cx="1983549" cy="6870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F4AF0C5-191D-4D63-A262-C842C126DD83}"/>
                    </a:ext>
                  </a:extLst>
                </p:cNvPr>
                <p:cNvSpPr/>
                <p:nvPr/>
              </p:nvSpPr>
              <p:spPr>
                <a:xfrm rot="19893684" flipH="1">
                  <a:off x="3966981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9450B42-476D-4AB3-9CEC-6209EA3EE728}"/>
                    </a:ext>
                  </a:extLst>
                </p:cNvPr>
                <p:cNvSpPr/>
                <p:nvPr/>
              </p:nvSpPr>
              <p:spPr>
                <a:xfrm rot="1706316">
                  <a:off x="5530628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27AFBB-F288-4965-8922-EDBF3EA5C55B}"/>
                  </a:ext>
                </a:extLst>
              </p:cNvPr>
              <p:cNvSpPr/>
              <p:nvPr/>
            </p:nvSpPr>
            <p:spPr>
              <a:xfrm rot="17508150">
                <a:off x="6239216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3E1BD59-9E9E-4400-B57E-B02D10F2E0D7}"/>
                  </a:ext>
                </a:extLst>
              </p:cNvPr>
              <p:cNvSpPr/>
              <p:nvPr/>
            </p:nvSpPr>
            <p:spPr>
              <a:xfrm rot="4091850" flipH="1">
                <a:off x="3246883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A1EB7CF-0019-4F90-8D23-4EF738B6B184}"/>
                  </a:ext>
                </a:extLst>
              </p:cNvPr>
              <p:cNvSpPr txBox="1"/>
              <p:nvPr/>
            </p:nvSpPr>
            <p:spPr>
              <a:xfrm>
                <a:off x="3814579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579617-58C7-485C-8FBC-0F7A2FAE93D5}"/>
                  </a:ext>
                </a:extLst>
              </p:cNvPr>
              <p:cNvSpPr txBox="1"/>
              <p:nvPr/>
            </p:nvSpPr>
            <p:spPr>
              <a:xfrm>
                <a:off x="3593959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075EC4-95B1-4828-80BE-86E37E275879}"/>
                  </a:ext>
                </a:extLst>
              </p:cNvPr>
              <p:cNvSpPr txBox="1"/>
              <p:nvPr/>
            </p:nvSpPr>
            <p:spPr>
              <a:xfrm flipH="1">
                <a:off x="5707984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RT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C8CB564-869A-46BF-A95A-9F483FFFBA03}"/>
                  </a:ext>
                </a:extLst>
              </p:cNvPr>
              <p:cNvGrpSpPr/>
              <p:nvPr/>
            </p:nvGrpSpPr>
            <p:grpSpPr>
              <a:xfrm>
                <a:off x="3634287" y="2976961"/>
                <a:ext cx="2637427" cy="307777"/>
                <a:chOff x="3652661" y="2976961"/>
                <a:chExt cx="2637427" cy="307777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A46A19F-5009-4FEB-A2A4-FF4C8B4F49B9}"/>
                    </a:ext>
                  </a:extLst>
                </p:cNvPr>
                <p:cNvSpPr txBox="1"/>
                <p:nvPr/>
              </p:nvSpPr>
              <p:spPr>
                <a:xfrm>
                  <a:off x="3652661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LS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1DA8CC7-916E-42C2-9D06-D2407CD4A29F}"/>
                    </a:ext>
                  </a:extLst>
                </p:cNvPr>
                <p:cNvSpPr txBox="1"/>
                <p:nvPr/>
              </p:nvSpPr>
              <p:spPr>
                <a:xfrm flipH="1">
                  <a:off x="5906650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RS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173E474-5E31-4240-A924-83F72AA79BE0}"/>
                  </a:ext>
                </a:extLst>
              </p:cNvPr>
              <p:cNvSpPr txBox="1"/>
              <p:nvPr/>
            </p:nvSpPr>
            <p:spPr>
              <a:xfrm flipH="1">
                <a:off x="5928604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RF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EDF3D43-44DB-47E2-B3A8-8A4D641FAE98}"/>
                  </a:ext>
                </a:extLst>
              </p:cNvPr>
              <p:cNvSpPr/>
              <p:nvPr/>
            </p:nvSpPr>
            <p:spPr>
              <a:xfrm flipH="1">
                <a:off x="3595986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C01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E3EA661-E1E5-44F8-8943-6053A5A2F4A6}"/>
                  </a:ext>
                </a:extLst>
              </p:cNvPr>
              <p:cNvSpPr/>
              <p:nvPr/>
            </p:nvSpPr>
            <p:spPr>
              <a:xfrm>
                <a:off x="600923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C05</a:t>
                </a: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0C06E48A-E7F0-4EF6-976E-E8758F716E23}"/>
                  </a:ext>
                </a:extLst>
              </p:cNvPr>
              <p:cNvCxnSpPr>
                <a:cxnSpLocks/>
                <a:stCxn id="36" idx="0"/>
                <a:endCxn id="223" idx="0"/>
              </p:cNvCxnSpPr>
              <p:nvPr/>
            </p:nvCxnSpPr>
            <p:spPr>
              <a:xfrm rot="16200000" flipV="1">
                <a:off x="3907563" y="3485267"/>
                <a:ext cx="12700" cy="319911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E45D3A1A-E4C5-4220-B902-744CBC857D18}"/>
                  </a:ext>
                </a:extLst>
              </p:cNvPr>
              <p:cNvCxnSpPr>
                <a:cxnSpLocks/>
                <a:stCxn id="225" idx="0"/>
                <a:endCxn id="21" idx="0"/>
              </p:cNvCxnSpPr>
              <p:nvPr/>
            </p:nvCxnSpPr>
            <p:spPr>
              <a:xfrm rot="16200000" flipV="1">
                <a:off x="5999670" y="3484030"/>
                <a:ext cx="12700" cy="322380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5B7AF5-3C18-4053-9324-BCD803DFF11F}"/>
                </a:ext>
              </a:extLst>
            </p:cNvPr>
            <p:cNvSpPr txBox="1"/>
            <p:nvPr/>
          </p:nvSpPr>
          <p:spPr>
            <a:xfrm>
              <a:off x="4562509" y="188223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85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7A4BD63-7037-4C84-AF6F-4B986E554A7C}"/>
              </a:ext>
            </a:extLst>
          </p:cNvPr>
          <p:cNvGrpSpPr/>
          <p:nvPr/>
        </p:nvGrpSpPr>
        <p:grpSpPr>
          <a:xfrm>
            <a:off x="-3039749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ADE37C4-27FD-4563-A87F-51A9BAE5A5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C98B96D-4CBF-4DF4-AE76-A4BB254172EF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CB9340-653E-439F-B21E-945A2490207F}"/>
              </a:ext>
            </a:extLst>
          </p:cNvPr>
          <p:cNvGrpSpPr/>
          <p:nvPr/>
        </p:nvGrpSpPr>
        <p:grpSpPr>
          <a:xfrm>
            <a:off x="-1318421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7B28B0A9-74C3-4120-8B01-E3B00ACBE3F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5F3B9946-70A0-41AE-81E5-649F295CAA7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4609057-452F-4D45-8D48-6D3D32AF977F}"/>
              </a:ext>
            </a:extLst>
          </p:cNvPr>
          <p:cNvSpPr/>
          <p:nvPr/>
        </p:nvSpPr>
        <p:spPr>
          <a:xfrm rot="5400000">
            <a:off x="-1946146" y="2821034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3CD290-EB77-45B3-88F9-C9C8388F696F}"/>
              </a:ext>
            </a:extLst>
          </p:cNvPr>
          <p:cNvGrpSpPr/>
          <p:nvPr/>
        </p:nvGrpSpPr>
        <p:grpSpPr>
          <a:xfrm>
            <a:off x="-2491280" y="2555040"/>
            <a:ext cx="1626921" cy="1912531"/>
            <a:chOff x="1217120" y="3900313"/>
            <a:chExt cx="1626921" cy="1912531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0867755-17AC-4B46-904E-DD2B05B1B73A}"/>
                </a:ext>
              </a:extLst>
            </p:cNvPr>
            <p:cNvCxnSpPr>
              <a:stCxn id="187" idx="0"/>
              <a:endCxn id="186" idx="2"/>
            </p:cNvCxnSpPr>
            <p:nvPr/>
          </p:nvCxnSpPr>
          <p:spPr>
            <a:xfrm flipV="1">
              <a:off x="2844040" y="4017952"/>
              <a:ext cx="0" cy="68527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A5861EF3-4F6C-4953-B58A-E7DC3D68B201}"/>
                </a:ext>
              </a:extLst>
            </p:cNvPr>
            <p:cNvCxnSpPr>
              <a:cxnSpLocks/>
              <a:stCxn id="184" idx="0"/>
              <a:endCxn id="187" idx="2"/>
            </p:cNvCxnSpPr>
            <p:nvPr/>
          </p:nvCxnSpPr>
          <p:spPr>
            <a:xfrm flipH="1" flipV="1">
              <a:off x="2844040" y="5141382"/>
              <a:ext cx="1" cy="67146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Elbow 248">
              <a:extLst>
                <a:ext uri="{FF2B5EF4-FFF2-40B4-BE49-F238E27FC236}">
                  <a16:creationId xmlns:a16="http://schemas.microsoft.com/office/drawing/2014/main" id="{D1E6F21C-BB1B-42C4-AA45-48F4D975BAD6}"/>
                </a:ext>
              </a:extLst>
            </p:cNvPr>
            <p:cNvCxnSpPr>
              <a:cxnSpLocks/>
              <a:stCxn id="186" idx="1"/>
            </p:cNvCxnSpPr>
            <p:nvPr/>
          </p:nvCxnSpPr>
          <p:spPr>
            <a:xfrm rot="10800000">
              <a:off x="1217120" y="3900313"/>
              <a:ext cx="1247093" cy="6282"/>
            </a:xfrm>
            <a:prstGeom prst="bentConnector3">
              <a:avLst>
                <a:gd name="adj1" fmla="val 50000"/>
              </a:avLst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0287D3B-4499-46EA-A46F-C6431DA67426}"/>
              </a:ext>
            </a:extLst>
          </p:cNvPr>
          <p:cNvCxnSpPr>
            <a:cxnSpLocks/>
            <a:stCxn id="103" idx="2"/>
            <a:endCxn id="211" idx="2"/>
          </p:cNvCxnSpPr>
          <p:nvPr/>
        </p:nvCxnSpPr>
        <p:spPr>
          <a:xfrm rot="5400000">
            <a:off x="-2119575" y="518777"/>
            <a:ext cx="432517" cy="1284093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A6824-2EBF-429B-85FB-7F0724709EF4}"/>
              </a:ext>
            </a:extLst>
          </p:cNvPr>
          <p:cNvCxnSpPr>
            <a:cxnSpLocks/>
            <a:stCxn id="207" idx="2"/>
            <a:endCxn id="104" idx="2"/>
          </p:cNvCxnSpPr>
          <p:nvPr/>
        </p:nvCxnSpPr>
        <p:spPr>
          <a:xfrm flipV="1">
            <a:off x="-2545364" y="944565"/>
            <a:ext cx="1398393" cy="518535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6218A49-E5D1-4A1B-A9FD-C1DF29205F2C}"/>
              </a:ext>
            </a:extLst>
          </p:cNvPr>
          <p:cNvGrpSpPr/>
          <p:nvPr/>
        </p:nvGrpSpPr>
        <p:grpSpPr>
          <a:xfrm>
            <a:off x="-3039749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1A7FF18-2EC6-4AA9-A87E-358104A5FF83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5B802C3-70E4-4582-B191-1A8DB2E51CA5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2300AC-E214-4F49-A3FA-290F608E4F36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>
            <a:off x="-28682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E35209-C756-4A7B-B9BF-07EC04E6D954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>
            <a:off x="-29825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4CA29C-7CAB-42E4-BAED-B92C650A2E50}"/>
              </a:ext>
            </a:extLst>
          </p:cNvPr>
          <p:cNvGrpSpPr/>
          <p:nvPr/>
        </p:nvGrpSpPr>
        <p:grpSpPr>
          <a:xfrm>
            <a:off x="-3039749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76CCC49-3B4D-4386-8679-8738BA284DC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95DC471-8EF5-4FC8-AD32-71FE9AC19F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96EE53-B428-47B4-AA43-A05F28E5E1EE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>
            <a:off x="-11469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7E4F88-5D41-4B1D-8050-0639284E769C}"/>
              </a:ext>
            </a:extLst>
          </p:cNvPr>
          <p:cNvCxnSpPr>
            <a:cxnSpLocks/>
            <a:stCxn id="239" idx="2"/>
            <a:endCxn id="241" idx="0"/>
          </p:cNvCxnSpPr>
          <p:nvPr/>
        </p:nvCxnSpPr>
        <p:spPr>
          <a:xfrm>
            <a:off x="-12612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CEDCE1B-A6FB-4C00-BBAD-6032FE4F7418}"/>
              </a:ext>
            </a:extLst>
          </p:cNvPr>
          <p:cNvGrpSpPr/>
          <p:nvPr/>
        </p:nvGrpSpPr>
        <p:grpSpPr>
          <a:xfrm>
            <a:off x="-1318421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8531E-F530-46D5-8B08-C210F1830E6B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1E6387A-BFC3-49F0-B85C-9AED8490A6F3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A555C8-3093-4365-B37F-EF034D71EF01}"/>
              </a:ext>
            </a:extLst>
          </p:cNvPr>
          <p:cNvGrpSpPr/>
          <p:nvPr/>
        </p:nvGrpSpPr>
        <p:grpSpPr>
          <a:xfrm>
            <a:off x="-1318421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30DC95-BBD3-4E56-A5BB-2AB449E63DC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A239F4-E2CE-4DFB-ADF4-4EB4C94FBCFB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8BE046B-B891-4DD3-979F-0A28112F522C}"/>
              </a:ext>
            </a:extLst>
          </p:cNvPr>
          <p:cNvCxnSpPr>
            <a:cxnSpLocks/>
            <a:stCxn id="238" idx="2"/>
            <a:endCxn id="204" idx="0"/>
          </p:cNvCxnSpPr>
          <p:nvPr/>
        </p:nvCxnSpPr>
        <p:spPr>
          <a:xfrm>
            <a:off x="-28682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E5A84B-7DAC-4E81-A116-7438DB751FB0}"/>
              </a:ext>
            </a:extLst>
          </p:cNvPr>
          <p:cNvCxnSpPr>
            <a:cxnSpLocks/>
            <a:stCxn id="237" idx="2"/>
            <a:endCxn id="203" idx="0"/>
          </p:cNvCxnSpPr>
          <p:nvPr/>
        </p:nvCxnSpPr>
        <p:spPr>
          <a:xfrm>
            <a:off x="-29825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01B51A-E35D-4970-B194-CDFC4AB9050C}"/>
              </a:ext>
            </a:extLst>
          </p:cNvPr>
          <p:cNvGrpSpPr/>
          <p:nvPr/>
        </p:nvGrpSpPr>
        <p:grpSpPr>
          <a:xfrm>
            <a:off x="-3039749" y="830265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20B4BC-E925-49E7-8FBB-E8361A3BF0E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210CAF3-0A28-4C73-952A-DD77E4424E8C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EBD266-73A1-4449-9B7C-617997065D54}"/>
              </a:ext>
            </a:extLst>
          </p:cNvPr>
          <p:cNvSpPr/>
          <p:nvPr/>
        </p:nvSpPr>
        <p:spPr>
          <a:xfrm>
            <a:off x="-13184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F6B29-3EB2-4153-9306-5D6C31CDB936}"/>
              </a:ext>
            </a:extLst>
          </p:cNvPr>
          <p:cNvSpPr/>
          <p:nvPr/>
        </p:nvSpPr>
        <p:spPr>
          <a:xfrm>
            <a:off x="-12041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1D43AF-2A03-432E-9BD2-5980CE7B427E}"/>
              </a:ext>
            </a:extLst>
          </p:cNvPr>
          <p:cNvGrpSpPr/>
          <p:nvPr/>
        </p:nvGrpSpPr>
        <p:grpSpPr>
          <a:xfrm>
            <a:off x="-3125010" y="2074292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23FBE41-775F-449B-8F0E-1A5C0F20DBD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26C9768-5E97-42E6-9A16-2A2FC8B8EE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AD8C7E-1A15-427B-A090-1F69ED88878E}"/>
              </a:ext>
            </a:extLst>
          </p:cNvPr>
          <p:cNvCxnSpPr>
            <a:cxnSpLocks/>
            <a:stCxn id="202" idx="2"/>
            <a:endCxn id="233" idx="0"/>
          </p:cNvCxnSpPr>
          <p:nvPr/>
        </p:nvCxnSpPr>
        <p:spPr>
          <a:xfrm>
            <a:off x="-29535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3B97DD-9387-4C8F-8033-D1D20D84DFC8}"/>
              </a:ext>
            </a:extLst>
          </p:cNvPr>
          <p:cNvCxnSpPr>
            <a:cxnSpLocks/>
            <a:stCxn id="201" idx="2"/>
            <a:endCxn id="231" idx="0"/>
          </p:cNvCxnSpPr>
          <p:nvPr/>
        </p:nvCxnSpPr>
        <p:spPr>
          <a:xfrm>
            <a:off x="-30678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CA764C5-10AC-4984-963C-2CF6FD0D2E9C}"/>
              </a:ext>
            </a:extLst>
          </p:cNvPr>
          <p:cNvCxnSpPr>
            <a:cxnSpLocks/>
            <a:stCxn id="224" idx="2"/>
            <a:endCxn id="220" idx="2"/>
          </p:cNvCxnSpPr>
          <p:nvPr/>
        </p:nvCxnSpPr>
        <p:spPr>
          <a:xfrm flipV="1">
            <a:off x="-2641750" y="2051529"/>
            <a:ext cx="1967873" cy="26303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234340-5755-49A8-82D4-0E5AC4102FD4}"/>
              </a:ext>
            </a:extLst>
          </p:cNvPr>
          <p:cNvGrpSpPr/>
          <p:nvPr/>
        </p:nvGrpSpPr>
        <p:grpSpPr>
          <a:xfrm rot="16200000">
            <a:off x="-1057667" y="1554257"/>
            <a:ext cx="1143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7E68303-AC8F-4FE3-BD08-8B489A5116E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E09F996-9367-4210-8F89-C2C7B813F3B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A20F1C-9D69-4355-B055-B8139B0ED4D8}"/>
              </a:ext>
            </a:extLst>
          </p:cNvPr>
          <p:cNvGrpSpPr/>
          <p:nvPr/>
        </p:nvGrpSpPr>
        <p:grpSpPr>
          <a:xfrm rot="16200000">
            <a:off x="-2813200" y="220026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7076F4-685F-4DD4-BD7C-5CB92883A59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6182FCA-41AF-4E62-A3C2-0BAC6814A14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9B736E-C695-4A44-A19D-FD9E7A9E5F26}"/>
              </a:ext>
            </a:extLst>
          </p:cNvPr>
          <p:cNvSpPr/>
          <p:nvPr/>
        </p:nvSpPr>
        <p:spPr>
          <a:xfrm>
            <a:off x="-2051847" y="5173682"/>
            <a:ext cx="234042" cy="16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33D3-6B36-4348-80DE-DD2AADDE5BC0}"/>
              </a:ext>
            </a:extLst>
          </p:cNvPr>
          <p:cNvSpPr/>
          <p:nvPr/>
        </p:nvSpPr>
        <p:spPr>
          <a:xfrm>
            <a:off x="-618101" y="5890298"/>
            <a:ext cx="119743" cy="1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61312-0E2A-4828-AF0B-78BE6DB2E3A6}"/>
              </a:ext>
            </a:extLst>
          </p:cNvPr>
          <p:cNvSpPr/>
          <p:nvPr/>
        </p:nvSpPr>
        <p:spPr>
          <a:xfrm>
            <a:off x="-3003860" y="2074292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0180FA-AC24-4742-8264-B826EE3C0533}"/>
              </a:ext>
            </a:extLst>
          </p:cNvPr>
          <p:cNvSpPr txBox="1"/>
          <p:nvPr/>
        </p:nvSpPr>
        <p:spPr>
          <a:xfrm>
            <a:off x="-2314654" y="4278270"/>
            <a:ext cx="759656" cy="222714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solidFill>
                  <a:schemeClr val="accent6"/>
                </a:solidFill>
                <a:latin typeface="Helvetica Neue"/>
              </a:rPr>
              <a:t>PA1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D68384-5CC6-47D8-B446-E7BDFC64D49B}"/>
              </a:ext>
            </a:extLst>
          </p:cNvPr>
          <p:cNvSpPr txBox="1"/>
          <p:nvPr/>
        </p:nvSpPr>
        <p:spPr>
          <a:xfrm>
            <a:off x="-2585115" y="5173682"/>
            <a:ext cx="1658009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653602-60A6-4735-BCAA-F956421B9BD2}"/>
              </a:ext>
            </a:extLst>
          </p:cNvPr>
          <p:cNvGrpSpPr/>
          <p:nvPr/>
        </p:nvGrpSpPr>
        <p:grpSpPr>
          <a:xfrm rot="10800000">
            <a:off x="-845326" y="1828815"/>
            <a:ext cx="228600" cy="114300"/>
            <a:chOff x="3488871" y="2942096"/>
            <a:chExt cx="228600" cy="11430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E7CBCBA-6CA5-46C8-BE98-95E8FB6B64C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C65343D-39C8-4F2A-B635-35D48EBABF70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8049DE-A95B-4F7D-83E8-98F04E0CE4B2}"/>
              </a:ext>
            </a:extLst>
          </p:cNvPr>
          <p:cNvGrpSpPr/>
          <p:nvPr/>
        </p:nvGrpSpPr>
        <p:grpSpPr>
          <a:xfrm>
            <a:off x="-845327" y="1937229"/>
            <a:ext cx="228600" cy="114300"/>
            <a:chOff x="3488871" y="2942096"/>
            <a:chExt cx="228600" cy="1143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A9805E3-417A-48E6-8967-0C6957E797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3A1B366-4927-4E67-85B3-91DAC6F29EB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57A47E-9E1C-4E3F-B334-CEFFEEFD647C}"/>
              </a:ext>
            </a:extLst>
          </p:cNvPr>
          <p:cNvGrpSpPr/>
          <p:nvPr/>
        </p:nvGrpSpPr>
        <p:grpSpPr>
          <a:xfrm>
            <a:off x="-1057667" y="1828815"/>
            <a:ext cx="653280" cy="222714"/>
            <a:chOff x="2650733" y="2791116"/>
            <a:chExt cx="653280" cy="22271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AF79603-D360-41A3-99BD-38412D2B54A5}"/>
                </a:ext>
              </a:extLst>
            </p:cNvPr>
            <p:cNvGrpSpPr/>
            <p:nvPr/>
          </p:nvGrpSpPr>
          <p:grpSpPr>
            <a:xfrm>
              <a:off x="2650733" y="2791116"/>
              <a:ext cx="71734" cy="222714"/>
              <a:chOff x="1428843" y="2791116"/>
              <a:chExt cx="71734" cy="222714"/>
            </a:xfrm>
            <a:solidFill>
              <a:schemeClr val="bg1"/>
            </a:solidFill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DB415B4-50E1-43ED-9614-58430E5CE376}"/>
                  </a:ext>
                </a:extLst>
              </p:cNvPr>
              <p:cNvSpPr/>
              <p:nvPr/>
            </p:nvSpPr>
            <p:spPr>
              <a:xfrm>
                <a:off x="1428843" y="279111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00D83CF-E925-475E-AA41-5DD5B4ECECDB}"/>
                  </a:ext>
                </a:extLst>
              </p:cNvPr>
              <p:cNvSpPr/>
              <p:nvPr/>
            </p:nvSpPr>
            <p:spPr>
              <a:xfrm>
                <a:off x="1428843" y="294209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2037122-F765-4361-BD74-05CA4C25A8A4}"/>
                </a:ext>
              </a:extLst>
            </p:cNvPr>
            <p:cNvSpPr txBox="1"/>
            <p:nvPr/>
          </p:nvSpPr>
          <p:spPr>
            <a:xfrm>
              <a:off x="2650733" y="2791116"/>
              <a:ext cx="653280" cy="222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solidFill>
                  <a:schemeClr val="accent1"/>
                </a:solidFill>
                <a:latin typeface="Helvetica Neue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3535640-4C7A-4D74-B101-F0A21FE74B32}"/>
              </a:ext>
            </a:extLst>
          </p:cNvPr>
          <p:cNvSpPr txBox="1"/>
          <p:nvPr/>
        </p:nvSpPr>
        <p:spPr>
          <a:xfrm>
            <a:off x="-1500272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UART2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7C430E-43B9-40A5-8E6E-75083036C026}"/>
              </a:ext>
            </a:extLst>
          </p:cNvPr>
          <p:cNvSpPr txBox="1"/>
          <p:nvPr/>
        </p:nvSpPr>
        <p:spPr>
          <a:xfrm>
            <a:off x="-3221600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UART1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3E474E4-0C06-4C47-9AD9-FF447688A57D}"/>
              </a:ext>
            </a:extLst>
          </p:cNvPr>
          <p:cNvGrpSpPr/>
          <p:nvPr/>
        </p:nvGrpSpPr>
        <p:grpSpPr>
          <a:xfrm>
            <a:off x="-3305533" y="1334073"/>
            <a:ext cx="760169" cy="346332"/>
            <a:chOff x="402867" y="2779270"/>
            <a:chExt cx="760169" cy="246407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7EA1108-4D68-4DC6-9AD6-1FFFEF38D2B7}"/>
                </a:ext>
              </a:extLst>
            </p:cNvPr>
            <p:cNvGrpSpPr/>
            <p:nvPr/>
          </p:nvGrpSpPr>
          <p:grpSpPr>
            <a:xfrm>
              <a:off x="1048736" y="2779270"/>
              <a:ext cx="114300" cy="244800"/>
              <a:chOff x="3441985" y="3075554"/>
              <a:chExt cx="114300" cy="1393032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E3744D0-2BCA-4AD7-A631-4D716103B232}"/>
                  </a:ext>
                </a:extLst>
              </p:cNvPr>
              <p:cNvSpPr/>
              <p:nvPr/>
            </p:nvSpPr>
            <p:spPr>
              <a:xfrm rot="16200000">
                <a:off x="3325006" y="4237307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1A65308-0526-4374-BBBA-3F4300134202}"/>
                  </a:ext>
                </a:extLst>
              </p:cNvPr>
              <p:cNvSpPr/>
              <p:nvPr/>
            </p:nvSpPr>
            <p:spPr>
              <a:xfrm rot="16200000">
                <a:off x="3325006" y="3889049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7C338-D1C3-4EB4-BE86-3413FEF350A7}"/>
                  </a:ext>
                </a:extLst>
              </p:cNvPr>
              <p:cNvSpPr/>
              <p:nvPr/>
            </p:nvSpPr>
            <p:spPr>
              <a:xfrm rot="16200000">
                <a:off x="3325006" y="3540791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B181039-DEC9-48A1-8386-51A0DC7E7F2D}"/>
                  </a:ext>
                </a:extLst>
              </p:cNvPr>
              <p:cNvSpPr/>
              <p:nvPr/>
            </p:nvSpPr>
            <p:spPr>
              <a:xfrm rot="16200000">
                <a:off x="3325006" y="3192533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AF25443-E153-4820-829E-134050C35A2B}"/>
                </a:ext>
              </a:extLst>
            </p:cNvPr>
            <p:cNvGrpSpPr/>
            <p:nvPr/>
          </p:nvGrpSpPr>
          <p:grpSpPr>
            <a:xfrm>
              <a:off x="668651" y="2779270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B54115A-145D-4450-B352-6B08B198E6B2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60CABEC-AF5C-4983-999D-ED08331E64E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0E2D931-7F29-4C06-9DD6-97FB64E01A96}"/>
                </a:ext>
              </a:extLst>
            </p:cNvPr>
            <p:cNvGrpSpPr/>
            <p:nvPr/>
          </p:nvGrpSpPr>
          <p:grpSpPr>
            <a:xfrm>
              <a:off x="583390" y="2911377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B10A1FA-6631-44C2-B549-D2CBFAEA53B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3950EAE-840F-405B-ACE5-6EDEDF6B959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FA4F420-CC41-420E-A8FC-CA74BAA52FE2}"/>
                </a:ext>
              </a:extLst>
            </p:cNvPr>
            <p:cNvGrpSpPr/>
            <p:nvPr/>
          </p:nvGrpSpPr>
          <p:grpSpPr>
            <a:xfrm>
              <a:off x="402867" y="2779270"/>
              <a:ext cx="760169" cy="246407"/>
              <a:chOff x="402867" y="2779270"/>
              <a:chExt cx="760169" cy="246407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ADE03A5-2920-45AE-BC9E-041EBFF12BDE}"/>
                  </a:ext>
                </a:extLst>
              </p:cNvPr>
              <p:cNvGrpSpPr/>
              <p:nvPr/>
            </p:nvGrpSpPr>
            <p:grpSpPr>
              <a:xfrm>
                <a:off x="1064157" y="2791116"/>
                <a:ext cx="71734" cy="222714"/>
                <a:chOff x="1401698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199" name="Rectangle 455">
                  <a:extLst>
                    <a:ext uri="{FF2B5EF4-FFF2-40B4-BE49-F238E27FC236}">
                      <a16:creationId xmlns:a16="http://schemas.microsoft.com/office/drawing/2014/main" id="{2A7AFC7D-789D-41C8-AC3A-55CF003A0018}"/>
                    </a:ext>
                  </a:extLst>
                </p:cNvPr>
                <p:cNvSpPr/>
                <p:nvPr/>
              </p:nvSpPr>
              <p:spPr>
                <a:xfrm>
                  <a:off x="1401698" y="279111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0" name="Rectangle 100">
                  <a:extLst>
                    <a:ext uri="{FF2B5EF4-FFF2-40B4-BE49-F238E27FC236}">
                      <a16:creationId xmlns:a16="http://schemas.microsoft.com/office/drawing/2014/main" id="{D2135F62-5074-484E-9909-8B612BAE0092}"/>
                    </a:ext>
                  </a:extLst>
                </p:cNvPr>
                <p:cNvSpPr/>
                <p:nvPr/>
              </p:nvSpPr>
              <p:spPr>
                <a:xfrm>
                  <a:off x="1401698" y="294209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3698F9E-326E-40EB-85E9-0A815AB0B92F}"/>
                  </a:ext>
                </a:extLst>
              </p:cNvPr>
              <p:cNvSpPr txBox="1"/>
              <p:nvPr/>
            </p:nvSpPr>
            <p:spPr>
              <a:xfrm>
                <a:off x="402867" y="2779270"/>
                <a:ext cx="760169" cy="2464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9E5205-BDC8-4824-B5AE-FA9FC4EBE62A}"/>
              </a:ext>
            </a:extLst>
          </p:cNvPr>
          <p:cNvSpPr/>
          <p:nvPr/>
        </p:nvSpPr>
        <p:spPr>
          <a:xfrm>
            <a:off x="-3696163" y="6062467"/>
            <a:ext cx="1786337" cy="2659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" tIns="3600" rIns="3600" bIns="3600" rtlCol="0" anchor="ctr" anchorCtr="1"/>
          <a:lstStyle/>
          <a:p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A67970-CB64-46F1-9123-50AFEA8D7B1E}"/>
              </a:ext>
            </a:extLst>
          </p:cNvPr>
          <p:cNvSpPr txBox="1"/>
          <p:nvPr/>
        </p:nvSpPr>
        <p:spPr>
          <a:xfrm>
            <a:off x="-1666876" y="5890298"/>
            <a:ext cx="1295401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50kg Load Cell</a:t>
            </a:r>
            <a:endParaRPr lang="en-US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C9D938-0A5F-4A02-A468-AD1F0297CB59}"/>
              </a:ext>
            </a:extLst>
          </p:cNvPr>
          <p:cNvGrpSpPr/>
          <p:nvPr/>
        </p:nvGrpSpPr>
        <p:grpSpPr>
          <a:xfrm>
            <a:off x="-1357244" y="2449965"/>
            <a:ext cx="985769" cy="2683256"/>
            <a:chOff x="2333866" y="3795238"/>
            <a:chExt cx="985769" cy="2683256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BC289C6-FAC0-48EC-8DB4-4BB005EFCFE4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4025B1-A50E-4B2D-8CB5-94E9BB59B67C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F371F36-22DD-41FB-A66D-C2145256DC1D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17CF2F5-8F83-4BA4-9544-0A42E41C2457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2F6DDE-7C2A-404F-948E-F4920652B1E4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5F997A8-E590-41F6-812F-563DC9BED27C}"/>
              </a:ext>
            </a:extLst>
          </p:cNvPr>
          <p:cNvSpPr txBox="1"/>
          <p:nvPr/>
        </p:nvSpPr>
        <p:spPr>
          <a:xfrm>
            <a:off x="-2123792" y="2379075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9B6523-752B-4E08-829C-E0B8B14A00CB}"/>
              </a:ext>
            </a:extLst>
          </p:cNvPr>
          <p:cNvSpPr txBox="1"/>
          <p:nvPr/>
        </p:nvSpPr>
        <p:spPr>
          <a:xfrm>
            <a:off x="-1990278" y="93187"/>
            <a:ext cx="1572315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75BC85-BE78-4137-B8E8-E199D001D6F9}"/>
              </a:ext>
            </a:extLst>
          </p:cNvPr>
          <p:cNvSpPr txBox="1"/>
          <p:nvPr/>
        </p:nvSpPr>
        <p:spPr>
          <a:xfrm>
            <a:off x="-3661913" y="93187"/>
            <a:ext cx="1472928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AC3C7-9CAB-40E5-9F4D-461BB74D1093}"/>
              </a:ext>
            </a:extLst>
          </p:cNvPr>
          <p:cNvSpPr txBox="1"/>
          <p:nvPr/>
        </p:nvSpPr>
        <p:spPr>
          <a:xfrm>
            <a:off x="-3661913" y="430348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6CEE8-F0E4-4764-8406-5E1328897FA0}"/>
              </a:ext>
            </a:extLst>
          </p:cNvPr>
          <p:cNvSpPr txBox="1"/>
          <p:nvPr/>
        </p:nvSpPr>
        <p:spPr>
          <a:xfrm>
            <a:off x="-1990660" y="430348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57C636C-77E3-4444-94E1-BE960E78D970}"/>
              </a:ext>
            </a:extLst>
          </p:cNvPr>
          <p:cNvSpPr txBox="1"/>
          <p:nvPr/>
        </p:nvSpPr>
        <p:spPr>
          <a:xfrm>
            <a:off x="-3555309" y="1041314"/>
            <a:ext cx="125972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Messages [ASCII]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EE334C-F07D-4C83-9FF7-CCD124E20572}"/>
              </a:ext>
            </a:extLst>
          </p:cNvPr>
          <p:cNvSpPr txBox="1"/>
          <p:nvPr/>
        </p:nvSpPr>
        <p:spPr>
          <a:xfrm>
            <a:off x="-3547722" y="1770113"/>
            <a:ext cx="1231847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Control &amp; Status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8EF9D29-2D9F-4621-BA40-94FB4B4A54D6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-3947886" y="2899446"/>
            <a:ext cx="2158563" cy="51102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04F350-DBA1-48CB-8279-AA335300E5A4}"/>
              </a:ext>
            </a:extLst>
          </p:cNvPr>
          <p:cNvCxnSpPr>
            <a:cxnSpLocks/>
            <a:stCxn id="111" idx="0"/>
            <a:endCxn id="115" idx="2"/>
          </p:cNvCxnSpPr>
          <p:nvPr/>
        </p:nvCxnSpPr>
        <p:spPr>
          <a:xfrm flipV="1">
            <a:off x="-1934826" y="4500984"/>
            <a:ext cx="0" cy="672698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643D78E-F79D-4A13-BB0C-5F2E890525B5}"/>
              </a:ext>
            </a:extLst>
          </p:cNvPr>
          <p:cNvCxnSpPr>
            <a:stCxn id="112" idx="0"/>
            <a:endCxn id="116" idx="3"/>
          </p:cNvCxnSpPr>
          <p:nvPr/>
        </p:nvCxnSpPr>
        <p:spPr>
          <a:xfrm rot="16200000" flipV="1">
            <a:off x="-991435" y="5457091"/>
            <a:ext cx="497537" cy="368877"/>
          </a:xfrm>
          <a:prstGeom prst="bentConnector2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528515B-4143-43D9-8500-1E320F20B4B1}"/>
              </a:ext>
            </a:extLst>
          </p:cNvPr>
          <p:cNvCxnSpPr>
            <a:cxnSpLocks/>
            <a:stCxn id="115" idx="0"/>
            <a:endCxn id="78" idx="0"/>
          </p:cNvCxnSpPr>
          <p:nvPr/>
        </p:nvCxnSpPr>
        <p:spPr>
          <a:xfrm rot="5400000" flipH="1" flipV="1">
            <a:off x="-2551487" y="3516107"/>
            <a:ext cx="1378824" cy="145503"/>
          </a:xfrm>
          <a:prstGeom prst="bentConnector4">
            <a:avLst>
              <a:gd name="adj1" fmla="val 47157"/>
              <a:gd name="adj2" fmla="val 257110"/>
            </a:avLst>
          </a:prstGeom>
          <a:ln w="101600" cmpd="dbl">
            <a:solidFill>
              <a:schemeClr val="accent6"/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B98DAB5-8CEC-4D6E-884C-3BA6AA65DDB8}"/>
              </a:ext>
            </a:extLst>
          </p:cNvPr>
          <p:cNvSpPr txBox="1"/>
          <p:nvPr/>
        </p:nvSpPr>
        <p:spPr>
          <a:xfrm>
            <a:off x="-2491280" y="3861990"/>
            <a:ext cx="1112910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0015970-E8C9-456A-865A-8A6A062759AE}"/>
              </a:ext>
            </a:extLst>
          </p:cNvPr>
          <p:cNvSpPr txBox="1"/>
          <p:nvPr/>
        </p:nvSpPr>
        <p:spPr>
          <a:xfrm>
            <a:off x="-2413251" y="4747207"/>
            <a:ext cx="956852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 0-5V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7C09A1-27D8-4BDB-9E17-31467B16D742}"/>
              </a:ext>
            </a:extLst>
          </p:cNvPr>
          <p:cNvSpPr txBox="1"/>
          <p:nvPr/>
        </p:nvSpPr>
        <p:spPr>
          <a:xfrm>
            <a:off x="-1909826" y="5657901"/>
            <a:ext cx="1524978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  <a:cs typeface="Helvetica Neue" charset="0"/>
              </a:rPr>
              <a:t>Load (T1..T4, B1..B4)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3C40D2C-12F1-469F-9D43-71FF88345B7C}"/>
              </a:ext>
            </a:extLst>
          </p:cNvPr>
          <p:cNvCxnSpPr>
            <a:cxnSpLocks/>
            <a:stCxn id="227" idx="2"/>
            <a:endCxn id="216" idx="2"/>
          </p:cNvCxnSpPr>
          <p:nvPr/>
        </p:nvCxnSpPr>
        <p:spPr>
          <a:xfrm flipV="1">
            <a:off x="-2641750" y="2051529"/>
            <a:ext cx="1853573" cy="148732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970FD19-555F-43AA-AF7E-7F8B9DB5955A}"/>
              </a:ext>
            </a:extLst>
          </p:cNvPr>
          <p:cNvCxnSpPr>
            <a:cxnSpLocks/>
            <a:stCxn id="205" idx="2"/>
            <a:endCxn id="222" idx="2"/>
          </p:cNvCxnSpPr>
          <p:nvPr/>
        </p:nvCxnSpPr>
        <p:spPr>
          <a:xfrm>
            <a:off x="-2545364" y="1635137"/>
            <a:ext cx="1757188" cy="19367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C6EF19C-C253-4C78-A300-AB70E9DAE835}"/>
              </a:ext>
            </a:extLst>
          </p:cNvPr>
          <p:cNvCxnSpPr>
            <a:cxnSpLocks/>
            <a:stCxn id="206" idx="2"/>
            <a:endCxn id="221" idx="2"/>
          </p:cNvCxnSpPr>
          <p:nvPr/>
        </p:nvCxnSpPr>
        <p:spPr>
          <a:xfrm>
            <a:off x="-2545364" y="1549119"/>
            <a:ext cx="1871488" cy="279696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DC71F90-D300-41DF-BD63-90D1BE026C01}"/>
              </a:ext>
            </a:extLst>
          </p:cNvPr>
          <p:cNvSpPr txBox="1"/>
          <p:nvPr/>
        </p:nvSpPr>
        <p:spPr>
          <a:xfrm>
            <a:off x="-2194317" y="1501775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A7E54C-E8DE-4297-80DF-F2D70F7AE71C}"/>
              </a:ext>
            </a:extLst>
          </p:cNvPr>
          <p:cNvSpPr txBox="1"/>
          <p:nvPr/>
        </p:nvSpPr>
        <p:spPr>
          <a:xfrm>
            <a:off x="-2194459" y="1124174"/>
            <a:ext cx="714780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/>
              <a:t>Messages [ASCII]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CE1946-B8AB-4854-947A-F9CD7CAD1684}"/>
              </a:ext>
            </a:extLst>
          </p:cNvPr>
          <p:cNvCxnSpPr>
            <a:cxnSpLocks/>
            <a:stCxn id="178" idx="2"/>
            <a:endCxn id="253" idx="0"/>
          </p:cNvCxnSpPr>
          <p:nvPr/>
        </p:nvCxnSpPr>
        <p:spPr>
          <a:xfrm>
            <a:off x="-28682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30C0E1-D8FB-4A8C-9C28-A3CC26ADAEE2}"/>
              </a:ext>
            </a:extLst>
          </p:cNvPr>
          <p:cNvCxnSpPr>
            <a:cxnSpLocks/>
            <a:stCxn id="176" idx="2"/>
            <a:endCxn id="252" idx="0"/>
          </p:cNvCxnSpPr>
          <p:nvPr/>
        </p:nvCxnSpPr>
        <p:spPr>
          <a:xfrm>
            <a:off x="-29825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E39DA3C-F70F-49F9-94BD-F32C1E8188CF}"/>
              </a:ext>
            </a:extLst>
          </p:cNvPr>
          <p:cNvGrpSpPr/>
          <p:nvPr/>
        </p:nvGrpSpPr>
        <p:grpSpPr>
          <a:xfrm>
            <a:off x="-3039749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8D1E708-8A67-446F-B3B9-202A820BCED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7D4FE4B-6DB2-49E0-81F8-E69EA1034B48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142856-37DF-4AA1-B90B-C5BB6BF92996}"/>
              </a:ext>
            </a:extLst>
          </p:cNvPr>
          <p:cNvCxnSpPr>
            <a:cxnSpLocks/>
            <a:stCxn id="173" idx="2"/>
            <a:endCxn id="251" idx="0"/>
          </p:cNvCxnSpPr>
          <p:nvPr/>
        </p:nvCxnSpPr>
        <p:spPr>
          <a:xfrm>
            <a:off x="-11469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4950ADB-90C0-474C-B73F-ED5611ECD4C1}"/>
              </a:ext>
            </a:extLst>
          </p:cNvPr>
          <p:cNvCxnSpPr>
            <a:cxnSpLocks/>
            <a:stCxn id="172" idx="2"/>
            <a:endCxn id="250" idx="0"/>
          </p:cNvCxnSpPr>
          <p:nvPr/>
        </p:nvCxnSpPr>
        <p:spPr>
          <a:xfrm>
            <a:off x="-12612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2926919-1965-4D6F-BFFD-0224A221B6BC}"/>
              </a:ext>
            </a:extLst>
          </p:cNvPr>
          <p:cNvGrpSpPr/>
          <p:nvPr/>
        </p:nvGrpSpPr>
        <p:grpSpPr>
          <a:xfrm>
            <a:off x="-1318421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57703C-7EFA-4FBE-90B9-19EAB8558A6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C1CEE3C-4AA6-49BA-9ED9-041646477671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ABB212-9FC9-44C8-B509-52C54C53B5EA}"/>
              </a:ext>
            </a:extLst>
          </p:cNvPr>
          <p:cNvSpPr txBox="1"/>
          <p:nvPr/>
        </p:nvSpPr>
        <p:spPr>
          <a:xfrm>
            <a:off x="-1804875" y="-529308"/>
            <a:ext cx="1201508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Next 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978677-649E-43FD-8AF2-BB8682BCEDF1}"/>
              </a:ext>
            </a:extLst>
          </p:cNvPr>
          <p:cNvSpPr txBox="1"/>
          <p:nvPr/>
        </p:nvSpPr>
        <p:spPr>
          <a:xfrm>
            <a:off x="-3690511" y="-529308"/>
            <a:ext cx="1530123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Previous Controller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37F41AD-825B-469B-ABCF-F4FF6C84C09F}"/>
              </a:ext>
            </a:extLst>
          </p:cNvPr>
          <p:cNvSpPr txBox="1"/>
          <p:nvPr/>
        </p:nvSpPr>
        <p:spPr>
          <a:xfrm>
            <a:off x="-3661913" y="-192147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A5FAAB-21C4-44E4-A8BF-51B1F1CCA716}"/>
              </a:ext>
            </a:extLst>
          </p:cNvPr>
          <p:cNvSpPr txBox="1"/>
          <p:nvPr/>
        </p:nvSpPr>
        <p:spPr>
          <a:xfrm>
            <a:off x="-1990660" y="-192147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83A011-AE28-4563-838C-9B867085771F}"/>
              </a:ext>
            </a:extLst>
          </p:cNvPr>
          <p:cNvSpPr txBox="1"/>
          <p:nvPr/>
        </p:nvSpPr>
        <p:spPr>
          <a:xfrm>
            <a:off x="-2194317" y="2002472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FB2B0A-3190-460D-952C-73DEB3B33A52}"/>
              </a:ext>
            </a:extLst>
          </p:cNvPr>
          <p:cNvSpPr txBox="1"/>
          <p:nvPr/>
        </p:nvSpPr>
        <p:spPr>
          <a:xfrm>
            <a:off x="4036800" y="3577030"/>
            <a:ext cx="1440000" cy="789249"/>
          </a:xfrm>
          <a:prstGeom prst="roundRect">
            <a:avLst>
              <a:gd name="adj" fmla="val 50000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dirty="0">
                <a:latin typeface="Consolas" panose="020B0609020204030204" pitchFamily="49" charset="0"/>
              </a:rPr>
              <a:t>NUCLEO-F303K8 </a:t>
            </a:r>
            <a:r>
              <a:rPr lang="en-US" sz="1200" dirty="0">
                <a:latin typeface="Consolas" panose="020B0609020204030204" pitchFamily="49" charset="0"/>
                <a:cs typeface="Helvetica Neue" charset="0"/>
              </a:rPr>
              <a:t>Controller Software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C99EED-5228-453B-9F1F-C98F4441EFF6}"/>
              </a:ext>
            </a:extLst>
          </p:cNvPr>
          <p:cNvSpPr txBox="1"/>
          <p:nvPr/>
        </p:nvSpPr>
        <p:spPr>
          <a:xfrm>
            <a:off x="4233000" y="4574610"/>
            <a:ext cx="144000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Timer 3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Channel 1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41E374F-344A-469C-873B-66064CBDA4F1}"/>
              </a:ext>
            </a:extLst>
          </p:cNvPr>
          <p:cNvSpPr txBox="1"/>
          <p:nvPr/>
        </p:nvSpPr>
        <p:spPr>
          <a:xfrm>
            <a:off x="2580930" y="4574610"/>
            <a:ext cx="601984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296CA1-315D-44F3-94A0-6BBF8BB0F791}"/>
              </a:ext>
            </a:extLst>
          </p:cNvPr>
          <p:cNvSpPr txBox="1"/>
          <p:nvPr/>
        </p:nvSpPr>
        <p:spPr>
          <a:xfrm>
            <a:off x="2368532" y="5771208"/>
            <a:ext cx="102678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Port B Pin 4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64B54BD-7A65-4B54-9F15-2F1A0646A1F3}"/>
              </a:ext>
            </a:extLst>
          </p:cNvPr>
          <p:cNvSpPr txBox="1"/>
          <p:nvPr/>
        </p:nvSpPr>
        <p:spPr>
          <a:xfrm>
            <a:off x="2161922" y="6506858"/>
            <a:ext cx="1440000" cy="37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 Control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FD3874A-3AC3-4AA6-8FD4-8B25B2013870}"/>
              </a:ext>
            </a:extLst>
          </p:cNvPr>
          <p:cNvSpPr txBox="1"/>
          <p:nvPr/>
        </p:nvSpPr>
        <p:spPr>
          <a:xfrm>
            <a:off x="2161922" y="5405341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Digital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59D171-DFA4-4E05-8CDD-82134D9301FD}"/>
              </a:ext>
            </a:extLst>
          </p:cNvPr>
          <p:cNvSpPr txBox="1"/>
          <p:nvPr/>
        </p:nvSpPr>
        <p:spPr>
          <a:xfrm>
            <a:off x="2161922" y="6135792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Voltage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A3C33E5-63DD-4F12-84FF-CEFA010EF899}"/>
              </a:ext>
            </a:extLst>
          </p:cNvPr>
          <p:cNvSpPr txBox="1"/>
          <p:nvPr/>
        </p:nvSpPr>
        <p:spPr>
          <a:xfrm>
            <a:off x="2453491" y="7439260"/>
            <a:ext cx="856862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168C2-A955-4B9E-B530-5345B7890ACB}"/>
              </a:ext>
            </a:extLst>
          </p:cNvPr>
          <p:cNvSpPr txBox="1"/>
          <p:nvPr/>
        </p:nvSpPr>
        <p:spPr>
          <a:xfrm>
            <a:off x="2161922" y="7063155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Power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F44B76-DAE2-47BD-B5AB-2B994BA40E8C}"/>
              </a:ext>
            </a:extLst>
          </p:cNvPr>
          <p:cNvSpPr txBox="1"/>
          <p:nvPr/>
        </p:nvSpPr>
        <p:spPr>
          <a:xfrm>
            <a:off x="4712155" y="4977289"/>
            <a:ext cx="48169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0645A9-7988-4CC7-9981-C1FE10B643A5}"/>
              </a:ext>
            </a:extLst>
          </p:cNvPr>
          <p:cNvSpPr txBox="1"/>
          <p:nvPr/>
        </p:nvSpPr>
        <p:spPr>
          <a:xfrm>
            <a:off x="2161922" y="4938308"/>
            <a:ext cx="1440000" cy="269899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PWM Interface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F0C935-20CE-4D2B-9E11-7A6D0B1806A6}"/>
              </a:ext>
            </a:extLst>
          </p:cNvPr>
          <p:cNvSpPr/>
          <p:nvPr/>
        </p:nvSpPr>
        <p:spPr>
          <a:xfrm>
            <a:off x="2161922" y="-1001486"/>
            <a:ext cx="5580000" cy="86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5460AD40-4EE4-48CC-A612-E094B18B49B3}"/>
              </a:ext>
            </a:extLst>
          </p:cNvPr>
          <p:cNvCxnSpPr>
            <a:cxnSpLocks/>
            <a:stCxn id="145" idx="2"/>
            <a:endCxn id="124" idx="0"/>
          </p:cNvCxnSpPr>
          <p:nvPr/>
        </p:nvCxnSpPr>
        <p:spPr>
          <a:xfrm>
            <a:off x="2881922" y="5597277"/>
            <a:ext cx="0" cy="17393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BA0ABC-88EE-4513-9FE7-AAE0B7F62E12}"/>
              </a:ext>
            </a:extLst>
          </p:cNvPr>
          <p:cNvCxnSpPr>
            <a:cxnSpLocks/>
            <a:stCxn id="145" idx="0"/>
            <a:endCxn id="256" idx="2"/>
          </p:cNvCxnSpPr>
          <p:nvPr/>
        </p:nvCxnSpPr>
        <p:spPr>
          <a:xfrm flipV="1">
            <a:off x="2881922" y="5208207"/>
            <a:ext cx="0" cy="197134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6CCB2FC-C3D8-468F-933C-8D1BB4DBFBAF}"/>
              </a:ext>
            </a:extLst>
          </p:cNvPr>
          <p:cNvCxnSpPr>
            <a:cxnSpLocks/>
            <a:stCxn id="146" idx="0"/>
            <a:endCxn id="124" idx="2"/>
          </p:cNvCxnSpPr>
          <p:nvPr/>
        </p:nvCxnSpPr>
        <p:spPr>
          <a:xfrm flipV="1">
            <a:off x="2881922" y="5963144"/>
            <a:ext cx="0" cy="172648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A01F217-7C37-4471-81B2-7AB1505CE113}"/>
              </a:ext>
            </a:extLst>
          </p:cNvPr>
          <p:cNvCxnSpPr>
            <a:cxnSpLocks/>
            <a:stCxn id="149" idx="0"/>
            <a:endCxn id="125" idx="2"/>
          </p:cNvCxnSpPr>
          <p:nvPr/>
        </p:nvCxnSpPr>
        <p:spPr>
          <a:xfrm flipV="1">
            <a:off x="2881922" y="6884858"/>
            <a:ext cx="0" cy="178297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FF2E6A5-C31D-448B-A375-F1E01272271C}"/>
              </a:ext>
            </a:extLst>
          </p:cNvPr>
          <p:cNvCxnSpPr>
            <a:cxnSpLocks/>
            <a:stCxn id="146" idx="2"/>
            <a:endCxn id="125" idx="0"/>
          </p:cNvCxnSpPr>
          <p:nvPr/>
        </p:nvCxnSpPr>
        <p:spPr>
          <a:xfrm>
            <a:off x="2881922" y="6327728"/>
            <a:ext cx="0" cy="1791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6B6B22D-2262-422F-B553-9D5F1E199CA2}"/>
              </a:ext>
            </a:extLst>
          </p:cNvPr>
          <p:cNvCxnSpPr>
            <a:cxnSpLocks/>
            <a:stCxn id="149" idx="2"/>
            <a:endCxn id="147" idx="0"/>
          </p:cNvCxnSpPr>
          <p:nvPr/>
        </p:nvCxnSpPr>
        <p:spPr>
          <a:xfrm>
            <a:off x="2881922" y="7255091"/>
            <a:ext cx="0" cy="18416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D54CFF7-4ADE-4978-8579-8142FE8F3C1A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2881922" y="4766546"/>
            <a:ext cx="0" cy="1717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B66567C-D506-4E55-B7F8-CB6993B4D1E9}"/>
              </a:ext>
            </a:extLst>
          </p:cNvPr>
          <p:cNvCxnSpPr>
            <a:cxnSpLocks/>
            <a:stCxn id="151" idx="1"/>
            <a:endCxn id="256" idx="3"/>
          </p:cNvCxnSpPr>
          <p:nvPr/>
        </p:nvCxnSpPr>
        <p:spPr>
          <a:xfrm flipH="1">
            <a:off x="3601922" y="5073257"/>
            <a:ext cx="1110233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8571DE81-E88E-45D1-B966-31323213E161}"/>
              </a:ext>
            </a:extLst>
          </p:cNvPr>
          <p:cNvCxnSpPr>
            <a:cxnSpLocks/>
            <a:stCxn id="151" idx="0"/>
            <a:endCxn id="141" idx="2"/>
          </p:cNvCxnSpPr>
          <p:nvPr/>
        </p:nvCxnSpPr>
        <p:spPr>
          <a:xfrm flipV="1">
            <a:off x="4953000" y="4766546"/>
            <a:ext cx="0" cy="210743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A77625B7-DDAD-4701-BCFE-C0C36C61E26F}"/>
              </a:ext>
            </a:extLst>
          </p:cNvPr>
          <p:cNvCxnSpPr>
            <a:cxnSpLocks/>
            <a:stCxn id="126" idx="1"/>
            <a:endCxn id="142" idx="0"/>
          </p:cNvCxnSpPr>
          <p:nvPr/>
        </p:nvCxnSpPr>
        <p:spPr>
          <a:xfrm rot="10800000" flipV="1">
            <a:off x="2881922" y="3971654"/>
            <a:ext cx="1154878" cy="602955"/>
          </a:xfrm>
          <a:prstGeom prst="bentConnector2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7996BC5A-F0DB-481E-AF9C-BB8E3A1A3C5E}"/>
              </a:ext>
            </a:extLst>
          </p:cNvPr>
          <p:cNvSpPr txBox="1"/>
          <p:nvPr/>
        </p:nvSpPr>
        <p:spPr>
          <a:xfrm>
            <a:off x="4233000" y="6333626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INA125PA </a:t>
            </a:r>
          </a:p>
          <a:p>
            <a:r>
              <a:rPr lang="en-US" dirty="0"/>
              <a:t>In. Amp</a:t>
            </a:r>
            <a:endParaRPr lang="en-AU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E6DD096-A4FA-4D3A-8261-9ECA95B4E136}"/>
              </a:ext>
            </a:extLst>
          </p:cNvPr>
          <p:cNvSpPr txBox="1"/>
          <p:nvPr/>
        </p:nvSpPr>
        <p:spPr>
          <a:xfrm>
            <a:off x="6301922" y="7254594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AU" dirty="0">
                <a:solidFill>
                  <a:schemeClr val="accent6"/>
                </a:solidFill>
              </a:rPr>
              <a:t>YZC-161B</a:t>
            </a:r>
          </a:p>
          <a:p>
            <a:r>
              <a:rPr lang="en-AU" dirty="0">
                <a:solidFill>
                  <a:schemeClr val="accent6"/>
                </a:solidFill>
              </a:rPr>
              <a:t>50kg Load Cell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3872DD1-A5C0-47B8-9276-B1A6D951BDF0}"/>
              </a:ext>
            </a:extLst>
          </p:cNvPr>
          <p:cNvSpPr txBox="1"/>
          <p:nvPr/>
        </p:nvSpPr>
        <p:spPr>
          <a:xfrm>
            <a:off x="6301922" y="5497674"/>
            <a:ext cx="1440000" cy="19193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Port A Pin 0,1</a:t>
            </a:r>
            <a:endParaRPr lang="en-AU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32B677E-A975-4728-B0BB-EF6983648914}"/>
              </a:ext>
            </a:extLst>
          </p:cNvPr>
          <p:cNvSpPr txBox="1"/>
          <p:nvPr/>
        </p:nvSpPr>
        <p:spPr>
          <a:xfrm>
            <a:off x="6301922" y="4389944"/>
            <a:ext cx="1440000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Load (Top, Bottom)</a:t>
            </a:r>
            <a:endParaRPr lang="en-AU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395F42D-4492-4114-B958-42BA5AA30793}"/>
              </a:ext>
            </a:extLst>
          </p:cNvPr>
          <p:cNvSpPr txBox="1"/>
          <p:nvPr/>
        </p:nvSpPr>
        <p:spPr>
          <a:xfrm>
            <a:off x="4418145" y="7169579"/>
            <a:ext cx="1069710" cy="56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(T1..T4, B1..B4)</a:t>
            </a:r>
            <a:endParaRPr lang="en-AU" dirty="0">
              <a:solidFill>
                <a:schemeClr val="accent6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8C03966-8EC0-4778-8A7C-0E006D7CC810}"/>
              </a:ext>
            </a:extLst>
          </p:cNvPr>
          <p:cNvSpPr txBox="1"/>
          <p:nvPr/>
        </p:nvSpPr>
        <p:spPr>
          <a:xfrm>
            <a:off x="4418144" y="5405341"/>
            <a:ext cx="1069712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(Top, Bottom) 0-5V</a:t>
            </a:r>
            <a:endParaRPr lang="en-AU" dirty="0">
              <a:solidFill>
                <a:schemeClr val="accent6"/>
              </a:solidFill>
            </a:endParaRP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23AD246-7BAE-409D-90DF-11E44C8A2AFD}"/>
              </a:ext>
            </a:extLst>
          </p:cNvPr>
          <p:cNvCxnSpPr>
            <a:cxnSpLocks/>
            <a:stCxn id="301" idx="3"/>
            <a:endCxn id="298" idx="1"/>
          </p:cNvCxnSpPr>
          <p:nvPr/>
        </p:nvCxnSpPr>
        <p:spPr>
          <a:xfrm flipV="1">
            <a:off x="5487855" y="7442895"/>
            <a:ext cx="814067" cy="7318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C4D0586-73D1-4944-9628-B0058D38B647}"/>
              </a:ext>
            </a:extLst>
          </p:cNvPr>
          <p:cNvCxnSpPr>
            <a:cxnSpLocks/>
            <a:stCxn id="301" idx="0"/>
            <a:endCxn id="297" idx="2"/>
          </p:cNvCxnSpPr>
          <p:nvPr/>
        </p:nvCxnSpPr>
        <p:spPr>
          <a:xfrm flipV="1">
            <a:off x="4953000" y="6710228"/>
            <a:ext cx="0" cy="45935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6C0628D3-4231-48DF-B068-11B7584B45AC}"/>
              </a:ext>
            </a:extLst>
          </p:cNvPr>
          <p:cNvCxnSpPr>
            <a:cxnSpLocks/>
            <a:stCxn id="306" idx="3"/>
            <a:endCxn id="296" idx="1"/>
          </p:cNvCxnSpPr>
          <p:nvPr/>
        </p:nvCxnSpPr>
        <p:spPr>
          <a:xfrm>
            <a:off x="5487856" y="5593642"/>
            <a:ext cx="814066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131B9FA9-A9DD-46FB-A5CE-F4C4FCA95DBD}"/>
              </a:ext>
            </a:extLst>
          </p:cNvPr>
          <p:cNvCxnSpPr>
            <a:cxnSpLocks/>
            <a:stCxn id="306" idx="2"/>
            <a:endCxn id="297" idx="0"/>
          </p:cNvCxnSpPr>
          <p:nvPr/>
        </p:nvCxnSpPr>
        <p:spPr>
          <a:xfrm>
            <a:off x="4953000" y="5781943"/>
            <a:ext cx="0" cy="551683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2CD6C083-BDFD-4613-B4A0-3DA2A0CD0637}"/>
              </a:ext>
            </a:extLst>
          </p:cNvPr>
          <p:cNvCxnSpPr>
            <a:cxnSpLocks/>
            <a:stCxn id="299" idx="0"/>
            <a:endCxn id="126" idx="3"/>
          </p:cNvCxnSpPr>
          <p:nvPr/>
        </p:nvCxnSpPr>
        <p:spPr>
          <a:xfrm rot="16200000" flipV="1">
            <a:off x="6040217" y="3408239"/>
            <a:ext cx="418289" cy="1545122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30496E54-DA5A-4046-9339-687A044EEF3A}"/>
              </a:ext>
            </a:extLst>
          </p:cNvPr>
          <p:cNvCxnSpPr>
            <a:cxnSpLocks/>
            <a:stCxn id="299" idx="2"/>
            <a:endCxn id="296" idx="0"/>
          </p:cNvCxnSpPr>
          <p:nvPr/>
        </p:nvCxnSpPr>
        <p:spPr>
          <a:xfrm>
            <a:off x="7021922" y="4766546"/>
            <a:ext cx="0" cy="731128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0E28306D-8571-4668-BBD9-D1DF1326AC52}"/>
              </a:ext>
            </a:extLst>
          </p:cNvPr>
          <p:cNvSpPr txBox="1"/>
          <p:nvPr/>
        </p:nvSpPr>
        <p:spPr>
          <a:xfrm>
            <a:off x="2161922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UART1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FFD04C2-EEC1-4A3F-A9B3-EE7B12B67FCC}"/>
              </a:ext>
            </a:extLst>
          </p:cNvPr>
          <p:cNvSpPr txBox="1"/>
          <p:nvPr/>
        </p:nvSpPr>
        <p:spPr>
          <a:xfrm>
            <a:off x="2161922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RX(PA3), TX(PA2)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D0C3BE71-9CC5-4DE2-966B-FB56DD7E73F2}"/>
              </a:ext>
            </a:extLst>
          </p:cNvPr>
          <p:cNvSpPr txBox="1"/>
          <p:nvPr/>
        </p:nvSpPr>
        <p:spPr>
          <a:xfrm>
            <a:off x="2161922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F5014B7-9B98-42F5-A607-498F4081D033}"/>
              </a:ext>
            </a:extLst>
          </p:cNvPr>
          <p:cNvSpPr txBox="1"/>
          <p:nvPr/>
        </p:nvSpPr>
        <p:spPr>
          <a:xfrm>
            <a:off x="2161922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C5C84185-1F92-409C-AA2B-5E41FB1BC2F6}"/>
              </a:ext>
            </a:extLst>
          </p:cNvPr>
          <p:cNvSpPr txBox="1"/>
          <p:nvPr/>
        </p:nvSpPr>
        <p:spPr>
          <a:xfrm>
            <a:off x="2161922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Previous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92C1B92-1ACF-420E-90D6-2EFC88D9A03A}"/>
              </a:ext>
            </a:extLst>
          </p:cNvPr>
          <p:cNvSpPr txBox="1"/>
          <p:nvPr/>
        </p:nvSpPr>
        <p:spPr>
          <a:xfrm>
            <a:off x="2161922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99D3725-CDCC-4344-94FD-25E04547A036}"/>
              </a:ext>
            </a:extLst>
          </p:cNvPr>
          <p:cNvSpPr txBox="1"/>
          <p:nvPr/>
        </p:nvSpPr>
        <p:spPr>
          <a:xfrm>
            <a:off x="4233000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UART2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413D979-7FAA-449C-968A-865A81D1A1C5}"/>
              </a:ext>
            </a:extLst>
          </p:cNvPr>
          <p:cNvSpPr txBox="1"/>
          <p:nvPr/>
        </p:nvSpPr>
        <p:spPr>
          <a:xfrm>
            <a:off x="4233000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RX(PA10), TX(PA9)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B08890B-DDE3-4A1E-960E-C08203D46A48}"/>
              </a:ext>
            </a:extLst>
          </p:cNvPr>
          <p:cNvSpPr txBox="1"/>
          <p:nvPr/>
        </p:nvSpPr>
        <p:spPr>
          <a:xfrm>
            <a:off x="4233000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DD898A4-7231-474F-81E5-D0B35C8AAF31}"/>
              </a:ext>
            </a:extLst>
          </p:cNvPr>
          <p:cNvSpPr txBox="1"/>
          <p:nvPr/>
        </p:nvSpPr>
        <p:spPr>
          <a:xfrm>
            <a:off x="4233000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CF4F545-D7E0-462B-AB52-7B1BA5DE8340}"/>
              </a:ext>
            </a:extLst>
          </p:cNvPr>
          <p:cNvSpPr txBox="1"/>
          <p:nvPr/>
        </p:nvSpPr>
        <p:spPr>
          <a:xfrm>
            <a:off x="4233000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Next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A3BD0BF-F847-460A-8E22-649FAEECB6AA}"/>
              </a:ext>
            </a:extLst>
          </p:cNvPr>
          <p:cNvSpPr txBox="1"/>
          <p:nvPr/>
        </p:nvSpPr>
        <p:spPr>
          <a:xfrm>
            <a:off x="4233000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BBD149B3-464C-4D11-B705-70180DC33FEE}"/>
              </a:ext>
            </a:extLst>
          </p:cNvPr>
          <p:cNvCxnSpPr>
            <a:cxnSpLocks/>
            <a:stCxn id="393" idx="0"/>
            <a:endCxn id="392" idx="2"/>
          </p:cNvCxnSpPr>
          <p:nvPr/>
        </p:nvCxnSpPr>
        <p:spPr>
          <a:xfrm rot="5400000" flipH="1" flipV="1">
            <a:off x="2795692" y="-538653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D425D4EA-B39A-4240-858B-760E60748459}"/>
              </a:ext>
            </a:extLst>
          </p:cNvPr>
          <p:cNvCxnSpPr>
            <a:cxnSpLocks/>
            <a:stCxn id="393" idx="2"/>
            <a:endCxn id="386" idx="0"/>
          </p:cNvCxnSpPr>
          <p:nvPr/>
        </p:nvCxnSpPr>
        <p:spPr>
          <a:xfrm rot="5400000">
            <a:off x="2795692" y="10409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B2F9E2E4-64BD-4DFA-B95A-5E504DABC925}"/>
              </a:ext>
            </a:extLst>
          </p:cNvPr>
          <p:cNvCxnSpPr>
            <a:cxnSpLocks/>
            <a:stCxn id="394" idx="2"/>
            <a:endCxn id="385" idx="0"/>
          </p:cNvCxnSpPr>
          <p:nvPr/>
        </p:nvCxnSpPr>
        <p:spPr>
          <a:xfrm rot="5400000">
            <a:off x="4866770" y="10409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1C8573E5-298B-42EC-9072-902010A762D5}"/>
              </a:ext>
            </a:extLst>
          </p:cNvPr>
          <p:cNvCxnSpPr>
            <a:cxnSpLocks/>
            <a:stCxn id="394" idx="0"/>
            <a:endCxn id="391" idx="2"/>
          </p:cNvCxnSpPr>
          <p:nvPr/>
        </p:nvCxnSpPr>
        <p:spPr>
          <a:xfrm rot="5400000" flipH="1" flipV="1">
            <a:off x="4866770" y="-538653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AD66EDBD-6761-4316-BB91-4B6515C7139B}"/>
              </a:ext>
            </a:extLst>
          </p:cNvPr>
          <p:cNvCxnSpPr>
            <a:cxnSpLocks/>
            <a:stCxn id="388" idx="2"/>
            <a:endCxn id="383" idx="0"/>
          </p:cNvCxnSpPr>
          <p:nvPr/>
        </p:nvCxnSpPr>
        <p:spPr>
          <a:xfrm rot="5400000">
            <a:off x="4872427" y="914981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271BA4EA-127C-4A9B-8905-30CB9F4C19C6}"/>
              </a:ext>
            </a:extLst>
          </p:cNvPr>
          <p:cNvCxnSpPr>
            <a:cxnSpLocks/>
            <a:stCxn id="388" idx="0"/>
            <a:endCxn id="385" idx="2"/>
          </p:cNvCxnSpPr>
          <p:nvPr/>
        </p:nvCxnSpPr>
        <p:spPr>
          <a:xfrm rot="5400000" flipH="1" flipV="1">
            <a:off x="4868385" y="373191"/>
            <a:ext cx="169230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or: Elbow 417">
            <a:extLst>
              <a:ext uri="{FF2B5EF4-FFF2-40B4-BE49-F238E27FC236}">
                <a16:creationId xmlns:a16="http://schemas.microsoft.com/office/drawing/2014/main" id="{C3EE9867-664F-4C28-A1AD-2B3E6CCDF525}"/>
              </a:ext>
            </a:extLst>
          </p:cNvPr>
          <p:cNvCxnSpPr>
            <a:cxnSpLocks/>
            <a:stCxn id="387" idx="0"/>
            <a:endCxn id="386" idx="2"/>
          </p:cNvCxnSpPr>
          <p:nvPr/>
        </p:nvCxnSpPr>
        <p:spPr>
          <a:xfrm rot="5400000" flipH="1" flipV="1">
            <a:off x="2797307" y="373191"/>
            <a:ext cx="169230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87C84F01-52DC-44AA-A408-613095062C06}"/>
              </a:ext>
            </a:extLst>
          </p:cNvPr>
          <p:cNvCxnSpPr>
            <a:cxnSpLocks/>
            <a:stCxn id="387" idx="2"/>
            <a:endCxn id="384" idx="0"/>
          </p:cNvCxnSpPr>
          <p:nvPr/>
        </p:nvCxnSpPr>
        <p:spPr>
          <a:xfrm rot="5400000">
            <a:off x="2801349" y="914981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969CAE56-0F32-4329-B623-C09166B623A7}"/>
              </a:ext>
            </a:extLst>
          </p:cNvPr>
          <p:cNvCxnSpPr>
            <a:cxnSpLocks/>
            <a:stCxn id="389" idx="0"/>
            <a:endCxn id="384" idx="2"/>
          </p:cNvCxnSpPr>
          <p:nvPr/>
        </p:nvCxnSpPr>
        <p:spPr>
          <a:xfrm rot="5400000" flipH="1" flipV="1">
            <a:off x="2801349" y="1268063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75573DD0-E862-45DD-B380-BE1EE8C8E02A}"/>
              </a:ext>
            </a:extLst>
          </p:cNvPr>
          <p:cNvCxnSpPr>
            <a:cxnSpLocks/>
            <a:stCxn id="390" idx="0"/>
            <a:endCxn id="383" idx="2"/>
          </p:cNvCxnSpPr>
          <p:nvPr/>
        </p:nvCxnSpPr>
        <p:spPr>
          <a:xfrm rot="5400000" flipH="1" flipV="1">
            <a:off x="4872427" y="1268063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or: Elbow 436">
            <a:extLst>
              <a:ext uri="{FF2B5EF4-FFF2-40B4-BE49-F238E27FC236}">
                <a16:creationId xmlns:a16="http://schemas.microsoft.com/office/drawing/2014/main" id="{D353CE0E-6A9B-4F98-BE53-5EE45BA3A82C}"/>
              </a:ext>
            </a:extLst>
          </p:cNvPr>
          <p:cNvCxnSpPr>
            <a:cxnSpLocks/>
            <a:stCxn id="389" idx="2"/>
            <a:endCxn id="484" idx="0"/>
          </p:cNvCxnSpPr>
          <p:nvPr/>
        </p:nvCxnSpPr>
        <p:spPr>
          <a:xfrm rot="5400000">
            <a:off x="2794133" y="1628361"/>
            <a:ext cx="175579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A78B75A1-948B-419B-A9FB-D445E9FDFED6}"/>
              </a:ext>
            </a:extLst>
          </p:cNvPr>
          <p:cNvCxnSpPr>
            <a:cxnSpLocks/>
            <a:stCxn id="390" idx="2"/>
            <a:endCxn id="533" idx="3"/>
          </p:cNvCxnSpPr>
          <p:nvPr/>
        </p:nvCxnSpPr>
        <p:spPr>
          <a:xfrm rot="5400000">
            <a:off x="4142406" y="1000088"/>
            <a:ext cx="270110" cy="1351078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>
            <a:extLst>
              <a:ext uri="{FF2B5EF4-FFF2-40B4-BE49-F238E27FC236}">
                <a16:creationId xmlns:a16="http://schemas.microsoft.com/office/drawing/2014/main" id="{5A965F57-DF39-4755-AC46-994A3752D35B}"/>
              </a:ext>
            </a:extLst>
          </p:cNvPr>
          <p:cNvSpPr txBox="1"/>
          <p:nvPr/>
        </p:nvSpPr>
        <p:spPr>
          <a:xfrm>
            <a:off x="4233000" y="2261559"/>
            <a:ext cx="1440000" cy="191936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Memory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1C009659-E29A-4087-A2B7-D7ED0C22C553}"/>
              </a:ext>
            </a:extLst>
          </p:cNvPr>
          <p:cNvSpPr/>
          <p:nvPr/>
        </p:nvSpPr>
        <p:spPr>
          <a:xfrm rot="16200000">
            <a:off x="1661620" y="2774948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D78ACC6-DD3F-4654-92B7-46F470390A36}"/>
              </a:ext>
            </a:extLst>
          </p:cNvPr>
          <p:cNvSpPr/>
          <p:nvPr/>
        </p:nvSpPr>
        <p:spPr>
          <a:xfrm rot="16200000">
            <a:off x="1661620" y="2688930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F9E39FB-4CCE-4098-A6D5-815AFE4AF33B}"/>
              </a:ext>
            </a:extLst>
          </p:cNvPr>
          <p:cNvSpPr/>
          <p:nvPr/>
        </p:nvSpPr>
        <p:spPr>
          <a:xfrm rot="16200000">
            <a:off x="1661620" y="2602911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C0C626F8-2E73-4822-BEE6-D5D2A7406D38}"/>
              </a:ext>
            </a:extLst>
          </p:cNvPr>
          <p:cNvSpPr/>
          <p:nvPr/>
        </p:nvSpPr>
        <p:spPr>
          <a:xfrm rot="16200000">
            <a:off x="1661620" y="2516893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6BE2758-30E9-4331-B232-2832FF486E64}"/>
              </a:ext>
            </a:extLst>
          </p:cNvPr>
          <p:cNvSpPr/>
          <p:nvPr/>
        </p:nvSpPr>
        <p:spPr>
          <a:xfrm>
            <a:off x="714857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DFAFC21-66F8-4C99-9EA6-50414238E070}"/>
              </a:ext>
            </a:extLst>
          </p:cNvPr>
          <p:cNvSpPr/>
          <p:nvPr/>
        </p:nvSpPr>
        <p:spPr>
          <a:xfrm>
            <a:off x="931378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056AA93D-5BAA-489F-8BF4-F0A88B5B6C39}"/>
              </a:ext>
            </a:extLst>
          </p:cNvPr>
          <p:cNvGrpSpPr/>
          <p:nvPr/>
        </p:nvGrpSpPr>
        <p:grpSpPr>
          <a:xfrm>
            <a:off x="1625581" y="2598794"/>
            <a:ext cx="135887" cy="313031"/>
            <a:chOff x="1401698" y="2791116"/>
            <a:chExt cx="71734" cy="222714"/>
          </a:xfrm>
          <a:noFill/>
        </p:grpSpPr>
        <p:sp>
          <p:nvSpPr>
            <p:cNvPr id="485" name="Rectangle 455">
              <a:extLst>
                <a:ext uri="{FF2B5EF4-FFF2-40B4-BE49-F238E27FC236}">
                  <a16:creationId xmlns:a16="http://schemas.microsoft.com/office/drawing/2014/main" id="{5BA5FC5D-CD58-41E6-B0FB-8E602AD16CA1}"/>
                </a:ext>
              </a:extLst>
            </p:cNvPr>
            <p:cNvSpPr/>
            <p:nvPr/>
          </p:nvSpPr>
          <p:spPr>
            <a:xfrm>
              <a:off x="1401698" y="279111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6" name="Rectangle 100">
              <a:extLst>
                <a:ext uri="{FF2B5EF4-FFF2-40B4-BE49-F238E27FC236}">
                  <a16:creationId xmlns:a16="http://schemas.microsoft.com/office/drawing/2014/main" id="{E33BE155-D6B3-4E56-AE20-99B1C5256268}"/>
                </a:ext>
              </a:extLst>
            </p:cNvPr>
            <p:cNvSpPr/>
            <p:nvPr/>
          </p:nvSpPr>
          <p:spPr>
            <a:xfrm>
              <a:off x="1401698" y="294209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4FEA9318-D636-4AC6-B76C-49DB8B10EFED}"/>
              </a:ext>
            </a:extLst>
          </p:cNvPr>
          <p:cNvSpPr txBox="1"/>
          <p:nvPr/>
        </p:nvSpPr>
        <p:spPr>
          <a:xfrm>
            <a:off x="2161922" y="1716151"/>
            <a:ext cx="1440000" cy="3780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DMA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3279E37B-5015-45C3-922F-C1BE1F559D70}"/>
              </a:ext>
            </a:extLst>
          </p:cNvPr>
          <p:cNvSpPr txBox="1"/>
          <p:nvPr/>
        </p:nvSpPr>
        <p:spPr>
          <a:xfrm>
            <a:off x="2161922" y="2261559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Control &amp; Status</a:t>
            </a:r>
            <a:endParaRPr lang="en-AU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88416D-B72D-43D0-9251-AFE12FFE5298}"/>
              </a:ext>
            </a:extLst>
          </p:cNvPr>
          <p:cNvSpPr txBox="1"/>
          <p:nvPr/>
        </p:nvSpPr>
        <p:spPr>
          <a:xfrm>
            <a:off x="4233000" y="1902215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cxnSp>
        <p:nvCxnSpPr>
          <p:cNvPr id="500" name="Connector: Elbow 499">
            <a:extLst>
              <a:ext uri="{FF2B5EF4-FFF2-40B4-BE49-F238E27FC236}">
                <a16:creationId xmlns:a16="http://schemas.microsoft.com/office/drawing/2014/main" id="{8DC5332C-4C31-49AC-A85E-5B101CBFC270}"/>
              </a:ext>
            </a:extLst>
          </p:cNvPr>
          <p:cNvCxnSpPr>
            <a:cxnSpLocks/>
            <a:stCxn id="497" idx="1"/>
            <a:endCxn id="534" idx="3"/>
          </p:cNvCxnSpPr>
          <p:nvPr/>
        </p:nvCxnSpPr>
        <p:spPr>
          <a:xfrm rot="10800000" flipV="1">
            <a:off x="3601922" y="1998182"/>
            <a:ext cx="631078" cy="143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8D9F9C21-A5CC-44A5-A295-DDC503EF26B8}"/>
              </a:ext>
            </a:extLst>
          </p:cNvPr>
          <p:cNvCxnSpPr>
            <a:cxnSpLocks/>
            <a:stCxn id="497" idx="2"/>
            <a:endCxn id="475" idx="0"/>
          </p:cNvCxnSpPr>
          <p:nvPr/>
        </p:nvCxnSpPr>
        <p:spPr>
          <a:xfrm rot="5400000">
            <a:off x="4869296" y="2177855"/>
            <a:ext cx="167408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C67A6C2A-A12E-4273-B2E1-6788BF9E6926}"/>
              </a:ext>
            </a:extLst>
          </p:cNvPr>
          <p:cNvCxnSpPr>
            <a:cxnSpLocks/>
            <a:stCxn id="511" idx="0"/>
            <a:endCxn id="475" idx="2"/>
          </p:cNvCxnSpPr>
          <p:nvPr/>
        </p:nvCxnSpPr>
        <p:spPr>
          <a:xfrm rot="5400000" flipH="1" flipV="1">
            <a:off x="4872147" y="2534349"/>
            <a:ext cx="161707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Box 510">
            <a:extLst>
              <a:ext uri="{FF2B5EF4-FFF2-40B4-BE49-F238E27FC236}">
                <a16:creationId xmlns:a16="http://schemas.microsoft.com/office/drawing/2014/main" id="{F4183C4E-D978-4A2E-AE64-11E2D16ECF21}"/>
              </a:ext>
            </a:extLst>
          </p:cNvPr>
          <p:cNvSpPr txBox="1"/>
          <p:nvPr/>
        </p:nvSpPr>
        <p:spPr>
          <a:xfrm>
            <a:off x="4233000" y="2615202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96202992-4BD3-4D22-95CB-84EB8BB7F080}"/>
              </a:ext>
            </a:extLst>
          </p:cNvPr>
          <p:cNvCxnSpPr>
            <a:cxnSpLocks/>
            <a:stCxn id="511" idx="2"/>
            <a:endCxn id="126" idx="0"/>
          </p:cNvCxnSpPr>
          <p:nvPr/>
        </p:nvCxnSpPr>
        <p:spPr>
          <a:xfrm rot="5400000">
            <a:off x="4469954" y="3093984"/>
            <a:ext cx="769892" cy="1962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ctor: Elbow 516">
            <a:extLst>
              <a:ext uri="{FF2B5EF4-FFF2-40B4-BE49-F238E27FC236}">
                <a16:creationId xmlns:a16="http://schemas.microsoft.com/office/drawing/2014/main" id="{84D545D3-8B8E-4A4F-9133-CB737EEC084C}"/>
              </a:ext>
            </a:extLst>
          </p:cNvPr>
          <p:cNvCxnSpPr>
            <a:cxnSpLocks/>
            <a:stCxn id="495" idx="2"/>
            <a:endCxn id="126" idx="0"/>
          </p:cNvCxnSpPr>
          <p:nvPr/>
        </p:nvCxnSpPr>
        <p:spPr>
          <a:xfrm rot="16200000" flipH="1">
            <a:off x="3257594" y="2077823"/>
            <a:ext cx="1123535" cy="1874878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nector: Elbow 519">
            <a:extLst>
              <a:ext uri="{FF2B5EF4-FFF2-40B4-BE49-F238E27FC236}">
                <a16:creationId xmlns:a16="http://schemas.microsoft.com/office/drawing/2014/main" id="{7EB90CBE-5AD6-4F17-A7FE-090A3C78BB55}"/>
              </a:ext>
            </a:extLst>
          </p:cNvPr>
          <p:cNvCxnSpPr>
            <a:cxnSpLocks/>
            <a:stCxn id="495" idx="0"/>
            <a:endCxn id="484" idx="2"/>
          </p:cNvCxnSpPr>
          <p:nvPr/>
        </p:nvCxnSpPr>
        <p:spPr>
          <a:xfrm rot="5400000" flipH="1" flipV="1">
            <a:off x="2798218" y="2177855"/>
            <a:ext cx="167408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80BC458A-4F86-4B7A-A262-17DB71DEE6F7}"/>
              </a:ext>
            </a:extLst>
          </p:cNvPr>
          <p:cNvGrpSpPr/>
          <p:nvPr/>
        </p:nvGrpSpPr>
        <p:grpSpPr>
          <a:xfrm>
            <a:off x="3410686" y="1716151"/>
            <a:ext cx="191236" cy="378000"/>
            <a:chOff x="6301921" y="1685745"/>
            <a:chExt cx="1279727" cy="2558616"/>
          </a:xfrm>
          <a:noFill/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54548153-6F24-4E13-B6C6-3D7AF7A8101F}"/>
                </a:ext>
              </a:extLst>
            </p:cNvPr>
            <p:cNvSpPr/>
            <p:nvPr/>
          </p:nvSpPr>
          <p:spPr>
            <a:xfrm>
              <a:off x="6301921" y="1685745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716F4B8A-FFB8-4B9D-A48B-50C0D2656FA4}"/>
                </a:ext>
              </a:extLst>
            </p:cNvPr>
            <p:cNvSpPr/>
            <p:nvPr/>
          </p:nvSpPr>
          <p:spPr>
            <a:xfrm>
              <a:off x="6301921" y="2964634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EFC97C57-B096-41BD-BB41-1468C6DB23DB}"/>
              </a:ext>
            </a:extLst>
          </p:cNvPr>
          <p:cNvGrpSpPr/>
          <p:nvPr/>
        </p:nvGrpSpPr>
        <p:grpSpPr>
          <a:xfrm>
            <a:off x="8848533" y="2294033"/>
            <a:ext cx="985769" cy="2683256"/>
            <a:chOff x="2333866" y="3795238"/>
            <a:chExt cx="985769" cy="2683256"/>
          </a:xfrm>
        </p:grpSpPr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D589CFED-1158-4E56-A7E9-877A42954D7D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91A89869-8189-4C86-AA96-1A554CDDA33E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9D8D3370-2705-4EF5-AE6F-CF18E73E5C80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63C21F9-357B-4274-AA0D-B2E912365946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24A17DDC-13D2-410A-A332-6FAC6323E678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447D3CF7-0B50-42BB-9B5B-ED7B4F328DCC}"/>
              </a:ext>
            </a:extLst>
          </p:cNvPr>
          <p:cNvSpPr txBox="1"/>
          <p:nvPr/>
        </p:nvSpPr>
        <p:spPr>
          <a:xfrm>
            <a:off x="8081985" y="2223143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</p:spTree>
    <p:extLst>
      <p:ext uri="{BB962C8B-B14F-4D97-AF65-F5344CB8AC3E}">
        <p14:creationId xmlns:p14="http://schemas.microsoft.com/office/powerpoint/2010/main" val="33410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BAC8D-0BEF-4F70-87EF-A484E126633D}"/>
              </a:ext>
            </a:extLst>
          </p:cNvPr>
          <p:cNvGrpSpPr/>
          <p:nvPr/>
        </p:nvGrpSpPr>
        <p:grpSpPr>
          <a:xfrm>
            <a:off x="1427217" y="1541717"/>
            <a:ext cx="7128939" cy="3722067"/>
            <a:chOff x="1427217" y="1541717"/>
            <a:chExt cx="7128939" cy="37220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F87B10-5D2D-48F0-87E2-EDFC850042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8663" y="2494080"/>
              <a:ext cx="1911423" cy="2057963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3880DB-0E0A-46B3-8DD0-68484D7149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96612" y="1594094"/>
              <a:ext cx="1072274" cy="3018786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C41F30-98A0-4479-B660-DEA7C8CC29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97868" y="2646368"/>
              <a:ext cx="1237529" cy="748984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>
              <a:extLst>
                <a:ext uri="{FF2B5EF4-FFF2-40B4-BE49-F238E27FC236}">
                  <a16:creationId xmlns:a16="http://schemas.microsoft.com/office/drawing/2014/main" id="{AF79878A-9BD7-47FC-BBC7-61381D80F05D}"/>
                </a:ext>
              </a:extLst>
            </p:cNvPr>
            <p:cNvSpPr/>
            <p:nvPr/>
          </p:nvSpPr>
          <p:spPr>
            <a:xfrm rot="16200000" flipH="1">
              <a:off x="3007979" y="325531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65E4AE31-8D07-4515-9D46-5FAA1A4B2660}"/>
                </a:ext>
              </a:extLst>
            </p:cNvPr>
            <p:cNvSpPr/>
            <p:nvPr/>
          </p:nvSpPr>
          <p:spPr>
            <a:xfrm rot="16200000" flipH="1">
              <a:off x="5205765" y="2882054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Flowchart: Summing Junction 43">
              <a:extLst>
                <a:ext uri="{FF2B5EF4-FFF2-40B4-BE49-F238E27FC236}">
                  <a16:creationId xmlns:a16="http://schemas.microsoft.com/office/drawing/2014/main" id="{4D62C79C-F854-4EE5-A810-2CB1F4D27EAE}"/>
                </a:ext>
              </a:extLst>
            </p:cNvPr>
            <p:cNvSpPr/>
            <p:nvPr/>
          </p:nvSpPr>
          <p:spPr>
            <a:xfrm rot="16200000" flipH="1">
              <a:off x="7450612" y="271119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/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blipFill>
                  <a:blip r:embed="rId2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D37738-826E-44E9-869D-488473FB2F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2517" y="2076102"/>
              <a:ext cx="1047447" cy="294889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02D3E-ED58-41F9-81FB-815616F2C5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38983" y="3241803"/>
              <a:ext cx="714215" cy="4322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D0F39C-A8D2-4173-AC19-2F1903F5D1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7625" y="2913897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707F3-CDBC-4DDE-AED1-147927753B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11867" y="3634914"/>
              <a:ext cx="290901" cy="48065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A26696-AB4E-4828-9E15-720FB16EF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4354" y="2167295"/>
              <a:ext cx="1911423" cy="205796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5500E3-7F6B-49A0-BF76-ED2A7191A6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34790" y="2130805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31CF65-895F-4760-8BA8-B24A246158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43498" y="4103113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6C2462-5D5B-44FC-92DA-B84AA1A2F3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08155" y="3961490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6AECBE-E8A9-4E76-B892-8AABDC6CE1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2912" y="2937999"/>
              <a:ext cx="137446" cy="2271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/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/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/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blipFill>
                  <a:blip r:embed="rId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/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/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37FEB8-74ED-451A-A473-A1326DDB1EB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370873" y="3701942"/>
              <a:ext cx="1002895" cy="107978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C53C9C-C8DD-4207-BC1A-C3285D16A62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72242" y="4653866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E5B8B6-503D-409F-A874-0B9ED92762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302559" y="3596888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E871FD-A777-4BDC-BE13-7A377F934E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23687" y="1738175"/>
              <a:ext cx="439456" cy="12372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9622BD-CB0C-4A53-B029-C2E9F9633C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1604" y="2107928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EB947D-D090-4F00-BC68-BBF8577E6E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7227" y="2599675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CEC80F-BB98-4C3E-B6E4-1C522FD57E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56729" y="2955471"/>
              <a:ext cx="1237529" cy="74898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A6225A-D8B8-4792-8140-3238A1F321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09633" y="2355507"/>
              <a:ext cx="336710" cy="55633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/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/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blipFill>
                  <a:blip r:embed="rId9"/>
                  <a:stretch>
                    <a:fillRect l="-5882" t="-12069" b="-2931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/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blipFill>
                  <a:blip r:embed="rId10"/>
                  <a:stretch>
                    <a:fillRect l="-5109" t="-12281" b="-2982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961AFCF-AE75-435F-8DF2-34C8020EEE4B}"/>
                </a:ext>
              </a:extLst>
            </p:cNvPr>
            <p:cNvSpPr/>
            <p:nvPr/>
          </p:nvSpPr>
          <p:spPr>
            <a:xfrm flipH="1">
              <a:off x="1698761" y="41218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/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blipFill>
                  <a:blip r:embed="rId11"/>
                  <a:stretch>
                    <a:fillRect r="-31579"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630D9CD-15F6-4498-A243-A5E39ACF46B9}"/>
                </a:ext>
              </a:extLst>
            </p:cNvPr>
            <p:cNvSpPr/>
            <p:nvPr/>
          </p:nvSpPr>
          <p:spPr>
            <a:xfrm flipH="1">
              <a:off x="6773266" y="32665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/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blipFill>
                  <a:blip r:embed="rId12"/>
                  <a:stretch>
                    <a:fillRect r="-31792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06D45B-BE18-4DC8-9A72-A134748050EA}"/>
                </a:ext>
              </a:extLst>
            </p:cNvPr>
            <p:cNvSpPr/>
            <p:nvPr/>
          </p:nvSpPr>
          <p:spPr>
            <a:xfrm flipH="1">
              <a:off x="3748844" y="224151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/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blipFill>
                  <a:blip r:embed="rId13"/>
                  <a:stretch>
                    <a:fillRect r="-31609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3C5E-8F93-4B2C-97A9-6C4EC350737B}"/>
                </a:ext>
              </a:extLst>
            </p:cNvPr>
            <p:cNvSpPr txBox="1"/>
            <p:nvPr/>
          </p:nvSpPr>
          <p:spPr>
            <a:xfrm flipH="1">
              <a:off x="1857067" y="160503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 Link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8C1FB8-5E56-478B-A45D-08983973FC19}"/>
                </a:ext>
              </a:extLst>
            </p:cNvPr>
            <p:cNvSpPr txBox="1"/>
            <p:nvPr/>
          </p:nvSpPr>
          <p:spPr>
            <a:xfrm flipH="1">
              <a:off x="5036941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 Link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FB66A0-EC83-4C52-8022-8A2DB7B8428A}"/>
                </a:ext>
              </a:extLst>
            </p:cNvPr>
            <p:cNvSpPr txBox="1"/>
            <p:nvPr/>
          </p:nvSpPr>
          <p:spPr>
            <a:xfrm flipH="1">
              <a:off x="6702264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 Link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231D7BF-E089-4ADD-9CCA-6AEB4188372B}"/>
                </a:ext>
              </a:extLst>
            </p:cNvPr>
            <p:cNvCxnSpPr>
              <a:stCxn id="52" idx="2"/>
              <a:endCxn id="46" idx="4"/>
            </p:cNvCxnSpPr>
            <p:nvPr/>
          </p:nvCxnSpPr>
          <p:spPr>
            <a:xfrm rot="5400000">
              <a:off x="5053709" y="2410136"/>
              <a:ext cx="1144521" cy="146346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2DD4FEB-76F7-49C3-AD33-3ADE4FAA1156}"/>
                </a:ext>
              </a:extLst>
            </p:cNvPr>
            <p:cNvCxnSpPr>
              <a:stCxn id="53" idx="2"/>
              <a:endCxn id="44" idx="2"/>
            </p:cNvCxnSpPr>
            <p:nvPr/>
          </p:nvCxnSpPr>
          <p:spPr>
            <a:xfrm rot="16200000" flipH="1">
              <a:off x="7094221" y="2181292"/>
              <a:ext cx="800150" cy="25966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3FCC2C8-B11F-43B0-88B9-B808E444DE9A}"/>
                </a:ext>
              </a:extLst>
            </p:cNvPr>
            <p:cNvCxnSpPr>
              <a:cxnSpLocks/>
              <a:stCxn id="51" idx="2"/>
              <a:endCxn id="48" idx="2"/>
            </p:cNvCxnSpPr>
            <p:nvPr/>
          </p:nvCxnSpPr>
          <p:spPr>
            <a:xfrm rot="16200000" flipH="1">
              <a:off x="2241564" y="2315388"/>
              <a:ext cx="1280952" cy="598909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77FF1D-16A2-48FF-B0F4-BE1E5DF742C0}"/>
                </a:ext>
              </a:extLst>
            </p:cNvPr>
            <p:cNvSpPr txBox="1"/>
            <p:nvPr/>
          </p:nvSpPr>
          <p:spPr>
            <a:xfrm flipH="1">
              <a:off x="3913601" y="4324882"/>
              <a:ext cx="2262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 (Inertial Reference) {0}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9FA7C7-3722-4875-B0E5-14EE20486041}"/>
                </a:ext>
              </a:extLst>
            </p:cNvPr>
            <p:cNvSpPr/>
            <p:nvPr/>
          </p:nvSpPr>
          <p:spPr>
            <a:xfrm>
              <a:off x="1427217" y="4032310"/>
              <a:ext cx="1231476" cy="1231474"/>
            </a:xfrm>
            <a:prstGeom prst="rec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2BC401-4E4F-4090-860C-72875591FC5C}"/>
                </a:ext>
              </a:extLst>
            </p:cNvPr>
            <p:cNvCxnSpPr>
              <a:cxnSpLocks/>
              <a:stCxn id="65" idx="3"/>
              <a:endCxn id="64" idx="3"/>
            </p:cNvCxnSpPr>
            <p:nvPr/>
          </p:nvCxnSpPr>
          <p:spPr>
            <a:xfrm>
              <a:off x="2658693" y="4648047"/>
              <a:ext cx="1254908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6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0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E6B7572-1E9F-4788-8D3E-048584AD7FB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23C5A2-A69B-407F-A857-7043B7AB41DC}"/>
                </a:ext>
              </a:extLst>
            </p:cNvPr>
            <p:cNvSpPr/>
            <p:nvPr/>
          </p:nvSpPr>
          <p:spPr>
            <a:xfrm>
              <a:off x="2614668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E85CC-580A-4868-A487-CFF225B283DC}"/>
                </a:ext>
              </a:extLst>
            </p:cNvPr>
            <p:cNvSpPr/>
            <p:nvPr/>
          </p:nvSpPr>
          <p:spPr>
            <a:xfrm>
              <a:off x="6998844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29B057-9B5E-4972-BD51-9D940E4164BC}"/>
                </a:ext>
              </a:extLst>
            </p:cNvPr>
            <p:cNvGrpSpPr/>
            <p:nvPr/>
          </p:nvGrpSpPr>
          <p:grpSpPr>
            <a:xfrm>
              <a:off x="4321690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A69A21-1053-46D2-8F51-170ECB25EC92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FDAE7D-4F5C-44A6-9BAD-B4147E4BEAEA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28AAD9F-859F-432F-9734-3FDDD2ADB782}"/>
                </a:ext>
              </a:extLst>
            </p:cNvPr>
            <p:cNvGrpSpPr/>
            <p:nvPr/>
          </p:nvGrpSpPr>
          <p:grpSpPr>
            <a:xfrm>
              <a:off x="5366359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5018412-6457-488B-A947-8F441C490446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CD57071-690B-4155-98BD-486BC68121C9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4321690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89" idx="3"/>
              <a:endCxn id="19" idx="0"/>
            </p:cNvCxnSpPr>
            <p:nvPr/>
          </p:nvCxnSpPr>
          <p:spPr>
            <a:xfrm>
              <a:off x="5584308" y="4619382"/>
              <a:ext cx="1080811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70" idx="2"/>
              <a:endCxn id="86" idx="0"/>
            </p:cNvCxnSpPr>
            <p:nvPr/>
          </p:nvCxnSpPr>
          <p:spPr>
            <a:xfrm rot="16200000" flipH="1">
              <a:off x="7652187" y="4395243"/>
              <a:ext cx="217951" cy="12270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877286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5586857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7296428" y="5535988"/>
              <a:ext cx="446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2614668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4324239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603381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774338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 flipH="1">
              <a:off x="4952999" y="3845356"/>
              <a:ext cx="1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FAE7D94C-0D03-47F5-BB8F-352047CA80DE}"/>
                </a:ext>
              </a:extLst>
            </p:cNvPr>
            <p:cNvSpPr/>
            <p:nvPr/>
          </p:nvSpPr>
          <p:spPr>
            <a:xfrm>
              <a:off x="90509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Modulate Emitted Signal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2396A58-CF7C-43AA-AA66-50765AE36ED9}"/>
                </a:ext>
              </a:extLst>
            </p:cNvPr>
            <p:cNvCxnSpPr>
              <a:cxnSpLocks/>
              <a:stCxn id="26" idx="2"/>
              <a:endCxn id="53" idx="0"/>
            </p:cNvCxnSpPr>
            <p:nvPr/>
          </p:nvCxnSpPr>
          <p:spPr>
            <a:xfrm rot="5400000">
              <a:off x="2040958" y="4395243"/>
              <a:ext cx="217951" cy="12270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8064936-04B1-4197-8661-70406BB4ACF4}"/>
                </a:ext>
              </a:extLst>
            </p:cNvPr>
            <p:cNvCxnSpPr>
              <a:cxnSpLocks/>
              <a:stCxn id="72" idx="1"/>
              <a:endCxn id="17" idx="0"/>
            </p:cNvCxnSpPr>
            <p:nvPr/>
          </p:nvCxnSpPr>
          <p:spPr>
            <a:xfrm rot="10800000" flipV="1">
              <a:off x="3245978" y="4619382"/>
              <a:ext cx="1075713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7B89BC7-BC56-401B-BBC4-A166E07F224A}"/>
                </a:ext>
              </a:extLst>
            </p:cNvPr>
            <p:cNvCxnSpPr>
              <a:cxnSpLocks/>
              <a:stCxn id="27" idx="1"/>
              <a:endCxn id="26" idx="0"/>
            </p:cNvCxnSpPr>
            <p:nvPr/>
          </p:nvCxnSpPr>
          <p:spPr>
            <a:xfrm rot="10800000" flipV="1">
              <a:off x="2763460" y="4343720"/>
              <a:ext cx="1558230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19A906FE-52AC-451A-A3B6-1913DC4F3A50}"/>
                </a:ext>
              </a:extLst>
            </p:cNvPr>
            <p:cNvCxnSpPr>
              <a:cxnSpLocks/>
              <a:stCxn id="88" idx="3"/>
              <a:endCxn id="70" idx="0"/>
            </p:cNvCxnSpPr>
            <p:nvPr/>
          </p:nvCxnSpPr>
          <p:spPr>
            <a:xfrm>
              <a:off x="5584308" y="4343720"/>
              <a:ext cx="1563328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0A87C7-F476-44BA-9BB9-C003EA656DEF}"/>
                </a:ext>
              </a:extLst>
            </p:cNvPr>
            <p:cNvCxnSpPr>
              <a:cxnSpLocks/>
              <a:stCxn id="18" idx="0"/>
              <a:endCxn id="29" idx="2"/>
            </p:cNvCxnSpPr>
            <p:nvPr/>
          </p:nvCxnSpPr>
          <p:spPr>
            <a:xfrm flipH="1" flipV="1">
              <a:off x="4952999" y="4899792"/>
              <a:ext cx="2549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4003</TotalTime>
  <Words>1486</Words>
  <Application>Microsoft Office PowerPoint</Application>
  <PresentationFormat>A4 Paper (210x297 mm)</PresentationFormat>
  <Paragraphs>560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Yu Gothic</vt:lpstr>
      <vt:lpstr>Arial</vt:lpstr>
      <vt:lpstr>Calibri</vt:lpstr>
      <vt:lpstr>Calibri Light</vt:lpstr>
      <vt:lpstr>Cambria Math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212</cp:revision>
  <dcterms:created xsi:type="dcterms:W3CDTF">2018-05-29T03:36:53Z</dcterms:created>
  <dcterms:modified xsi:type="dcterms:W3CDTF">2018-06-09T00:35:05Z</dcterms:modified>
</cp:coreProperties>
</file>