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336925" cy="7656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1" autoAdjust="0"/>
    <p:restoredTop sz="94660"/>
  </p:normalViewPr>
  <p:slideViewPr>
    <p:cSldViewPr snapToGrid="0">
      <p:cViewPr>
        <p:scale>
          <a:sx n="150" d="100"/>
          <a:sy n="150" d="100"/>
        </p:scale>
        <p:origin x="25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270" y="1253046"/>
            <a:ext cx="2836386" cy="2665601"/>
          </a:xfrm>
        </p:spPr>
        <p:txBody>
          <a:bodyPr anchor="b"/>
          <a:lstStyle>
            <a:lvl1pPr algn="ctr">
              <a:defRPr sz="21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116" y="4021442"/>
            <a:ext cx="2502694" cy="1848551"/>
          </a:xfrm>
        </p:spPr>
        <p:txBody>
          <a:bodyPr/>
          <a:lstStyle>
            <a:lvl1pPr marL="0" indent="0" algn="ctr">
              <a:buNone/>
              <a:defRPr sz="876"/>
            </a:lvl1pPr>
            <a:lvl2pPr marL="166832" indent="0" algn="ctr">
              <a:buNone/>
              <a:defRPr sz="730"/>
            </a:lvl2pPr>
            <a:lvl3pPr marL="333665" indent="0" algn="ctr">
              <a:buNone/>
              <a:defRPr sz="657"/>
            </a:lvl3pPr>
            <a:lvl4pPr marL="500497" indent="0" algn="ctr">
              <a:buNone/>
              <a:defRPr sz="584"/>
            </a:lvl4pPr>
            <a:lvl5pPr marL="667329" indent="0" algn="ctr">
              <a:buNone/>
              <a:defRPr sz="584"/>
            </a:lvl5pPr>
            <a:lvl6pPr marL="834161" indent="0" algn="ctr">
              <a:buNone/>
              <a:defRPr sz="584"/>
            </a:lvl6pPr>
            <a:lvl7pPr marL="1000994" indent="0" algn="ctr">
              <a:buNone/>
              <a:defRPr sz="584"/>
            </a:lvl7pPr>
            <a:lvl8pPr marL="1167826" indent="0" algn="ctr">
              <a:buNone/>
              <a:defRPr sz="584"/>
            </a:lvl8pPr>
            <a:lvl9pPr marL="1334658" indent="0" algn="ctr">
              <a:buNone/>
              <a:defRPr sz="58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21/05/2018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989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21/05/2018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571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7987" y="407638"/>
            <a:ext cx="719524" cy="64885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9414" y="407638"/>
            <a:ext cx="2116862" cy="64885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21/05/2018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641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21/05/2018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648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676" y="1908814"/>
            <a:ext cx="2878098" cy="3184896"/>
          </a:xfrm>
        </p:spPr>
        <p:txBody>
          <a:bodyPr anchor="b"/>
          <a:lstStyle>
            <a:lvl1pPr>
              <a:defRPr sz="21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676" y="5123840"/>
            <a:ext cx="2878098" cy="1674862"/>
          </a:xfrm>
        </p:spPr>
        <p:txBody>
          <a:bodyPr/>
          <a:lstStyle>
            <a:lvl1pPr marL="0" indent="0">
              <a:buNone/>
              <a:defRPr sz="876">
                <a:solidFill>
                  <a:schemeClr val="tx1"/>
                </a:solidFill>
              </a:defRPr>
            </a:lvl1pPr>
            <a:lvl2pPr marL="166832" indent="0">
              <a:buNone/>
              <a:defRPr sz="730">
                <a:solidFill>
                  <a:schemeClr val="tx1">
                    <a:tint val="75000"/>
                  </a:schemeClr>
                </a:solidFill>
              </a:defRPr>
            </a:lvl2pPr>
            <a:lvl3pPr marL="333665" indent="0">
              <a:buNone/>
              <a:defRPr sz="657">
                <a:solidFill>
                  <a:schemeClr val="tx1">
                    <a:tint val="75000"/>
                  </a:schemeClr>
                </a:solidFill>
              </a:defRPr>
            </a:lvl3pPr>
            <a:lvl4pPr marL="500497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4pPr>
            <a:lvl5pPr marL="667329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5pPr>
            <a:lvl6pPr marL="834161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6pPr>
            <a:lvl7pPr marL="1000994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7pPr>
            <a:lvl8pPr marL="1167826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8pPr>
            <a:lvl9pPr marL="1334658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21/05/2018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861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9414" y="2038192"/>
            <a:ext cx="1418193" cy="48579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89318" y="2038192"/>
            <a:ext cx="1418193" cy="48579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21/05/2018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19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48" y="407640"/>
            <a:ext cx="2878098" cy="14799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849" y="1876910"/>
            <a:ext cx="1411675" cy="919844"/>
          </a:xfrm>
        </p:spPr>
        <p:txBody>
          <a:bodyPr anchor="b"/>
          <a:lstStyle>
            <a:lvl1pPr marL="0" indent="0">
              <a:buNone/>
              <a:defRPr sz="876" b="1"/>
            </a:lvl1pPr>
            <a:lvl2pPr marL="166832" indent="0">
              <a:buNone/>
              <a:defRPr sz="730" b="1"/>
            </a:lvl2pPr>
            <a:lvl3pPr marL="333665" indent="0">
              <a:buNone/>
              <a:defRPr sz="657" b="1"/>
            </a:lvl3pPr>
            <a:lvl4pPr marL="500497" indent="0">
              <a:buNone/>
              <a:defRPr sz="584" b="1"/>
            </a:lvl4pPr>
            <a:lvl5pPr marL="667329" indent="0">
              <a:buNone/>
              <a:defRPr sz="584" b="1"/>
            </a:lvl5pPr>
            <a:lvl6pPr marL="834161" indent="0">
              <a:buNone/>
              <a:defRPr sz="584" b="1"/>
            </a:lvl6pPr>
            <a:lvl7pPr marL="1000994" indent="0">
              <a:buNone/>
              <a:defRPr sz="584" b="1"/>
            </a:lvl7pPr>
            <a:lvl8pPr marL="1167826" indent="0">
              <a:buNone/>
              <a:defRPr sz="584" b="1"/>
            </a:lvl8pPr>
            <a:lvl9pPr marL="1334658" indent="0">
              <a:buNone/>
              <a:defRPr sz="58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9849" y="2796754"/>
            <a:ext cx="1411675" cy="41136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89318" y="1876910"/>
            <a:ext cx="1418628" cy="919844"/>
          </a:xfrm>
        </p:spPr>
        <p:txBody>
          <a:bodyPr anchor="b"/>
          <a:lstStyle>
            <a:lvl1pPr marL="0" indent="0">
              <a:buNone/>
              <a:defRPr sz="876" b="1"/>
            </a:lvl1pPr>
            <a:lvl2pPr marL="166832" indent="0">
              <a:buNone/>
              <a:defRPr sz="730" b="1"/>
            </a:lvl2pPr>
            <a:lvl3pPr marL="333665" indent="0">
              <a:buNone/>
              <a:defRPr sz="657" b="1"/>
            </a:lvl3pPr>
            <a:lvl4pPr marL="500497" indent="0">
              <a:buNone/>
              <a:defRPr sz="584" b="1"/>
            </a:lvl4pPr>
            <a:lvl5pPr marL="667329" indent="0">
              <a:buNone/>
              <a:defRPr sz="584" b="1"/>
            </a:lvl5pPr>
            <a:lvl6pPr marL="834161" indent="0">
              <a:buNone/>
              <a:defRPr sz="584" b="1"/>
            </a:lvl6pPr>
            <a:lvl7pPr marL="1000994" indent="0">
              <a:buNone/>
              <a:defRPr sz="584" b="1"/>
            </a:lvl7pPr>
            <a:lvl8pPr marL="1167826" indent="0">
              <a:buNone/>
              <a:defRPr sz="584" b="1"/>
            </a:lvl8pPr>
            <a:lvl9pPr marL="1334658" indent="0">
              <a:buNone/>
              <a:defRPr sz="58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89318" y="2796754"/>
            <a:ext cx="1418628" cy="41136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21/05/2018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415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21/05/2018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911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21/05/2018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3524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48" y="510434"/>
            <a:ext cx="1076245" cy="1786520"/>
          </a:xfrm>
        </p:spPr>
        <p:txBody>
          <a:bodyPr anchor="b"/>
          <a:lstStyle>
            <a:lvl1pPr>
              <a:defRPr sz="1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8628" y="1102398"/>
            <a:ext cx="1689318" cy="5441087"/>
          </a:xfrm>
        </p:spPr>
        <p:txBody>
          <a:bodyPr/>
          <a:lstStyle>
            <a:lvl1pPr>
              <a:defRPr sz="1168"/>
            </a:lvl1pPr>
            <a:lvl2pPr>
              <a:defRPr sz="1022"/>
            </a:lvl2pPr>
            <a:lvl3pPr>
              <a:defRPr sz="876"/>
            </a:lvl3pPr>
            <a:lvl4pPr>
              <a:defRPr sz="730"/>
            </a:lvl4pPr>
            <a:lvl5pPr>
              <a:defRPr sz="730"/>
            </a:lvl5pPr>
            <a:lvl6pPr>
              <a:defRPr sz="730"/>
            </a:lvl6pPr>
            <a:lvl7pPr>
              <a:defRPr sz="730"/>
            </a:lvl7pPr>
            <a:lvl8pPr>
              <a:defRPr sz="730"/>
            </a:lvl8pPr>
            <a:lvl9pPr>
              <a:defRPr sz="73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9848" y="2296954"/>
            <a:ext cx="1076245" cy="4255391"/>
          </a:xfrm>
        </p:spPr>
        <p:txBody>
          <a:bodyPr/>
          <a:lstStyle>
            <a:lvl1pPr marL="0" indent="0">
              <a:buNone/>
              <a:defRPr sz="584"/>
            </a:lvl1pPr>
            <a:lvl2pPr marL="166832" indent="0">
              <a:buNone/>
              <a:defRPr sz="511"/>
            </a:lvl2pPr>
            <a:lvl3pPr marL="333665" indent="0">
              <a:buNone/>
              <a:defRPr sz="438"/>
            </a:lvl3pPr>
            <a:lvl4pPr marL="500497" indent="0">
              <a:buNone/>
              <a:defRPr sz="365"/>
            </a:lvl4pPr>
            <a:lvl5pPr marL="667329" indent="0">
              <a:buNone/>
              <a:defRPr sz="365"/>
            </a:lvl5pPr>
            <a:lvl6pPr marL="834161" indent="0">
              <a:buNone/>
              <a:defRPr sz="365"/>
            </a:lvl6pPr>
            <a:lvl7pPr marL="1000994" indent="0">
              <a:buNone/>
              <a:defRPr sz="365"/>
            </a:lvl7pPr>
            <a:lvl8pPr marL="1167826" indent="0">
              <a:buNone/>
              <a:defRPr sz="365"/>
            </a:lvl8pPr>
            <a:lvl9pPr marL="1334658" indent="0">
              <a:buNone/>
              <a:defRPr sz="3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21/05/2018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442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48" y="510434"/>
            <a:ext cx="1076245" cy="1786520"/>
          </a:xfrm>
        </p:spPr>
        <p:txBody>
          <a:bodyPr anchor="b"/>
          <a:lstStyle>
            <a:lvl1pPr>
              <a:defRPr sz="1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18628" y="1102398"/>
            <a:ext cx="1689318" cy="5441087"/>
          </a:xfrm>
        </p:spPr>
        <p:txBody>
          <a:bodyPr anchor="t"/>
          <a:lstStyle>
            <a:lvl1pPr marL="0" indent="0">
              <a:buNone/>
              <a:defRPr sz="1168"/>
            </a:lvl1pPr>
            <a:lvl2pPr marL="166832" indent="0">
              <a:buNone/>
              <a:defRPr sz="1022"/>
            </a:lvl2pPr>
            <a:lvl3pPr marL="333665" indent="0">
              <a:buNone/>
              <a:defRPr sz="876"/>
            </a:lvl3pPr>
            <a:lvl4pPr marL="500497" indent="0">
              <a:buNone/>
              <a:defRPr sz="730"/>
            </a:lvl4pPr>
            <a:lvl5pPr marL="667329" indent="0">
              <a:buNone/>
              <a:defRPr sz="730"/>
            </a:lvl5pPr>
            <a:lvl6pPr marL="834161" indent="0">
              <a:buNone/>
              <a:defRPr sz="730"/>
            </a:lvl6pPr>
            <a:lvl7pPr marL="1000994" indent="0">
              <a:buNone/>
              <a:defRPr sz="730"/>
            </a:lvl7pPr>
            <a:lvl8pPr marL="1167826" indent="0">
              <a:buNone/>
              <a:defRPr sz="730"/>
            </a:lvl8pPr>
            <a:lvl9pPr marL="1334658" indent="0">
              <a:buNone/>
              <a:defRPr sz="73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9848" y="2296954"/>
            <a:ext cx="1076245" cy="4255391"/>
          </a:xfrm>
        </p:spPr>
        <p:txBody>
          <a:bodyPr/>
          <a:lstStyle>
            <a:lvl1pPr marL="0" indent="0">
              <a:buNone/>
              <a:defRPr sz="584"/>
            </a:lvl1pPr>
            <a:lvl2pPr marL="166832" indent="0">
              <a:buNone/>
              <a:defRPr sz="511"/>
            </a:lvl2pPr>
            <a:lvl3pPr marL="333665" indent="0">
              <a:buNone/>
              <a:defRPr sz="438"/>
            </a:lvl3pPr>
            <a:lvl4pPr marL="500497" indent="0">
              <a:buNone/>
              <a:defRPr sz="365"/>
            </a:lvl4pPr>
            <a:lvl5pPr marL="667329" indent="0">
              <a:buNone/>
              <a:defRPr sz="365"/>
            </a:lvl5pPr>
            <a:lvl6pPr marL="834161" indent="0">
              <a:buNone/>
              <a:defRPr sz="365"/>
            </a:lvl6pPr>
            <a:lvl7pPr marL="1000994" indent="0">
              <a:buNone/>
              <a:defRPr sz="365"/>
            </a:lvl7pPr>
            <a:lvl8pPr marL="1167826" indent="0">
              <a:buNone/>
              <a:defRPr sz="365"/>
            </a:lvl8pPr>
            <a:lvl9pPr marL="1334658" indent="0">
              <a:buNone/>
              <a:defRPr sz="3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AB39-BF75-44DF-A139-6A452C379AC1}" type="datetimeFigureOut">
              <a:rPr lang="en-AU" smtClean="0"/>
              <a:t>21/05/2018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8643-27F7-49B8-ACCE-EF1AA8751FB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795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414" y="407640"/>
            <a:ext cx="2878098" cy="1479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414" y="2038192"/>
            <a:ext cx="2878098" cy="4857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9414" y="7096455"/>
            <a:ext cx="750808" cy="407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CAB39-BF75-44DF-A139-6A452C379AC1}" type="datetimeFigureOut">
              <a:rPr lang="en-AU" smtClean="0"/>
              <a:t>21/05/2018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5357" y="7096455"/>
            <a:ext cx="1126212" cy="407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6703" y="7096455"/>
            <a:ext cx="750808" cy="407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78643-27F7-49B8-ACCE-EF1AA8751FB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374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33665" rtl="0" eaLnBrk="1" latinLnBrk="0" hangingPunct="1">
        <a:lnSpc>
          <a:spcPct val="90000"/>
        </a:lnSpc>
        <a:spcBef>
          <a:spcPct val="0"/>
        </a:spcBef>
        <a:buNone/>
        <a:defRPr sz="16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416" indent="-83416" algn="l" defTabSz="333665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022" kern="1200">
          <a:solidFill>
            <a:schemeClr val="tx1"/>
          </a:solidFill>
          <a:latin typeface="+mn-lt"/>
          <a:ea typeface="+mn-ea"/>
          <a:cs typeface="+mn-cs"/>
        </a:defRPr>
      </a:lvl1pPr>
      <a:lvl2pPr marL="250248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876" kern="1200">
          <a:solidFill>
            <a:schemeClr val="tx1"/>
          </a:solidFill>
          <a:latin typeface="+mn-lt"/>
          <a:ea typeface="+mn-ea"/>
          <a:cs typeface="+mn-cs"/>
        </a:defRPr>
      </a:lvl2pPr>
      <a:lvl3pPr marL="417081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3pPr>
      <a:lvl4pPr marL="583913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4pPr>
      <a:lvl5pPr marL="750745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5pPr>
      <a:lvl6pPr marL="917578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6pPr>
      <a:lvl7pPr marL="1084410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7pPr>
      <a:lvl8pPr marL="1251242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8pPr>
      <a:lvl9pPr marL="1418074" indent="-83416" algn="l" defTabSz="333665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1pPr>
      <a:lvl2pPr marL="166832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2pPr>
      <a:lvl3pPr marL="333665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3pPr>
      <a:lvl4pPr marL="500497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4pPr>
      <a:lvl5pPr marL="667329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5pPr>
      <a:lvl6pPr marL="834161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6pPr>
      <a:lvl7pPr marL="1000994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7pPr>
      <a:lvl8pPr marL="1167826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8pPr>
      <a:lvl9pPr marL="1334658" algn="l" defTabSz="333665" rtl="0" eaLnBrk="1" latinLnBrk="0" hangingPunct="1">
        <a:defRPr sz="6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849B19B-AA25-4508-846C-CD6B7D810B8D}"/>
              </a:ext>
            </a:extLst>
          </p:cNvPr>
          <p:cNvGrpSpPr/>
          <p:nvPr/>
        </p:nvGrpSpPr>
        <p:grpSpPr>
          <a:xfrm>
            <a:off x="-1899235" y="2569504"/>
            <a:ext cx="6671035" cy="1042506"/>
            <a:chOff x="-1173749" y="2569504"/>
            <a:chExt cx="6671035" cy="1042506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951001F7-7557-4123-826F-03D617805088}"/>
                </a:ext>
              </a:extLst>
            </p:cNvPr>
            <p:cNvSpPr/>
            <p:nvPr/>
          </p:nvSpPr>
          <p:spPr>
            <a:xfrm>
              <a:off x="-1173749" y="2569504"/>
              <a:ext cx="1208221" cy="10425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21F2A16-6A2E-4FF3-AB4E-5997B68D740A}"/>
                </a:ext>
              </a:extLst>
            </p:cNvPr>
            <p:cNvCxnSpPr>
              <a:stCxn id="220" idx="0"/>
            </p:cNvCxnSpPr>
            <p:nvPr/>
          </p:nvCxnSpPr>
          <p:spPr>
            <a:xfrm>
              <a:off x="-569638" y="2569504"/>
              <a:ext cx="606692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922927F-8D65-4288-AE3E-22557E15351B}"/>
                </a:ext>
              </a:extLst>
            </p:cNvPr>
            <p:cNvCxnSpPr>
              <a:stCxn id="220" idx="2"/>
            </p:cNvCxnSpPr>
            <p:nvPr/>
          </p:nvCxnSpPr>
          <p:spPr>
            <a:xfrm>
              <a:off x="-569638" y="3612010"/>
              <a:ext cx="582018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F86B1B-5BD4-401C-A4F6-CB14B21A71AD}"/>
              </a:ext>
            </a:extLst>
          </p:cNvPr>
          <p:cNvGrpSpPr/>
          <p:nvPr/>
        </p:nvGrpSpPr>
        <p:grpSpPr>
          <a:xfrm>
            <a:off x="48329" y="2588633"/>
            <a:ext cx="3278497" cy="1023377"/>
            <a:chOff x="48329" y="2588633"/>
            <a:chExt cx="3278497" cy="10233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C1C3F696-0D89-4151-948C-E13B0524F7F0}"/>
                    </a:ext>
                  </a:extLst>
                </p:cNvPr>
                <p:cNvSpPr/>
                <p:nvPr/>
              </p:nvSpPr>
              <p:spPr>
                <a:xfrm>
                  <a:off x="2534561" y="2588633"/>
                  <a:ext cx="792265" cy="64633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anchor="ctr">
                  <a:spAutoFit/>
                </a:bodyPr>
                <a:lstStyle/>
                <a:p>
                  <a:pPr algn="ctr"/>
                  <a:r>
                    <a:rPr lang="en-AU" sz="1400" dirty="0">
                      <a:solidFill>
                        <a:schemeClr val="tx1"/>
                      </a:solidFill>
                      <a:latin typeface="Helvetica Neue" charset="0"/>
                      <a:cs typeface="Helvetica Neue" charset="0"/>
                    </a:rPr>
                    <a:t>Maintain </a:t>
                  </a:r>
                  <a:endParaRPr lang="en-AU" sz="1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Helvetica Neue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" charset="0"/>
                          </a:rPr>
                          <m:t>∆</m:t>
                        </m:r>
                        <m:r>
                          <a:rPr lang="en-AU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" charset="0"/>
                          </a:rPr>
                          <m:t>𝑥</m:t>
                        </m:r>
                        <m:r>
                          <a:rPr lang="en-AU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" charset="0"/>
                          </a:rPr>
                          <m:t>=0</m:t>
                        </m:r>
                      </m:oMath>
                    </m:oMathPara>
                  </a14:m>
                  <a:endParaRPr lang="en-AU" sz="14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Helvetica Neue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" charset="0"/>
                          </a:rPr>
                          <m:t>→</m:t>
                        </m:r>
                        <m:r>
                          <a:rPr lang="en-A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" charset="0"/>
                          </a:rPr>
                          <m:t>∆</m:t>
                        </m:r>
                        <m:r>
                          <a:rPr lang="en-AU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" charset="0"/>
                          </a:rPr>
                          <m:t>𝜃</m:t>
                        </m:r>
                        <m:r>
                          <a:rPr lang="en-A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" charset="0"/>
                          </a:rPr>
                          <m:t>=</m:t>
                        </m:r>
                        <m:r>
                          <a:rPr lang="en-AU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" charset="0"/>
                          </a:rPr>
                          <m:t>0</m:t>
                        </m:r>
                      </m:oMath>
                    </m:oMathPara>
                  </a14:m>
                  <a:endParaRPr lang="en-AU" sz="1400" dirty="0">
                    <a:solidFill>
                      <a:schemeClr val="tx1"/>
                    </a:solidFill>
                    <a:latin typeface="Helvetica Neue" charset="0"/>
                    <a:cs typeface="Helvetica Neue" charset="0"/>
                  </a:endParaRPr>
                </a:p>
              </p:txBody>
            </p:sp>
          </mc:Choice>
          <mc:Fallback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C1C3F696-0D89-4151-948C-E13B0524F7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4561" y="2588633"/>
                  <a:ext cx="792265" cy="646331"/>
                </a:xfrm>
                <a:prstGeom prst="rect">
                  <a:avLst/>
                </a:prstGeom>
                <a:blipFill>
                  <a:blip r:embed="rId2"/>
                  <a:stretch>
                    <a:fillRect l="-6154" t="-8491" r="-12308" b="-2830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5CED942-CDE6-4B66-A54E-0BB01392DD13}"/>
                </a:ext>
              </a:extLst>
            </p:cNvPr>
            <p:cNvSpPr/>
            <p:nvPr/>
          </p:nvSpPr>
          <p:spPr>
            <a:xfrm>
              <a:off x="247047" y="3000681"/>
              <a:ext cx="1787072" cy="1801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67C772B-492E-4E08-88C9-2CBC10EA7EFE}"/>
                </a:ext>
              </a:extLst>
            </p:cNvPr>
            <p:cNvSpPr/>
            <p:nvPr/>
          </p:nvSpPr>
          <p:spPr>
            <a:xfrm>
              <a:off x="1897720" y="2953626"/>
              <a:ext cx="244506" cy="2445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/>
            </a:p>
          </p:txBody>
        </p:sp>
        <p:sp>
          <p:nvSpPr>
            <p:cNvPr id="105" name="Diagonal Stripe 104">
              <a:extLst>
                <a:ext uri="{FF2B5EF4-FFF2-40B4-BE49-F238E27FC236}">
                  <a16:creationId xmlns:a16="http://schemas.microsoft.com/office/drawing/2014/main" id="{2407B5E8-BE37-42CB-8A78-BFBFAFC50678}"/>
                </a:ext>
              </a:extLst>
            </p:cNvPr>
            <p:cNvSpPr/>
            <p:nvPr/>
          </p:nvSpPr>
          <p:spPr>
            <a:xfrm rot="16200000">
              <a:off x="2249834" y="2753215"/>
              <a:ext cx="611330" cy="1106260"/>
            </a:xfrm>
            <a:prstGeom prst="diagStripe">
              <a:avLst>
                <a:gd name="adj" fmla="val 7183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0F64E1E4-FBC9-4AAF-ACBF-F3FDDE66AE3D}"/>
                </a:ext>
              </a:extLst>
            </p:cNvPr>
            <p:cNvSpPr/>
            <p:nvPr/>
          </p:nvSpPr>
          <p:spPr>
            <a:xfrm rot="10800000">
              <a:off x="1695084" y="3211794"/>
              <a:ext cx="76200" cy="213611"/>
            </a:xfrm>
            <a:prstGeom prst="triangl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rgbClr val="5B9BD5"/>
                </a:solidFill>
              </a:endParaRPr>
            </a:p>
          </p:txBody>
        </p:sp>
        <p:sp>
          <p:nvSpPr>
            <p:cNvPr id="241" name="Isosceles Triangle 240">
              <a:extLst>
                <a:ext uri="{FF2B5EF4-FFF2-40B4-BE49-F238E27FC236}">
                  <a16:creationId xmlns:a16="http://schemas.microsoft.com/office/drawing/2014/main" id="{70A9FCC6-7636-4A91-88A3-9780F7D90258}"/>
                </a:ext>
              </a:extLst>
            </p:cNvPr>
            <p:cNvSpPr/>
            <p:nvPr/>
          </p:nvSpPr>
          <p:spPr>
            <a:xfrm>
              <a:off x="1695084" y="2756109"/>
              <a:ext cx="76200" cy="213611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5D1D45C-01B1-4A9E-8F17-194E6ABE3633}"/>
                </a:ext>
              </a:extLst>
            </p:cNvPr>
            <p:cNvSpPr/>
            <p:nvPr/>
          </p:nvSpPr>
          <p:spPr>
            <a:xfrm>
              <a:off x="1682196" y="2630714"/>
              <a:ext cx="101975" cy="101975"/>
            </a:xfrm>
            <a:prstGeom prst="rect">
              <a:avLst/>
            </a:prstGeom>
            <a:solidFill>
              <a:srgbClr val="70AD47"/>
            </a:solidFill>
            <a:ln w="12700">
              <a:solidFill>
                <a:srgbClr val="70AD47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rgbClr val="70AD47"/>
                </a:solidFill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7EC892F8-715E-4C92-9F4B-BD9937BD3B78}"/>
                </a:ext>
              </a:extLst>
            </p:cNvPr>
            <p:cNvSpPr/>
            <p:nvPr/>
          </p:nvSpPr>
          <p:spPr>
            <a:xfrm>
              <a:off x="1682196" y="3448827"/>
              <a:ext cx="101975" cy="101975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5206D6F3-3313-4C96-A305-D777A038FE4C}"/>
                    </a:ext>
                  </a:extLst>
                </p:cNvPr>
                <p:cNvSpPr/>
                <p:nvPr/>
              </p:nvSpPr>
              <p:spPr>
                <a:xfrm>
                  <a:off x="1858384" y="2732689"/>
                  <a:ext cx="614464" cy="18466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200" b="0" i="1" smtClean="0">
                                <a:solidFill>
                                  <a:srgbClr val="70AD4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 Neue" charset="0"/>
                              </a:rPr>
                            </m:ctrlPr>
                          </m:sSubPr>
                          <m:e>
                            <m:r>
                              <a:rPr lang="en-AU" sz="1200" i="1" smtClean="0">
                                <a:solidFill>
                                  <a:srgbClr val="70AD4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 Neue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1200" b="0" i="1" smtClean="0">
                                <a:solidFill>
                                  <a:srgbClr val="70AD4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 Neue" charset="0"/>
                              </a:rPr>
                              <m:t>𝐹𝑜𝑟𝑤𝑎𝑟𝑑</m:t>
                            </m:r>
                          </m:sub>
                        </m:sSub>
                      </m:oMath>
                    </m:oMathPara>
                  </a14:m>
                  <a:endParaRPr lang="en-AU" sz="1200" dirty="0">
                    <a:solidFill>
                      <a:srgbClr val="70AD47"/>
                    </a:solidFill>
                  </a:endParaRPr>
                </a:p>
              </p:txBody>
            </p:sp>
          </mc:Choice>
          <mc:Fallback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5206D6F3-3313-4C96-A305-D777A038FE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8384" y="2732689"/>
                  <a:ext cx="614464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3960" r="-990" b="-12903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94D63E41-0175-498D-9F32-A94403A50C28}"/>
                    </a:ext>
                  </a:extLst>
                </p:cNvPr>
                <p:cNvSpPr/>
                <p:nvPr/>
              </p:nvSpPr>
              <p:spPr>
                <a:xfrm>
                  <a:off x="1879073" y="3220181"/>
                  <a:ext cx="380039" cy="184666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 Neue" charset="0"/>
                              </a:rPr>
                            </m:ctrlPr>
                          </m:sSubPr>
                          <m:e>
                            <m:r>
                              <a:rPr lang="en-AU" sz="12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 Neue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1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 Neue" charset="0"/>
                              </a:rPr>
                              <m:t>𝑅𝑒𝑎</m:t>
                            </m:r>
                            <m:r>
                              <m:rPr>
                                <m:sty m:val="p"/>
                              </m:rPr>
                              <a:rPr lang="en-AU" sz="12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 Neue" charset="0"/>
                              </a:rPr>
                              <m:t>r</m:t>
                            </m:r>
                          </m:sub>
                        </m:sSub>
                      </m:oMath>
                    </m:oMathPara>
                  </a14:m>
                  <a:endParaRPr lang="en-AU" sz="1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94D63E41-0175-498D-9F32-A94403A50C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9073" y="3220181"/>
                  <a:ext cx="380039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4762" b="-9677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DC212A9-DEA7-480E-B016-C6F2DC8D02C3}"/>
                </a:ext>
              </a:extLst>
            </p:cNvPr>
            <p:cNvCxnSpPr>
              <a:cxnSpLocks/>
            </p:cNvCxnSpPr>
            <p:nvPr/>
          </p:nvCxnSpPr>
          <p:spPr>
            <a:xfrm>
              <a:off x="1840594" y="2714425"/>
              <a:ext cx="0" cy="286256"/>
            </a:xfrm>
            <a:prstGeom prst="straightConnector1">
              <a:avLst/>
            </a:prstGeom>
            <a:ln w="12700">
              <a:solidFill>
                <a:srgbClr val="70AD4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013B84CD-193E-42EF-8B35-73A5226907B5}"/>
                </a:ext>
              </a:extLst>
            </p:cNvPr>
            <p:cNvCxnSpPr>
              <a:cxnSpLocks/>
            </p:cNvCxnSpPr>
            <p:nvPr/>
          </p:nvCxnSpPr>
          <p:spPr>
            <a:xfrm>
              <a:off x="1840594" y="3180835"/>
              <a:ext cx="0" cy="286256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D4CA5209-E1A5-4E65-934B-3DFF3BF80152}"/>
                </a:ext>
              </a:extLst>
            </p:cNvPr>
            <p:cNvSpPr/>
            <p:nvPr/>
          </p:nvSpPr>
          <p:spPr>
            <a:xfrm>
              <a:off x="560645" y="2966279"/>
              <a:ext cx="843116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bg1"/>
                  </a:solidFill>
                  <a:latin typeface="Helvetica Neue" charset="0"/>
                  <a:cs typeface="Helvetica Neue" charset="0"/>
                </a:rPr>
                <a:t>Pilot Thigh</a:t>
              </a: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05149652-7D7A-4B2F-A3A1-4FF138E7D5EF}"/>
                </a:ext>
              </a:extLst>
            </p:cNvPr>
            <p:cNvSpPr/>
            <p:nvPr/>
          </p:nvSpPr>
          <p:spPr>
            <a:xfrm rot="1800000">
              <a:off x="2045877" y="3213387"/>
              <a:ext cx="9428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bg1"/>
                  </a:solidFill>
                  <a:latin typeface="Helvetica Neue" charset="0"/>
                  <a:cs typeface="Helvetica Neue" charset="0"/>
                </a:rPr>
                <a:t>Pilot Shin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591AE635-3D48-4B0E-B057-657351B6194D}"/>
                </a:ext>
              </a:extLst>
            </p:cNvPr>
            <p:cNvSpPr/>
            <p:nvPr/>
          </p:nvSpPr>
          <p:spPr>
            <a:xfrm>
              <a:off x="48329" y="2615325"/>
              <a:ext cx="1508071" cy="215444"/>
            </a:xfrm>
            <a:prstGeom prst="rect">
              <a:avLst/>
            </a:prstGeom>
            <a:noFill/>
            <a:ln w="12700"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AU" sz="1400" dirty="0">
                  <a:solidFill>
                    <a:srgbClr val="70AD47"/>
                  </a:solidFill>
                  <a:latin typeface="Helvetica Neue" charset="0"/>
                  <a:cs typeface="Helvetica Neue" charset="0"/>
                </a:rPr>
                <a:t>Forward Proximity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ED9C064-A918-414F-8FA7-ACF0078A1135}"/>
                </a:ext>
              </a:extLst>
            </p:cNvPr>
            <p:cNvSpPr/>
            <p:nvPr/>
          </p:nvSpPr>
          <p:spPr>
            <a:xfrm>
              <a:off x="48329" y="3350747"/>
              <a:ext cx="1508071" cy="21544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AU" sz="1400" dirty="0">
                  <a:solidFill>
                    <a:srgbClr val="0070C0"/>
                  </a:solidFill>
                  <a:latin typeface="Helvetica Neue" charset="0"/>
                  <a:cs typeface="Helvetica Neue" charset="0"/>
                </a:rPr>
                <a:t>Rear Proximity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38E8CDBA-B5B5-4EEA-90A3-7FA7D3EA9493}"/>
                </a:ext>
              </a:extLst>
            </p:cNvPr>
            <p:cNvCxnSpPr>
              <a:cxnSpLocks/>
              <a:stCxn id="256" idx="2"/>
              <a:endCxn id="241" idx="1"/>
            </p:cNvCxnSpPr>
            <p:nvPr/>
          </p:nvCxnSpPr>
          <p:spPr>
            <a:xfrm rot="16200000" flipH="1">
              <a:off x="1242176" y="2390957"/>
              <a:ext cx="32146" cy="911769"/>
            </a:xfrm>
            <a:prstGeom prst="bentConnector2">
              <a:avLst/>
            </a:prstGeom>
            <a:ln w="12700">
              <a:solidFill>
                <a:srgbClr val="70AD4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or: Elbow 122">
              <a:extLst>
                <a:ext uri="{FF2B5EF4-FFF2-40B4-BE49-F238E27FC236}">
                  <a16:creationId xmlns:a16="http://schemas.microsoft.com/office/drawing/2014/main" id="{0C983BDC-33AF-42D8-BF46-F0BED9BAEF70}"/>
                </a:ext>
              </a:extLst>
            </p:cNvPr>
            <p:cNvCxnSpPr>
              <a:cxnSpLocks/>
              <a:stCxn id="257" idx="0"/>
              <a:endCxn id="106" idx="5"/>
            </p:cNvCxnSpPr>
            <p:nvPr/>
          </p:nvCxnSpPr>
          <p:spPr>
            <a:xfrm rot="5400000" flipH="1" flipV="1">
              <a:off x="1242175" y="2878789"/>
              <a:ext cx="32148" cy="911769"/>
            </a:xfrm>
            <a:prstGeom prst="bentConnector2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A68AE3-33C3-440F-B57C-490D66764EAC}"/>
              </a:ext>
            </a:extLst>
          </p:cNvPr>
          <p:cNvGrpSpPr/>
          <p:nvPr/>
        </p:nvGrpSpPr>
        <p:grpSpPr>
          <a:xfrm>
            <a:off x="5849" y="1351048"/>
            <a:ext cx="3298686" cy="986784"/>
            <a:chOff x="5849" y="1351048"/>
            <a:chExt cx="3298686" cy="98678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CBF5C57-986D-40B3-B71B-6643B5DBF93F}"/>
                </a:ext>
              </a:extLst>
            </p:cNvPr>
            <p:cNvGrpSpPr/>
            <p:nvPr/>
          </p:nvGrpSpPr>
          <p:grpSpPr>
            <a:xfrm>
              <a:off x="776937" y="1856456"/>
              <a:ext cx="1272761" cy="152176"/>
              <a:chOff x="619066" y="1709531"/>
              <a:chExt cx="1448273" cy="252739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5C69E3CF-0D82-46C7-B874-D51F982536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066" y="1709531"/>
                <a:ext cx="0" cy="252739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7874EABA-8DD9-4D43-8286-C5F0EBB136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962" y="1709531"/>
                <a:ext cx="0" cy="252739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5767D9A5-5188-4BEF-85EA-31214C6B04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2858" y="1709531"/>
                <a:ext cx="0" cy="252739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97D5ADEC-7740-4AF5-98FC-7C29B71F1C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9754" y="1709531"/>
                <a:ext cx="0" cy="252739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DD11897C-6330-4EB3-89C2-670C810E5F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6650" y="1709531"/>
                <a:ext cx="0" cy="252739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F220FFB2-C7DD-4874-A7B2-94264B208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3546" y="1709531"/>
                <a:ext cx="0" cy="252739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B2EC1C84-D1F0-4282-B3EB-604A02754A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0442" y="1709531"/>
                <a:ext cx="0" cy="252739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6B453822-6C0D-4E08-8B53-ECA23C9DC7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7339" y="1709531"/>
                <a:ext cx="0" cy="252739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7241F164-3C33-4C81-B1AF-F0E7BE9F0373}"/>
                </a:ext>
              </a:extLst>
            </p:cNvPr>
            <p:cNvGrpSpPr/>
            <p:nvPr/>
          </p:nvGrpSpPr>
          <p:grpSpPr>
            <a:xfrm rot="10800000">
              <a:off x="776937" y="2131737"/>
              <a:ext cx="1272761" cy="152176"/>
              <a:chOff x="619066" y="1709531"/>
              <a:chExt cx="1448273" cy="252739"/>
            </a:xfrm>
            <a:solidFill>
              <a:srgbClr val="0070C0"/>
            </a:solidFill>
          </p:grpSpPr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650A8092-BDCA-42E8-AC8B-7E448B9F26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066" y="1709531"/>
                <a:ext cx="0" cy="252739"/>
              </a:xfrm>
              <a:prstGeom prst="straightConnector1">
                <a:avLst/>
              </a:prstGeom>
              <a:grpFill/>
              <a:ln>
                <a:solidFill>
                  <a:srgbClr val="0070C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1F464545-29AB-4684-A456-1D66B427C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962" y="1709531"/>
                <a:ext cx="0" cy="252739"/>
              </a:xfrm>
              <a:prstGeom prst="straightConnector1">
                <a:avLst/>
              </a:prstGeom>
              <a:grpFill/>
              <a:ln>
                <a:solidFill>
                  <a:srgbClr val="0070C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4D4C4675-99E4-46AE-AE0D-964FBB82DD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2858" y="1709531"/>
                <a:ext cx="0" cy="252739"/>
              </a:xfrm>
              <a:prstGeom prst="straightConnector1">
                <a:avLst/>
              </a:prstGeom>
              <a:grpFill/>
              <a:ln>
                <a:solidFill>
                  <a:srgbClr val="0070C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>
                <a:extLst>
                  <a:ext uri="{FF2B5EF4-FFF2-40B4-BE49-F238E27FC236}">
                    <a16:creationId xmlns:a16="http://schemas.microsoft.com/office/drawing/2014/main" id="{0D5FCB85-84F2-45C0-A11E-46ED8BE611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9754" y="1709531"/>
                <a:ext cx="0" cy="252739"/>
              </a:xfrm>
              <a:prstGeom prst="straightConnector1">
                <a:avLst/>
              </a:prstGeom>
              <a:grpFill/>
              <a:ln>
                <a:solidFill>
                  <a:srgbClr val="0070C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84832574-F152-4D72-8015-7687D7741E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6650" y="1709531"/>
                <a:ext cx="0" cy="252739"/>
              </a:xfrm>
              <a:prstGeom prst="straightConnector1">
                <a:avLst/>
              </a:prstGeom>
              <a:grpFill/>
              <a:ln>
                <a:solidFill>
                  <a:srgbClr val="0070C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7BCB7F93-2A6C-4912-BCA1-324322C706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3546" y="1709531"/>
                <a:ext cx="0" cy="252739"/>
              </a:xfrm>
              <a:prstGeom prst="straightConnector1">
                <a:avLst/>
              </a:prstGeom>
              <a:grpFill/>
              <a:ln>
                <a:solidFill>
                  <a:srgbClr val="0070C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ABFC2453-1306-4FC4-A969-46A33F2D8D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0442" y="1709531"/>
                <a:ext cx="0" cy="252739"/>
              </a:xfrm>
              <a:prstGeom prst="straightConnector1">
                <a:avLst/>
              </a:prstGeom>
              <a:grpFill/>
              <a:ln>
                <a:solidFill>
                  <a:srgbClr val="0070C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047992BC-8CB1-4F5D-A9C5-1E13E4C501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7339" y="1709531"/>
                <a:ext cx="0" cy="252739"/>
              </a:xfrm>
              <a:prstGeom prst="straightConnector1">
                <a:avLst/>
              </a:prstGeom>
              <a:grpFill/>
              <a:ln>
                <a:solidFill>
                  <a:srgbClr val="0070C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C9DF4A4-16E2-4EAF-972C-E5FBD008EE14}"/>
                </a:ext>
              </a:extLst>
            </p:cNvPr>
            <p:cNvSpPr/>
            <p:nvPr/>
          </p:nvSpPr>
          <p:spPr>
            <a:xfrm>
              <a:off x="776937" y="2070185"/>
              <a:ext cx="1272761" cy="6155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rgbClr val="0070C0"/>
                </a:solidFill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676502EE-999D-4509-823C-4179AB02B930}"/>
                </a:ext>
              </a:extLst>
            </p:cNvPr>
            <p:cNvSpPr/>
            <p:nvPr/>
          </p:nvSpPr>
          <p:spPr>
            <a:xfrm>
              <a:off x="776937" y="2008632"/>
              <a:ext cx="1272761" cy="6155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6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06C9672-2308-482B-BA92-1FE1551E4CF0}"/>
                </a:ext>
              </a:extLst>
            </p:cNvPr>
            <p:cNvSpPr/>
            <p:nvPr/>
          </p:nvSpPr>
          <p:spPr>
            <a:xfrm>
              <a:off x="2254839" y="1654686"/>
              <a:ext cx="1049696" cy="307777"/>
            </a:xfrm>
            <a:prstGeom prst="rect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anchor="ctr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6"/>
                  </a:solidFill>
                  <a:latin typeface="Helvetica Neue" charset="0"/>
                  <a:cs typeface="Helvetica Neue" charset="0"/>
                </a:rPr>
                <a:t>Pilot Force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61A7DE2D-D1B1-47AA-9B79-EFF4F0B9D3DF}"/>
                </a:ext>
              </a:extLst>
            </p:cNvPr>
            <p:cNvSpPr/>
            <p:nvPr/>
          </p:nvSpPr>
          <p:spPr>
            <a:xfrm>
              <a:off x="2254839" y="2014666"/>
              <a:ext cx="1049689" cy="307777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spAutoFit/>
            </a:bodyPr>
            <a:lstStyle/>
            <a:p>
              <a:pPr algn="ctr"/>
              <a:r>
                <a:rPr lang="en-AU" sz="1400" dirty="0">
                  <a:solidFill>
                    <a:srgbClr val="0070C0"/>
                  </a:solidFill>
                  <a:latin typeface="Helvetica Neue" charset="0"/>
                  <a:cs typeface="Helvetica Neue" charset="0"/>
                </a:rPr>
                <a:t>Suit Force</a:t>
              </a: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372F567D-83F2-42BE-90CC-3807660A8F8B}"/>
                </a:ext>
              </a:extLst>
            </p:cNvPr>
            <p:cNvCxnSpPr>
              <a:cxnSpLocks/>
              <a:stCxn id="11" idx="1"/>
              <a:endCxn id="174" idx="3"/>
            </p:cNvCxnSpPr>
            <p:nvPr/>
          </p:nvCxnSpPr>
          <p:spPr>
            <a:xfrm rot="10800000" flipV="1">
              <a:off x="2049699" y="1808574"/>
              <a:ext cx="205141" cy="230833"/>
            </a:xfrm>
            <a:prstGeom prst="bentConnector3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F234E2AD-C2E9-449C-B91D-E94DCAD0B5E4}"/>
                </a:ext>
              </a:extLst>
            </p:cNvPr>
            <p:cNvCxnSpPr>
              <a:cxnSpLocks/>
              <a:stCxn id="175" idx="1"/>
              <a:endCxn id="3" idx="3"/>
            </p:cNvCxnSpPr>
            <p:nvPr/>
          </p:nvCxnSpPr>
          <p:spPr>
            <a:xfrm rot="10800000">
              <a:off x="2049699" y="2100961"/>
              <a:ext cx="205141" cy="67594"/>
            </a:xfrm>
            <a:prstGeom prst="bentConnector3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5026530-06EA-4A96-9BD7-7231F3E959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52" y="2307054"/>
              <a:ext cx="2140857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50F3916-BB37-465B-85FE-923F9611ADAD}"/>
                </a:ext>
              </a:extLst>
            </p:cNvPr>
            <p:cNvSpPr/>
            <p:nvPr/>
          </p:nvSpPr>
          <p:spPr>
            <a:xfrm>
              <a:off x="5849" y="2030055"/>
              <a:ext cx="7809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sz="1400" dirty="0">
                  <a:latin typeface="Helvetica Neue" charset="0"/>
                  <a:cs typeface="Helvetica Neue" charset="0"/>
                </a:rPr>
                <a:t>Ground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71EF9CB9-482B-4166-AD45-6F8938E7316E}"/>
                    </a:ext>
                  </a:extLst>
                </p:cNvPr>
                <p:cNvSpPr/>
                <p:nvPr/>
              </p:nvSpPr>
              <p:spPr>
                <a:xfrm>
                  <a:off x="2014066" y="1351048"/>
                  <a:ext cx="1272761" cy="21544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anchor="ctr">
                  <a:spAutoFit/>
                </a:bodyPr>
                <a:lstStyle/>
                <a:p>
                  <a:pPr algn="ctr"/>
                  <a:r>
                    <a:rPr lang="en-AU" sz="1400" dirty="0">
                      <a:solidFill>
                        <a:schemeClr val="tx1"/>
                      </a:solidFill>
                      <a:latin typeface="Helvetica Neue" charset="0"/>
                      <a:cs typeface="Helvetica Neue" charset="0"/>
                    </a:rPr>
                    <a:t>Maintain </a:t>
                  </a:r>
                  <a14:m>
                    <m:oMath xmlns:m="http://schemas.openxmlformats.org/officeDocument/2006/math">
                      <m:r>
                        <a:rPr lang="en-AU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charset="0"/>
                        </a:rPr>
                        <m:t>∆</m:t>
                      </m:r>
                      <m:r>
                        <a:rPr lang="en-AU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charset="0"/>
                        </a:rPr>
                        <m:t>𝐹</m:t>
                      </m:r>
                      <m:r>
                        <a:rPr lang="en-AU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charset="0"/>
                        </a:rPr>
                        <m:t>=0</m:t>
                      </m:r>
                    </m:oMath>
                  </a14:m>
                  <a:endParaRPr lang="en-AU" sz="1400" dirty="0">
                    <a:solidFill>
                      <a:schemeClr val="tx1"/>
                    </a:solidFill>
                    <a:latin typeface="Helvetica Neue" charset="0"/>
                    <a:cs typeface="Helvetica Neue" charset="0"/>
                  </a:endParaRPr>
                </a:p>
              </p:txBody>
            </p:sp>
          </mc:Choice>
          <mc:Fallback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71EF9CB9-482B-4166-AD45-6F8938E731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066" y="1351048"/>
                  <a:ext cx="1272761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8612" t="-25714" r="-4306" b="-51429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7EF922B6-64D0-4858-B8E3-1BBC2C6EABB0}"/>
                </a:ext>
              </a:extLst>
            </p:cNvPr>
            <p:cNvGrpSpPr/>
            <p:nvPr/>
          </p:nvGrpSpPr>
          <p:grpSpPr>
            <a:xfrm>
              <a:off x="937444" y="1351048"/>
              <a:ext cx="960275" cy="503152"/>
              <a:chOff x="3964286" y="795130"/>
              <a:chExt cx="960275" cy="503152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FB7E7110-33DC-409C-A6A5-AACD6E956A60}"/>
                  </a:ext>
                </a:extLst>
              </p:cNvPr>
              <p:cNvGrpSpPr/>
              <p:nvPr/>
            </p:nvGrpSpPr>
            <p:grpSpPr>
              <a:xfrm>
                <a:off x="3964294" y="795130"/>
                <a:ext cx="959837" cy="503152"/>
                <a:chOff x="4004049" y="795130"/>
                <a:chExt cx="959837" cy="503152"/>
              </a:xfrm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71D22BFE-AFDB-4E3B-B519-8FDB06EE0203}"/>
                    </a:ext>
                  </a:extLst>
                </p:cNvPr>
                <p:cNvSpPr/>
                <p:nvPr/>
              </p:nvSpPr>
              <p:spPr>
                <a:xfrm>
                  <a:off x="4713988" y="795130"/>
                  <a:ext cx="249898" cy="5027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/>
                </a:p>
              </p:txBody>
            </p:sp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570BD098-4EA5-41AC-87B4-7844EAD8A798}"/>
                    </a:ext>
                  </a:extLst>
                </p:cNvPr>
                <p:cNvSpPr/>
                <p:nvPr/>
              </p:nvSpPr>
              <p:spPr>
                <a:xfrm rot="5400000">
                  <a:off x="4334644" y="674719"/>
                  <a:ext cx="292968" cy="9541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/>
                </a:p>
              </p:txBody>
            </p:sp>
          </p:grp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2580935F-509D-47DA-AE73-0C0EA73D40AC}"/>
                  </a:ext>
                </a:extLst>
              </p:cNvPr>
              <p:cNvSpPr/>
              <p:nvPr/>
            </p:nvSpPr>
            <p:spPr>
              <a:xfrm>
                <a:off x="3964286" y="983331"/>
                <a:ext cx="960275" cy="30777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AU" sz="1400" dirty="0">
                    <a:solidFill>
                      <a:schemeClr val="bg1"/>
                    </a:solidFill>
                    <a:latin typeface="Helvetica Neue" charset="0"/>
                    <a:cs typeface="Helvetica Neue" charset="0"/>
                  </a:rPr>
                  <a:t>Pilot Foot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299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577</TotalTime>
  <Words>31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 Neue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Samuel Williams</dc:creator>
  <cp:lastModifiedBy>Mr Samuel Williams</cp:lastModifiedBy>
  <cp:revision>120</cp:revision>
  <dcterms:created xsi:type="dcterms:W3CDTF">2018-05-20T00:05:36Z</dcterms:created>
  <dcterms:modified xsi:type="dcterms:W3CDTF">2018-05-20T23:31:18Z</dcterms:modified>
</cp:coreProperties>
</file>