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3336925" cy="76565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01" autoAdjust="0"/>
    <p:restoredTop sz="94660"/>
  </p:normalViewPr>
  <p:slideViewPr>
    <p:cSldViewPr snapToGrid="0">
      <p:cViewPr varScale="1">
        <p:scale>
          <a:sx n="96" d="100"/>
          <a:sy n="96" d="100"/>
        </p:scale>
        <p:origin x="308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270" y="1253046"/>
            <a:ext cx="2836386" cy="2665601"/>
          </a:xfrm>
        </p:spPr>
        <p:txBody>
          <a:bodyPr anchor="b"/>
          <a:lstStyle>
            <a:lvl1pPr algn="ctr">
              <a:defRPr sz="21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116" y="4021442"/>
            <a:ext cx="2502694" cy="1848551"/>
          </a:xfrm>
        </p:spPr>
        <p:txBody>
          <a:bodyPr/>
          <a:lstStyle>
            <a:lvl1pPr marL="0" indent="0" algn="ctr">
              <a:buNone/>
              <a:defRPr sz="876"/>
            </a:lvl1pPr>
            <a:lvl2pPr marL="166832" indent="0" algn="ctr">
              <a:buNone/>
              <a:defRPr sz="730"/>
            </a:lvl2pPr>
            <a:lvl3pPr marL="333665" indent="0" algn="ctr">
              <a:buNone/>
              <a:defRPr sz="657"/>
            </a:lvl3pPr>
            <a:lvl4pPr marL="500497" indent="0" algn="ctr">
              <a:buNone/>
              <a:defRPr sz="584"/>
            </a:lvl4pPr>
            <a:lvl5pPr marL="667329" indent="0" algn="ctr">
              <a:buNone/>
              <a:defRPr sz="584"/>
            </a:lvl5pPr>
            <a:lvl6pPr marL="834161" indent="0" algn="ctr">
              <a:buNone/>
              <a:defRPr sz="584"/>
            </a:lvl6pPr>
            <a:lvl7pPr marL="1000994" indent="0" algn="ctr">
              <a:buNone/>
              <a:defRPr sz="584"/>
            </a:lvl7pPr>
            <a:lvl8pPr marL="1167826" indent="0" algn="ctr">
              <a:buNone/>
              <a:defRPr sz="584"/>
            </a:lvl8pPr>
            <a:lvl9pPr marL="1334658" indent="0" algn="ctr">
              <a:buNone/>
              <a:defRPr sz="58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989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571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7987" y="407638"/>
            <a:ext cx="719524" cy="64885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9414" y="407638"/>
            <a:ext cx="2116862" cy="64885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641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648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676" y="1908814"/>
            <a:ext cx="2878098" cy="3184896"/>
          </a:xfrm>
        </p:spPr>
        <p:txBody>
          <a:bodyPr anchor="b"/>
          <a:lstStyle>
            <a:lvl1pPr>
              <a:defRPr sz="21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676" y="5123840"/>
            <a:ext cx="2878098" cy="1674862"/>
          </a:xfrm>
        </p:spPr>
        <p:txBody>
          <a:bodyPr/>
          <a:lstStyle>
            <a:lvl1pPr marL="0" indent="0">
              <a:buNone/>
              <a:defRPr sz="876">
                <a:solidFill>
                  <a:schemeClr val="tx1"/>
                </a:solidFill>
              </a:defRPr>
            </a:lvl1pPr>
            <a:lvl2pPr marL="166832" indent="0">
              <a:buNone/>
              <a:defRPr sz="730">
                <a:solidFill>
                  <a:schemeClr val="tx1">
                    <a:tint val="75000"/>
                  </a:schemeClr>
                </a:solidFill>
              </a:defRPr>
            </a:lvl2pPr>
            <a:lvl3pPr marL="333665" indent="0">
              <a:buNone/>
              <a:defRPr sz="657">
                <a:solidFill>
                  <a:schemeClr val="tx1">
                    <a:tint val="75000"/>
                  </a:schemeClr>
                </a:solidFill>
              </a:defRPr>
            </a:lvl3pPr>
            <a:lvl4pPr marL="500497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4pPr>
            <a:lvl5pPr marL="667329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5pPr>
            <a:lvl6pPr marL="834161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6pPr>
            <a:lvl7pPr marL="1000994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7pPr>
            <a:lvl8pPr marL="1167826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8pPr>
            <a:lvl9pPr marL="1334658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8611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9414" y="2038192"/>
            <a:ext cx="1418193" cy="48579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89318" y="2038192"/>
            <a:ext cx="1418193" cy="48579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19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848" y="407640"/>
            <a:ext cx="2878098" cy="14799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849" y="1876910"/>
            <a:ext cx="1411675" cy="919844"/>
          </a:xfrm>
        </p:spPr>
        <p:txBody>
          <a:bodyPr anchor="b"/>
          <a:lstStyle>
            <a:lvl1pPr marL="0" indent="0">
              <a:buNone/>
              <a:defRPr sz="876" b="1"/>
            </a:lvl1pPr>
            <a:lvl2pPr marL="166832" indent="0">
              <a:buNone/>
              <a:defRPr sz="730" b="1"/>
            </a:lvl2pPr>
            <a:lvl3pPr marL="333665" indent="0">
              <a:buNone/>
              <a:defRPr sz="657" b="1"/>
            </a:lvl3pPr>
            <a:lvl4pPr marL="500497" indent="0">
              <a:buNone/>
              <a:defRPr sz="584" b="1"/>
            </a:lvl4pPr>
            <a:lvl5pPr marL="667329" indent="0">
              <a:buNone/>
              <a:defRPr sz="584" b="1"/>
            </a:lvl5pPr>
            <a:lvl6pPr marL="834161" indent="0">
              <a:buNone/>
              <a:defRPr sz="584" b="1"/>
            </a:lvl6pPr>
            <a:lvl7pPr marL="1000994" indent="0">
              <a:buNone/>
              <a:defRPr sz="584" b="1"/>
            </a:lvl7pPr>
            <a:lvl8pPr marL="1167826" indent="0">
              <a:buNone/>
              <a:defRPr sz="584" b="1"/>
            </a:lvl8pPr>
            <a:lvl9pPr marL="1334658" indent="0">
              <a:buNone/>
              <a:defRPr sz="58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9849" y="2796754"/>
            <a:ext cx="1411675" cy="41136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89318" y="1876910"/>
            <a:ext cx="1418628" cy="919844"/>
          </a:xfrm>
        </p:spPr>
        <p:txBody>
          <a:bodyPr anchor="b"/>
          <a:lstStyle>
            <a:lvl1pPr marL="0" indent="0">
              <a:buNone/>
              <a:defRPr sz="876" b="1"/>
            </a:lvl1pPr>
            <a:lvl2pPr marL="166832" indent="0">
              <a:buNone/>
              <a:defRPr sz="730" b="1"/>
            </a:lvl2pPr>
            <a:lvl3pPr marL="333665" indent="0">
              <a:buNone/>
              <a:defRPr sz="657" b="1"/>
            </a:lvl3pPr>
            <a:lvl4pPr marL="500497" indent="0">
              <a:buNone/>
              <a:defRPr sz="584" b="1"/>
            </a:lvl4pPr>
            <a:lvl5pPr marL="667329" indent="0">
              <a:buNone/>
              <a:defRPr sz="584" b="1"/>
            </a:lvl5pPr>
            <a:lvl6pPr marL="834161" indent="0">
              <a:buNone/>
              <a:defRPr sz="584" b="1"/>
            </a:lvl6pPr>
            <a:lvl7pPr marL="1000994" indent="0">
              <a:buNone/>
              <a:defRPr sz="584" b="1"/>
            </a:lvl7pPr>
            <a:lvl8pPr marL="1167826" indent="0">
              <a:buNone/>
              <a:defRPr sz="584" b="1"/>
            </a:lvl8pPr>
            <a:lvl9pPr marL="1334658" indent="0">
              <a:buNone/>
              <a:defRPr sz="58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89318" y="2796754"/>
            <a:ext cx="1418628" cy="41136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415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911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524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848" y="510434"/>
            <a:ext cx="1076245" cy="1786520"/>
          </a:xfrm>
        </p:spPr>
        <p:txBody>
          <a:bodyPr anchor="b"/>
          <a:lstStyle>
            <a:lvl1pPr>
              <a:defRPr sz="1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8628" y="1102398"/>
            <a:ext cx="1689318" cy="5441087"/>
          </a:xfrm>
        </p:spPr>
        <p:txBody>
          <a:bodyPr/>
          <a:lstStyle>
            <a:lvl1pPr>
              <a:defRPr sz="1168"/>
            </a:lvl1pPr>
            <a:lvl2pPr>
              <a:defRPr sz="1022"/>
            </a:lvl2pPr>
            <a:lvl3pPr>
              <a:defRPr sz="876"/>
            </a:lvl3pPr>
            <a:lvl4pPr>
              <a:defRPr sz="730"/>
            </a:lvl4pPr>
            <a:lvl5pPr>
              <a:defRPr sz="730"/>
            </a:lvl5pPr>
            <a:lvl6pPr>
              <a:defRPr sz="730"/>
            </a:lvl6pPr>
            <a:lvl7pPr>
              <a:defRPr sz="730"/>
            </a:lvl7pPr>
            <a:lvl8pPr>
              <a:defRPr sz="730"/>
            </a:lvl8pPr>
            <a:lvl9pPr>
              <a:defRPr sz="73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9848" y="2296954"/>
            <a:ext cx="1076245" cy="4255391"/>
          </a:xfrm>
        </p:spPr>
        <p:txBody>
          <a:bodyPr/>
          <a:lstStyle>
            <a:lvl1pPr marL="0" indent="0">
              <a:buNone/>
              <a:defRPr sz="584"/>
            </a:lvl1pPr>
            <a:lvl2pPr marL="166832" indent="0">
              <a:buNone/>
              <a:defRPr sz="511"/>
            </a:lvl2pPr>
            <a:lvl3pPr marL="333665" indent="0">
              <a:buNone/>
              <a:defRPr sz="438"/>
            </a:lvl3pPr>
            <a:lvl4pPr marL="500497" indent="0">
              <a:buNone/>
              <a:defRPr sz="365"/>
            </a:lvl4pPr>
            <a:lvl5pPr marL="667329" indent="0">
              <a:buNone/>
              <a:defRPr sz="365"/>
            </a:lvl5pPr>
            <a:lvl6pPr marL="834161" indent="0">
              <a:buNone/>
              <a:defRPr sz="365"/>
            </a:lvl6pPr>
            <a:lvl7pPr marL="1000994" indent="0">
              <a:buNone/>
              <a:defRPr sz="365"/>
            </a:lvl7pPr>
            <a:lvl8pPr marL="1167826" indent="0">
              <a:buNone/>
              <a:defRPr sz="365"/>
            </a:lvl8pPr>
            <a:lvl9pPr marL="1334658" indent="0">
              <a:buNone/>
              <a:defRPr sz="36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442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848" y="510434"/>
            <a:ext cx="1076245" cy="1786520"/>
          </a:xfrm>
        </p:spPr>
        <p:txBody>
          <a:bodyPr anchor="b"/>
          <a:lstStyle>
            <a:lvl1pPr>
              <a:defRPr sz="1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18628" y="1102398"/>
            <a:ext cx="1689318" cy="5441087"/>
          </a:xfrm>
        </p:spPr>
        <p:txBody>
          <a:bodyPr anchor="t"/>
          <a:lstStyle>
            <a:lvl1pPr marL="0" indent="0">
              <a:buNone/>
              <a:defRPr sz="1168"/>
            </a:lvl1pPr>
            <a:lvl2pPr marL="166832" indent="0">
              <a:buNone/>
              <a:defRPr sz="1022"/>
            </a:lvl2pPr>
            <a:lvl3pPr marL="333665" indent="0">
              <a:buNone/>
              <a:defRPr sz="876"/>
            </a:lvl3pPr>
            <a:lvl4pPr marL="500497" indent="0">
              <a:buNone/>
              <a:defRPr sz="730"/>
            </a:lvl4pPr>
            <a:lvl5pPr marL="667329" indent="0">
              <a:buNone/>
              <a:defRPr sz="730"/>
            </a:lvl5pPr>
            <a:lvl6pPr marL="834161" indent="0">
              <a:buNone/>
              <a:defRPr sz="730"/>
            </a:lvl6pPr>
            <a:lvl7pPr marL="1000994" indent="0">
              <a:buNone/>
              <a:defRPr sz="730"/>
            </a:lvl7pPr>
            <a:lvl8pPr marL="1167826" indent="0">
              <a:buNone/>
              <a:defRPr sz="730"/>
            </a:lvl8pPr>
            <a:lvl9pPr marL="1334658" indent="0">
              <a:buNone/>
              <a:defRPr sz="7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9848" y="2296954"/>
            <a:ext cx="1076245" cy="4255391"/>
          </a:xfrm>
        </p:spPr>
        <p:txBody>
          <a:bodyPr/>
          <a:lstStyle>
            <a:lvl1pPr marL="0" indent="0">
              <a:buNone/>
              <a:defRPr sz="584"/>
            </a:lvl1pPr>
            <a:lvl2pPr marL="166832" indent="0">
              <a:buNone/>
              <a:defRPr sz="511"/>
            </a:lvl2pPr>
            <a:lvl3pPr marL="333665" indent="0">
              <a:buNone/>
              <a:defRPr sz="438"/>
            </a:lvl3pPr>
            <a:lvl4pPr marL="500497" indent="0">
              <a:buNone/>
              <a:defRPr sz="365"/>
            </a:lvl4pPr>
            <a:lvl5pPr marL="667329" indent="0">
              <a:buNone/>
              <a:defRPr sz="365"/>
            </a:lvl5pPr>
            <a:lvl6pPr marL="834161" indent="0">
              <a:buNone/>
              <a:defRPr sz="365"/>
            </a:lvl6pPr>
            <a:lvl7pPr marL="1000994" indent="0">
              <a:buNone/>
              <a:defRPr sz="365"/>
            </a:lvl7pPr>
            <a:lvl8pPr marL="1167826" indent="0">
              <a:buNone/>
              <a:defRPr sz="365"/>
            </a:lvl8pPr>
            <a:lvl9pPr marL="1334658" indent="0">
              <a:buNone/>
              <a:defRPr sz="36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795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414" y="407640"/>
            <a:ext cx="2878098" cy="1479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414" y="2038192"/>
            <a:ext cx="2878098" cy="4857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9414" y="7096455"/>
            <a:ext cx="750808" cy="407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CAB39-BF75-44DF-A139-6A452C379AC1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5357" y="7096455"/>
            <a:ext cx="1126212" cy="407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6703" y="7096455"/>
            <a:ext cx="750808" cy="407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78643-27F7-49B8-ACCE-EF1AA875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374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33665" rtl="0" eaLnBrk="1" latinLnBrk="0" hangingPunct="1">
        <a:lnSpc>
          <a:spcPct val="90000"/>
        </a:lnSpc>
        <a:spcBef>
          <a:spcPct val="0"/>
        </a:spcBef>
        <a:buNone/>
        <a:defRPr sz="160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416" indent="-83416" algn="l" defTabSz="333665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022" kern="1200">
          <a:solidFill>
            <a:schemeClr val="tx1"/>
          </a:solidFill>
          <a:latin typeface="+mn-lt"/>
          <a:ea typeface="+mn-ea"/>
          <a:cs typeface="+mn-cs"/>
        </a:defRPr>
      </a:lvl1pPr>
      <a:lvl2pPr marL="250248" indent="-83416" algn="l" defTabSz="333665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876" kern="1200">
          <a:solidFill>
            <a:schemeClr val="tx1"/>
          </a:solidFill>
          <a:latin typeface="+mn-lt"/>
          <a:ea typeface="+mn-ea"/>
          <a:cs typeface="+mn-cs"/>
        </a:defRPr>
      </a:lvl2pPr>
      <a:lvl3pPr marL="417081" indent="-83416" algn="l" defTabSz="333665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3pPr>
      <a:lvl4pPr marL="583913" indent="-83416" algn="l" defTabSz="333665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4pPr>
      <a:lvl5pPr marL="750745" indent="-83416" algn="l" defTabSz="333665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5pPr>
      <a:lvl6pPr marL="917578" indent="-83416" algn="l" defTabSz="333665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6pPr>
      <a:lvl7pPr marL="1084410" indent="-83416" algn="l" defTabSz="333665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7pPr>
      <a:lvl8pPr marL="1251242" indent="-83416" algn="l" defTabSz="333665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8pPr>
      <a:lvl9pPr marL="1418074" indent="-83416" algn="l" defTabSz="333665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1pPr>
      <a:lvl2pPr marL="166832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2pPr>
      <a:lvl3pPr marL="333665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3pPr>
      <a:lvl4pPr marL="500497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4pPr>
      <a:lvl5pPr marL="667329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5pPr>
      <a:lvl6pPr marL="834161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6pPr>
      <a:lvl7pPr marL="1000994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7pPr>
      <a:lvl8pPr marL="1167826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8pPr>
      <a:lvl9pPr marL="1334658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TextBox 487">
            <a:extLst>
              <a:ext uri="{FF2B5EF4-FFF2-40B4-BE49-F238E27FC236}">
                <a16:creationId xmlns:a16="http://schemas.microsoft.com/office/drawing/2014/main" id="{8530F77C-A253-4602-AFED-A7DCA0D8C3B7}"/>
              </a:ext>
            </a:extLst>
          </p:cNvPr>
          <p:cNvSpPr txBox="1"/>
          <p:nvPr/>
        </p:nvSpPr>
        <p:spPr>
          <a:xfrm>
            <a:off x="-1756229" y="1794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B55F93B1-42F6-4BA6-960A-E0CBBC99737C}"/>
              </a:ext>
            </a:extLst>
          </p:cNvPr>
          <p:cNvGrpSpPr/>
          <p:nvPr/>
        </p:nvGrpSpPr>
        <p:grpSpPr>
          <a:xfrm>
            <a:off x="0" y="1438460"/>
            <a:ext cx="3336925" cy="6235269"/>
            <a:chOff x="0" y="1438460"/>
            <a:chExt cx="3336925" cy="6235269"/>
          </a:xfrm>
        </p:grpSpPr>
        <p:cxnSp>
          <p:nvCxnSpPr>
            <p:cNvPr id="160" name="Connector: Elbow 159">
              <a:extLst>
                <a:ext uri="{FF2B5EF4-FFF2-40B4-BE49-F238E27FC236}">
                  <a16:creationId xmlns:a16="http://schemas.microsoft.com/office/drawing/2014/main" id="{777E9B21-EFE1-4140-86DF-EBB2B056D9B4}"/>
                </a:ext>
              </a:extLst>
            </p:cNvPr>
            <p:cNvCxnSpPr>
              <a:cxnSpLocks/>
              <a:stCxn id="410" idx="2"/>
              <a:endCxn id="418" idx="2"/>
            </p:cNvCxnSpPr>
            <p:nvPr/>
          </p:nvCxnSpPr>
          <p:spPr>
            <a:xfrm rot="5400000">
              <a:off x="1588825" y="1864050"/>
              <a:ext cx="432517" cy="1284093"/>
            </a:xfrm>
            <a:prstGeom prst="bentConnector2">
              <a:avLst/>
            </a:prstGeom>
            <a:ln w="1270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or: Elbow 161">
              <a:extLst>
                <a:ext uri="{FF2B5EF4-FFF2-40B4-BE49-F238E27FC236}">
                  <a16:creationId xmlns:a16="http://schemas.microsoft.com/office/drawing/2014/main" id="{2D1F044A-23D6-475D-BD89-F9C111E48D61}"/>
                </a:ext>
              </a:extLst>
            </p:cNvPr>
            <p:cNvCxnSpPr>
              <a:cxnSpLocks/>
              <a:stCxn id="417" idx="2"/>
              <a:endCxn id="411" idx="2"/>
            </p:cNvCxnSpPr>
            <p:nvPr/>
          </p:nvCxnSpPr>
          <p:spPr>
            <a:xfrm flipV="1">
              <a:off x="1163036" y="2289838"/>
              <a:ext cx="1398393" cy="518535"/>
            </a:xfrm>
            <a:prstGeom prst="bentConnector2">
              <a:avLst/>
            </a:prstGeom>
            <a:ln w="127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109A988C-7F08-4A64-B6C1-CCE863C17C34}"/>
                </a:ext>
              </a:extLst>
            </p:cNvPr>
            <p:cNvGrpSpPr/>
            <p:nvPr/>
          </p:nvGrpSpPr>
          <p:grpSpPr>
            <a:xfrm>
              <a:off x="668651" y="2067124"/>
              <a:ext cx="228600" cy="114300"/>
              <a:chOff x="3488871" y="2942096"/>
              <a:chExt cx="228600" cy="114300"/>
            </a:xfrm>
            <a:solidFill>
              <a:schemeClr val="bg1"/>
            </a:solidFill>
          </p:grpSpPr>
          <p:sp>
            <p:nvSpPr>
              <p:cNvPr id="365" name="Rectangle 364">
                <a:extLst>
                  <a:ext uri="{FF2B5EF4-FFF2-40B4-BE49-F238E27FC236}">
                    <a16:creationId xmlns:a16="http://schemas.microsoft.com/office/drawing/2014/main" id="{F6958125-ED06-4D89-8792-A4DF369CD0F2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E7E7E3A0-37B7-4BA7-B3F4-3B78CF7B2FF8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68" name="Straight Arrow Connector 367">
              <a:extLst>
                <a:ext uri="{FF2B5EF4-FFF2-40B4-BE49-F238E27FC236}">
                  <a16:creationId xmlns:a16="http://schemas.microsoft.com/office/drawing/2014/main" id="{D9EE94D3-5BEA-4327-AB32-27AD796D534C}"/>
                </a:ext>
              </a:extLst>
            </p:cNvPr>
            <p:cNvCxnSpPr>
              <a:cxnSpLocks/>
              <a:stCxn id="372" idx="2"/>
              <a:endCxn id="366" idx="0"/>
            </p:cNvCxnSpPr>
            <p:nvPr/>
          </p:nvCxnSpPr>
          <p:spPr>
            <a:xfrm>
              <a:off x="840101" y="1661174"/>
              <a:ext cx="0" cy="40595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>
              <a:extLst>
                <a:ext uri="{FF2B5EF4-FFF2-40B4-BE49-F238E27FC236}">
                  <a16:creationId xmlns:a16="http://schemas.microsoft.com/office/drawing/2014/main" id="{EDBE981A-9BE0-457A-88F1-CB03D3E6AD07}"/>
                </a:ext>
              </a:extLst>
            </p:cNvPr>
            <p:cNvCxnSpPr>
              <a:cxnSpLocks/>
              <a:stCxn id="371" idx="2"/>
              <a:endCxn id="365" idx="0"/>
            </p:cNvCxnSpPr>
            <p:nvPr/>
          </p:nvCxnSpPr>
          <p:spPr>
            <a:xfrm>
              <a:off x="725801" y="1661174"/>
              <a:ext cx="0" cy="40595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0" name="Group 369">
              <a:extLst>
                <a:ext uri="{FF2B5EF4-FFF2-40B4-BE49-F238E27FC236}">
                  <a16:creationId xmlns:a16="http://schemas.microsoft.com/office/drawing/2014/main" id="{943D2436-E222-47EB-8878-67D9D695D9AA}"/>
                </a:ext>
              </a:extLst>
            </p:cNvPr>
            <p:cNvGrpSpPr/>
            <p:nvPr/>
          </p:nvGrpSpPr>
          <p:grpSpPr>
            <a:xfrm>
              <a:off x="668651" y="1546874"/>
              <a:ext cx="228600" cy="114300"/>
              <a:chOff x="3488871" y="2942096"/>
              <a:chExt cx="228600" cy="114300"/>
            </a:xfrm>
            <a:solidFill>
              <a:schemeClr val="bg1"/>
            </a:solidFill>
          </p:grpSpPr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67FC2257-F22B-4864-BC4A-672C3D4E8AB4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2" name="Rectangle 371">
                <a:extLst>
                  <a:ext uri="{FF2B5EF4-FFF2-40B4-BE49-F238E27FC236}">
                    <a16:creationId xmlns:a16="http://schemas.microsoft.com/office/drawing/2014/main" id="{5F0CA3C8-9627-430D-A365-5F6B7D6D2A57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91" name="Straight Arrow Connector 390">
              <a:extLst>
                <a:ext uri="{FF2B5EF4-FFF2-40B4-BE49-F238E27FC236}">
                  <a16:creationId xmlns:a16="http://schemas.microsoft.com/office/drawing/2014/main" id="{F86BFF55-A423-458C-B19E-D034780D62BD}"/>
                </a:ext>
              </a:extLst>
            </p:cNvPr>
            <p:cNvCxnSpPr>
              <a:cxnSpLocks/>
              <a:stCxn id="395" idx="2"/>
              <a:endCxn id="390" idx="0"/>
            </p:cNvCxnSpPr>
            <p:nvPr/>
          </p:nvCxnSpPr>
          <p:spPr>
            <a:xfrm>
              <a:off x="2561429" y="1661174"/>
              <a:ext cx="0" cy="40595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Arrow Connector 391">
              <a:extLst>
                <a:ext uri="{FF2B5EF4-FFF2-40B4-BE49-F238E27FC236}">
                  <a16:creationId xmlns:a16="http://schemas.microsoft.com/office/drawing/2014/main" id="{7C76DA9A-3DCE-4C2D-84A7-ED47C95225A5}"/>
                </a:ext>
              </a:extLst>
            </p:cNvPr>
            <p:cNvCxnSpPr>
              <a:cxnSpLocks/>
              <a:stCxn id="394" idx="2"/>
              <a:endCxn id="389" idx="0"/>
            </p:cNvCxnSpPr>
            <p:nvPr/>
          </p:nvCxnSpPr>
          <p:spPr>
            <a:xfrm>
              <a:off x="2447129" y="1661174"/>
              <a:ext cx="0" cy="40595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7396BAE3-8EA1-4772-8C54-6E5B62B47254}"/>
                </a:ext>
              </a:extLst>
            </p:cNvPr>
            <p:cNvGrpSpPr/>
            <p:nvPr/>
          </p:nvGrpSpPr>
          <p:grpSpPr>
            <a:xfrm>
              <a:off x="2389979" y="2067124"/>
              <a:ext cx="228600" cy="114300"/>
              <a:chOff x="3488871" y="2942096"/>
              <a:chExt cx="228600" cy="114300"/>
            </a:xfrm>
            <a:solidFill>
              <a:schemeClr val="bg1"/>
            </a:solidFill>
          </p:grpSpPr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B73B883F-F4AA-4317-A76A-03D874BFCA40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BDE30039-AA4D-4B1B-80A9-F2B33009C722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9512089D-6C50-4C5C-81CA-177407B2331C}"/>
                </a:ext>
              </a:extLst>
            </p:cNvPr>
            <p:cNvGrpSpPr/>
            <p:nvPr/>
          </p:nvGrpSpPr>
          <p:grpSpPr>
            <a:xfrm>
              <a:off x="2389979" y="1546874"/>
              <a:ext cx="228600" cy="114300"/>
              <a:chOff x="3488871" y="2942096"/>
              <a:chExt cx="228600" cy="114300"/>
            </a:xfrm>
            <a:solidFill>
              <a:schemeClr val="bg1"/>
            </a:solidFill>
          </p:grpSpPr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88FE92F4-D5FE-440C-8631-9D51F8A32B79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3BC6840B-740C-41A3-8601-DB9A43DE39DD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99" name="Straight Arrow Connector 398">
              <a:extLst>
                <a:ext uri="{FF2B5EF4-FFF2-40B4-BE49-F238E27FC236}">
                  <a16:creationId xmlns:a16="http://schemas.microsoft.com/office/drawing/2014/main" id="{04BFF79E-CC17-4ABE-8C4F-7535AF440AA0}"/>
                </a:ext>
              </a:extLst>
            </p:cNvPr>
            <p:cNvCxnSpPr>
              <a:cxnSpLocks/>
              <a:stCxn id="403" idx="2"/>
              <a:endCxn id="398" idx="0"/>
            </p:cNvCxnSpPr>
            <p:nvPr/>
          </p:nvCxnSpPr>
          <p:spPr>
            <a:xfrm>
              <a:off x="840101" y="2289838"/>
              <a:ext cx="0" cy="389508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Arrow Connector 399">
              <a:extLst>
                <a:ext uri="{FF2B5EF4-FFF2-40B4-BE49-F238E27FC236}">
                  <a16:creationId xmlns:a16="http://schemas.microsoft.com/office/drawing/2014/main" id="{4D043AD6-1B90-43B2-9075-5CBACABB3956}"/>
                </a:ext>
              </a:extLst>
            </p:cNvPr>
            <p:cNvCxnSpPr>
              <a:cxnSpLocks/>
              <a:stCxn id="402" idx="2"/>
              <a:endCxn id="397" idx="0"/>
            </p:cNvCxnSpPr>
            <p:nvPr/>
          </p:nvCxnSpPr>
          <p:spPr>
            <a:xfrm>
              <a:off x="725801" y="2289838"/>
              <a:ext cx="0" cy="389508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1" name="Group 400">
              <a:extLst>
                <a:ext uri="{FF2B5EF4-FFF2-40B4-BE49-F238E27FC236}">
                  <a16:creationId xmlns:a16="http://schemas.microsoft.com/office/drawing/2014/main" id="{64A7C30B-F9C0-4DB0-8922-6972F9E4C3EB}"/>
                </a:ext>
              </a:extLst>
            </p:cNvPr>
            <p:cNvGrpSpPr/>
            <p:nvPr/>
          </p:nvGrpSpPr>
          <p:grpSpPr>
            <a:xfrm>
              <a:off x="668651" y="2175538"/>
              <a:ext cx="228600" cy="114300"/>
              <a:chOff x="3488871" y="2942096"/>
              <a:chExt cx="228600" cy="114300"/>
            </a:xfrm>
            <a:solidFill>
              <a:schemeClr val="bg1"/>
            </a:solidFill>
          </p:grpSpPr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20406900-B0FF-4EC6-A89F-C4F068B80928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CE2DEB37-9F70-4E9E-A5E4-EB2445501007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080B21A7-D549-4DAF-85BD-CC3711615206}"/>
                </a:ext>
              </a:extLst>
            </p:cNvPr>
            <p:cNvSpPr/>
            <p:nvPr/>
          </p:nvSpPr>
          <p:spPr>
            <a:xfrm>
              <a:off x="2389979" y="2175538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3AC9CFC0-8F7A-4EA0-ADD4-4C1E14082C30}"/>
                </a:ext>
              </a:extLst>
            </p:cNvPr>
            <p:cNvSpPr/>
            <p:nvPr/>
          </p:nvSpPr>
          <p:spPr>
            <a:xfrm>
              <a:off x="2504279" y="2175538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AA294460-DFF6-4C80-8F06-9661B11C956F}"/>
                </a:ext>
              </a:extLst>
            </p:cNvPr>
            <p:cNvGrpSpPr/>
            <p:nvPr/>
          </p:nvGrpSpPr>
          <p:grpSpPr>
            <a:xfrm>
              <a:off x="583390" y="3419565"/>
              <a:ext cx="228600" cy="114300"/>
              <a:chOff x="3488871" y="2942096"/>
              <a:chExt cx="228600" cy="114300"/>
            </a:xfrm>
            <a:solidFill>
              <a:schemeClr val="bg1"/>
            </a:solidFill>
          </p:grpSpPr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72A9E267-E736-40A5-A337-C05E79CBC897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id="{CA91A199-41BD-4C30-9B61-07352E8198B9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58" name="Straight Arrow Connector 357">
              <a:extLst>
                <a:ext uri="{FF2B5EF4-FFF2-40B4-BE49-F238E27FC236}">
                  <a16:creationId xmlns:a16="http://schemas.microsoft.com/office/drawing/2014/main" id="{19839585-2072-499C-96B8-2BA9D65A52BE}"/>
                </a:ext>
              </a:extLst>
            </p:cNvPr>
            <p:cNvCxnSpPr>
              <a:cxnSpLocks/>
              <a:stCxn id="363" idx="2"/>
              <a:endCxn id="356" idx="0"/>
            </p:cNvCxnSpPr>
            <p:nvPr/>
          </p:nvCxnSpPr>
          <p:spPr>
            <a:xfrm>
              <a:off x="754840" y="3025678"/>
              <a:ext cx="0" cy="393887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Arrow Connector 358">
              <a:extLst>
                <a:ext uri="{FF2B5EF4-FFF2-40B4-BE49-F238E27FC236}">
                  <a16:creationId xmlns:a16="http://schemas.microsoft.com/office/drawing/2014/main" id="{157324F5-109A-4E60-B985-04D21625B7EA}"/>
                </a:ext>
              </a:extLst>
            </p:cNvPr>
            <p:cNvCxnSpPr>
              <a:cxnSpLocks/>
              <a:stCxn id="361" idx="2"/>
              <a:endCxn id="355" idx="0"/>
            </p:cNvCxnSpPr>
            <p:nvPr/>
          </p:nvCxnSpPr>
          <p:spPr>
            <a:xfrm>
              <a:off x="640540" y="3025678"/>
              <a:ext cx="0" cy="393887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ctor: Elbow 275">
              <a:extLst>
                <a:ext uri="{FF2B5EF4-FFF2-40B4-BE49-F238E27FC236}">
                  <a16:creationId xmlns:a16="http://schemas.microsoft.com/office/drawing/2014/main" id="{85C2CFD0-C2F0-4F42-BB50-210F1AC1A416}"/>
                </a:ext>
              </a:extLst>
            </p:cNvPr>
            <p:cNvCxnSpPr>
              <a:cxnSpLocks/>
              <a:stCxn id="271" idx="2"/>
              <a:endCxn id="269" idx="2"/>
            </p:cNvCxnSpPr>
            <p:nvPr/>
          </p:nvCxnSpPr>
          <p:spPr>
            <a:xfrm flipV="1">
              <a:off x="1066650" y="3396802"/>
              <a:ext cx="1967873" cy="263032"/>
            </a:xfrm>
            <a:prstGeom prst="bentConnector2">
              <a:avLst/>
            </a:prstGeom>
            <a:ln w="1270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DF49604B-672F-4826-8ADA-6069FBA65563}"/>
                </a:ext>
              </a:extLst>
            </p:cNvPr>
            <p:cNvGrpSpPr/>
            <p:nvPr/>
          </p:nvGrpSpPr>
          <p:grpSpPr>
            <a:xfrm rot="16200000">
              <a:off x="2650733" y="2899530"/>
              <a:ext cx="114300" cy="114300"/>
              <a:chOff x="3488871" y="2942096"/>
              <a:chExt cx="228600" cy="114300"/>
            </a:xfrm>
            <a:solidFill>
              <a:schemeClr val="bg1"/>
            </a:solidFill>
          </p:grpSpPr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493F7BDB-6EFE-42BB-A9C2-4465C53913E7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2DABB932-A317-4F8A-8670-36CB133720C6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ED593FD4-43CE-4A5C-8B80-E5E565ABBB29}"/>
                </a:ext>
              </a:extLst>
            </p:cNvPr>
            <p:cNvGrpSpPr/>
            <p:nvPr/>
          </p:nvGrpSpPr>
          <p:grpSpPr>
            <a:xfrm rot="16200000">
              <a:off x="895200" y="3545534"/>
              <a:ext cx="228600" cy="114300"/>
              <a:chOff x="3488871" y="2942096"/>
              <a:chExt cx="228600" cy="114300"/>
            </a:xfrm>
            <a:solidFill>
              <a:schemeClr val="bg1"/>
            </a:solidFill>
          </p:grpSpPr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969912FE-A006-4FF8-B047-F442E4679B68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714F9BEA-5C41-455B-8FBE-96A13990D7CF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8D452B4-BC00-4085-9F9C-4FC3859AE88C}"/>
                </a:ext>
              </a:extLst>
            </p:cNvPr>
            <p:cNvSpPr/>
            <p:nvPr/>
          </p:nvSpPr>
          <p:spPr>
            <a:xfrm>
              <a:off x="1656553" y="6518955"/>
              <a:ext cx="234042" cy="1644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C9A3693D-5C72-4A46-920B-CA28690EC0CA}"/>
                </a:ext>
              </a:extLst>
            </p:cNvPr>
            <p:cNvSpPr/>
            <p:nvPr/>
          </p:nvSpPr>
          <p:spPr>
            <a:xfrm>
              <a:off x="3090299" y="7235571"/>
              <a:ext cx="119743" cy="1197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D4BDB2DA-8D51-4437-B6A1-223377660E4D}"/>
                </a:ext>
              </a:extLst>
            </p:cNvPr>
            <p:cNvSpPr/>
            <p:nvPr/>
          </p:nvSpPr>
          <p:spPr>
            <a:xfrm rot="5400000">
              <a:off x="915174" y="4166307"/>
              <a:ext cx="156823" cy="1568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7B0474EE-ECBC-4BAB-9E91-C44EA92E7D82}"/>
                </a:ext>
              </a:extLst>
            </p:cNvPr>
            <p:cNvSpPr/>
            <p:nvPr/>
          </p:nvSpPr>
          <p:spPr>
            <a:xfrm rot="5400000">
              <a:off x="1762254" y="4166307"/>
              <a:ext cx="156823" cy="1568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02" name="Straight Arrow Connector 501">
              <a:extLst>
                <a:ext uri="{FF2B5EF4-FFF2-40B4-BE49-F238E27FC236}">
                  <a16:creationId xmlns:a16="http://schemas.microsoft.com/office/drawing/2014/main" id="{D9DBC6CC-5D69-48B3-BB6D-EBBADEAF09B3}"/>
                </a:ext>
              </a:extLst>
            </p:cNvPr>
            <p:cNvCxnSpPr>
              <a:stCxn id="308" idx="0"/>
              <a:endCxn id="307" idx="2"/>
            </p:cNvCxnSpPr>
            <p:nvPr/>
          </p:nvCxnSpPr>
          <p:spPr>
            <a:xfrm flipV="1">
              <a:off x="2844040" y="4017952"/>
              <a:ext cx="0" cy="665169"/>
            </a:xfrm>
            <a:prstGeom prst="straightConnector1">
              <a:avLst/>
            </a:prstGeom>
            <a:ln w="63500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F9EF9725-DDE8-4433-8F70-858177B2CF7C}"/>
                </a:ext>
              </a:extLst>
            </p:cNvPr>
            <p:cNvCxnSpPr>
              <a:cxnSpLocks/>
              <a:stCxn id="309" idx="0"/>
              <a:endCxn id="308" idx="2"/>
            </p:cNvCxnSpPr>
            <p:nvPr/>
          </p:nvCxnSpPr>
          <p:spPr>
            <a:xfrm flipH="1" flipV="1">
              <a:off x="2844040" y="5121279"/>
              <a:ext cx="1" cy="635324"/>
            </a:xfrm>
            <a:prstGeom prst="straightConnector1">
              <a:avLst/>
            </a:prstGeom>
            <a:ln w="63500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C9BEE581-BCBB-49EC-A359-D2CE847A0C1E}"/>
                </a:ext>
              </a:extLst>
            </p:cNvPr>
            <p:cNvSpPr/>
            <p:nvPr/>
          </p:nvSpPr>
          <p:spPr>
            <a:xfrm>
              <a:off x="704540" y="3419565"/>
              <a:ext cx="156823" cy="1568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478B8132-E602-43C6-AD1A-446CBD48D29E}"/>
                </a:ext>
              </a:extLst>
            </p:cNvPr>
            <p:cNvSpPr txBox="1"/>
            <p:nvPr/>
          </p:nvSpPr>
          <p:spPr>
            <a:xfrm>
              <a:off x="1393746" y="5661251"/>
              <a:ext cx="759656" cy="222714"/>
            </a:xfrm>
            <a:prstGeom prst="rect">
              <a:avLst/>
            </a:prstGeom>
            <a:ln w="127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6"/>
                  </a:solidFill>
                  <a:latin typeface="Helvetica Neue"/>
                  <a:cs typeface="Helvetica Neue" charset="0"/>
                </a:rPr>
                <a:t>PA0, </a:t>
              </a:r>
              <a:r>
                <a:rPr lang="en-US" sz="1400" dirty="0">
                  <a:solidFill>
                    <a:schemeClr val="accent6"/>
                  </a:solidFill>
                  <a:latin typeface="Helvetica Neue"/>
                </a:rPr>
                <a:t>PA1</a:t>
              </a:r>
              <a:endParaRPr lang="en-AU" sz="1400" dirty="0">
                <a:solidFill>
                  <a:schemeClr val="accent6"/>
                </a:solidFill>
                <a:latin typeface="Helvetica Neue"/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0BD7ECEF-5EC2-4519-8BAC-9554D7A75E4D}"/>
                </a:ext>
              </a:extLst>
            </p:cNvPr>
            <p:cNvSpPr txBox="1"/>
            <p:nvPr/>
          </p:nvSpPr>
          <p:spPr>
            <a:xfrm>
              <a:off x="1123285" y="6518955"/>
              <a:ext cx="1658009" cy="438158"/>
            </a:xfrm>
            <a:prstGeom prst="rect">
              <a:avLst/>
            </a:prstGeom>
            <a:ln w="127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6"/>
                  </a:solidFill>
                  <a:latin typeface="Helvetica Neue"/>
                  <a:cs typeface="Helvetica Neue" charset="0"/>
                </a:rPr>
                <a:t>2x INA125PA </a:t>
              </a:r>
            </a:p>
            <a:p>
              <a:pPr algn="ctr"/>
              <a:r>
                <a:rPr lang="en-US" sz="1400" dirty="0">
                  <a:solidFill>
                    <a:schemeClr val="accent6"/>
                  </a:solidFill>
                  <a:latin typeface="Helvetica Neue"/>
                  <a:cs typeface="Helvetica Neue" charset="0"/>
                </a:rPr>
                <a:t>Instrumentation Amp</a:t>
              </a:r>
              <a:endParaRPr lang="en-AU" sz="1400" dirty="0">
                <a:solidFill>
                  <a:schemeClr val="accent6"/>
                </a:solidFill>
                <a:latin typeface="Helvetica Neue"/>
              </a:endParaRPr>
            </a:p>
          </p:txBody>
        </p:sp>
        <p:grpSp>
          <p:nvGrpSpPr>
            <p:cNvPr id="421" name="Group 420">
              <a:extLst>
                <a:ext uri="{FF2B5EF4-FFF2-40B4-BE49-F238E27FC236}">
                  <a16:creationId xmlns:a16="http://schemas.microsoft.com/office/drawing/2014/main" id="{C910C1A8-9158-44A6-A289-28C906EEDC19}"/>
                </a:ext>
              </a:extLst>
            </p:cNvPr>
            <p:cNvGrpSpPr/>
            <p:nvPr/>
          </p:nvGrpSpPr>
          <p:grpSpPr>
            <a:xfrm rot="10800000">
              <a:off x="2863074" y="3174088"/>
              <a:ext cx="228600" cy="114300"/>
              <a:chOff x="3488871" y="2942096"/>
              <a:chExt cx="228600" cy="114300"/>
            </a:xfrm>
          </p:grpSpPr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30D11D28-8CC8-45F6-AD71-D38833F97D2C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B8FE6D29-F187-4E3E-A751-8CBA393CA74E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AAB501CC-9E27-4052-8E6A-45A80C3DC25D}"/>
                </a:ext>
              </a:extLst>
            </p:cNvPr>
            <p:cNvGrpSpPr/>
            <p:nvPr/>
          </p:nvGrpSpPr>
          <p:grpSpPr>
            <a:xfrm>
              <a:off x="2863073" y="3282502"/>
              <a:ext cx="228600" cy="114300"/>
              <a:chOff x="3488871" y="2942096"/>
              <a:chExt cx="228600" cy="114300"/>
            </a:xfrm>
          </p:grpSpPr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213B309B-2EE6-4A6A-9990-B41ED9FEEC68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A5CC0734-9011-4242-86AB-7D1C3C980C47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B9F00BC0-C4D8-454A-B0DF-2421710A095B}"/>
                </a:ext>
              </a:extLst>
            </p:cNvPr>
            <p:cNvGrpSpPr/>
            <p:nvPr/>
          </p:nvGrpSpPr>
          <p:grpSpPr>
            <a:xfrm>
              <a:off x="2650733" y="3174088"/>
              <a:ext cx="653280" cy="222714"/>
              <a:chOff x="2650733" y="2791116"/>
              <a:chExt cx="653280" cy="222714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D154C10E-7B16-45B2-857C-37FEFC418290}"/>
                  </a:ext>
                </a:extLst>
              </p:cNvPr>
              <p:cNvGrpSpPr/>
              <p:nvPr/>
            </p:nvGrpSpPr>
            <p:grpSpPr>
              <a:xfrm>
                <a:off x="2650733" y="2791116"/>
                <a:ext cx="71734" cy="222714"/>
                <a:chOff x="1428843" y="2791116"/>
                <a:chExt cx="71734" cy="222714"/>
              </a:xfrm>
              <a:solidFill>
                <a:schemeClr val="bg1"/>
              </a:solidFill>
            </p:grpSpPr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3B707BC8-162B-44EC-98AD-AF710347D904}"/>
                    </a:ext>
                  </a:extLst>
                </p:cNvPr>
                <p:cNvSpPr/>
                <p:nvPr/>
              </p:nvSpPr>
              <p:spPr>
                <a:xfrm>
                  <a:off x="1428843" y="2791116"/>
                  <a:ext cx="71734" cy="71734"/>
                </a:xfrm>
                <a:prstGeom prst="rect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A0635BA2-0B21-42A1-AB17-C9BD18E736DB}"/>
                    </a:ext>
                  </a:extLst>
                </p:cNvPr>
                <p:cNvSpPr/>
                <p:nvPr/>
              </p:nvSpPr>
              <p:spPr>
                <a:xfrm>
                  <a:off x="1428843" y="2942096"/>
                  <a:ext cx="71734" cy="71734"/>
                </a:xfrm>
                <a:prstGeom prst="rect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chemeClr val="accent1"/>
                    </a:solidFill>
                  </a:endParaRPr>
                </a:p>
              </p:txBody>
            </p:sp>
          </p:grpSp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FD822D96-AEE3-48FA-BD77-00344CDC8731}"/>
                  </a:ext>
                </a:extLst>
              </p:cNvPr>
              <p:cNvSpPr txBox="1"/>
              <p:nvPr/>
            </p:nvSpPr>
            <p:spPr>
              <a:xfrm>
                <a:off x="2650733" y="2791116"/>
                <a:ext cx="653280" cy="2227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" tIns="3600" rIns="3600" bIns="3600" rtlCol="0" anchor="ctr" anchorCtr="1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  <a:latin typeface="Helvetica Neue"/>
                    <a:cs typeface="Helvetica Neue" charset="0"/>
                  </a:rPr>
                  <a:t>Memory</a:t>
                </a:r>
                <a:endParaRPr lang="en-AU" sz="1400" dirty="0">
                  <a:solidFill>
                    <a:schemeClr val="accent1"/>
                  </a:solidFill>
                  <a:latin typeface="Helvetica Neue"/>
                </a:endParaRPr>
              </a:p>
            </p:txBody>
          </p:sp>
        </p:grp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713CC3BC-0641-4DA1-86CD-70677CE817C7}"/>
                </a:ext>
              </a:extLst>
            </p:cNvPr>
            <p:cNvSpPr txBox="1"/>
            <p:nvPr/>
          </p:nvSpPr>
          <p:spPr>
            <a:xfrm>
              <a:off x="2208128" y="2067124"/>
              <a:ext cx="592303" cy="222714"/>
            </a:xfrm>
            <a:prstGeom prst="rect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/>
                  </a:solidFill>
                  <a:latin typeface="Helvetica Neue"/>
                  <a:cs typeface="Helvetica Neue" charset="0"/>
                </a:rPr>
                <a:t>UART2</a:t>
              </a:r>
              <a:endParaRPr lang="en-AU" sz="1400" dirty="0">
                <a:solidFill>
                  <a:schemeClr val="accent2"/>
                </a:solidFill>
                <a:latin typeface="Helvetica Neue"/>
              </a:endParaRP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96379D23-58B7-411D-8775-C7A1C3AE9BBB}"/>
                </a:ext>
              </a:extLst>
            </p:cNvPr>
            <p:cNvSpPr txBox="1"/>
            <p:nvPr/>
          </p:nvSpPr>
          <p:spPr>
            <a:xfrm>
              <a:off x="486800" y="2067124"/>
              <a:ext cx="592303" cy="222714"/>
            </a:xfrm>
            <a:prstGeom prst="rect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/>
                  </a:solidFill>
                  <a:latin typeface="Helvetica Neue"/>
                  <a:cs typeface="Helvetica Neue" charset="0"/>
                </a:rPr>
                <a:t>UART1</a:t>
              </a:r>
              <a:endParaRPr lang="en-AU" sz="1400" dirty="0">
                <a:solidFill>
                  <a:schemeClr val="accent2"/>
                </a:solidFill>
                <a:latin typeface="Helvetica Neue"/>
              </a:endParaRPr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A0F5DBB7-A9B4-4E99-BC04-5CCAC136B03E}"/>
                </a:ext>
              </a:extLst>
            </p:cNvPr>
            <p:cNvGrpSpPr/>
            <p:nvPr/>
          </p:nvGrpSpPr>
          <p:grpSpPr>
            <a:xfrm>
              <a:off x="402867" y="2679346"/>
              <a:ext cx="760169" cy="346332"/>
              <a:chOff x="402867" y="2779270"/>
              <a:chExt cx="760169" cy="246407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60C19D3F-A8EC-45C3-BF6E-5A452569B2CE}"/>
                  </a:ext>
                </a:extLst>
              </p:cNvPr>
              <p:cNvGrpSpPr/>
              <p:nvPr/>
            </p:nvGrpSpPr>
            <p:grpSpPr>
              <a:xfrm>
                <a:off x="1048736" y="2779270"/>
                <a:ext cx="114300" cy="244800"/>
                <a:chOff x="3441985" y="3075554"/>
                <a:chExt cx="114300" cy="1393032"/>
              </a:xfrm>
            </p:grpSpPr>
            <p:sp>
              <p:nvSpPr>
                <p:cNvPr id="415" name="Rectangle 414">
                  <a:extLst>
                    <a:ext uri="{FF2B5EF4-FFF2-40B4-BE49-F238E27FC236}">
                      <a16:creationId xmlns:a16="http://schemas.microsoft.com/office/drawing/2014/main" id="{E180E249-7513-488A-A1E3-A49F13918642}"/>
                    </a:ext>
                  </a:extLst>
                </p:cNvPr>
                <p:cNvSpPr/>
                <p:nvPr/>
              </p:nvSpPr>
              <p:spPr>
                <a:xfrm rot="16200000">
                  <a:off x="3325006" y="4237307"/>
                  <a:ext cx="348258" cy="114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6" name="Rectangle 415">
                  <a:extLst>
                    <a:ext uri="{FF2B5EF4-FFF2-40B4-BE49-F238E27FC236}">
                      <a16:creationId xmlns:a16="http://schemas.microsoft.com/office/drawing/2014/main" id="{898AE296-1C03-4734-907B-C800B53892ED}"/>
                    </a:ext>
                  </a:extLst>
                </p:cNvPr>
                <p:cNvSpPr/>
                <p:nvPr/>
              </p:nvSpPr>
              <p:spPr>
                <a:xfrm rot="16200000">
                  <a:off x="3325006" y="3889049"/>
                  <a:ext cx="348258" cy="114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C2854340-ED29-4EA0-BF2B-F6394DDDD896}"/>
                    </a:ext>
                  </a:extLst>
                </p:cNvPr>
                <p:cNvSpPr/>
                <p:nvPr/>
              </p:nvSpPr>
              <p:spPr>
                <a:xfrm rot="16200000">
                  <a:off x="3325006" y="3540791"/>
                  <a:ext cx="348258" cy="114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8" name="Rectangle 417">
                  <a:extLst>
                    <a:ext uri="{FF2B5EF4-FFF2-40B4-BE49-F238E27FC236}">
                      <a16:creationId xmlns:a16="http://schemas.microsoft.com/office/drawing/2014/main" id="{35EEE748-52BD-4FA5-9E71-A785F5437C19}"/>
                    </a:ext>
                  </a:extLst>
                </p:cNvPr>
                <p:cNvSpPr/>
                <p:nvPr/>
              </p:nvSpPr>
              <p:spPr>
                <a:xfrm rot="16200000">
                  <a:off x="3325006" y="3192533"/>
                  <a:ext cx="348258" cy="114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396" name="Group 395">
                <a:extLst>
                  <a:ext uri="{FF2B5EF4-FFF2-40B4-BE49-F238E27FC236}">
                    <a16:creationId xmlns:a16="http://schemas.microsoft.com/office/drawing/2014/main" id="{03BB3FF2-FBAD-4CCD-8F86-493C94865188}"/>
                  </a:ext>
                </a:extLst>
              </p:cNvPr>
              <p:cNvGrpSpPr/>
              <p:nvPr/>
            </p:nvGrpSpPr>
            <p:grpSpPr>
              <a:xfrm>
                <a:off x="668651" y="2779270"/>
                <a:ext cx="228600" cy="114300"/>
                <a:chOff x="3488871" y="2942096"/>
                <a:chExt cx="228600" cy="114300"/>
              </a:xfrm>
              <a:solidFill>
                <a:schemeClr val="bg1"/>
              </a:solidFill>
            </p:grpSpPr>
            <p:sp>
              <p:nvSpPr>
                <p:cNvPr id="397" name="Rectangle 396">
                  <a:extLst>
                    <a:ext uri="{FF2B5EF4-FFF2-40B4-BE49-F238E27FC236}">
                      <a16:creationId xmlns:a16="http://schemas.microsoft.com/office/drawing/2014/main" id="{175C918F-22D4-4325-86C3-E5F314B23FFB}"/>
                    </a:ext>
                  </a:extLst>
                </p:cNvPr>
                <p:cNvSpPr/>
                <p:nvPr/>
              </p:nvSpPr>
              <p:spPr>
                <a:xfrm>
                  <a:off x="3488871" y="2942096"/>
                  <a:ext cx="114300" cy="1143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8" name="Rectangle 397">
                  <a:extLst>
                    <a:ext uri="{FF2B5EF4-FFF2-40B4-BE49-F238E27FC236}">
                      <a16:creationId xmlns:a16="http://schemas.microsoft.com/office/drawing/2014/main" id="{F8E47438-21B1-420A-83F7-A380D7464217}"/>
                    </a:ext>
                  </a:extLst>
                </p:cNvPr>
                <p:cNvSpPr/>
                <p:nvPr/>
              </p:nvSpPr>
              <p:spPr>
                <a:xfrm>
                  <a:off x="3603171" y="2942096"/>
                  <a:ext cx="114300" cy="1143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11A19D80-1C1F-4ECF-9C39-2D1C4E1E26DC}"/>
                  </a:ext>
                </a:extLst>
              </p:cNvPr>
              <p:cNvGrpSpPr/>
              <p:nvPr/>
            </p:nvGrpSpPr>
            <p:grpSpPr>
              <a:xfrm>
                <a:off x="583390" y="2911377"/>
                <a:ext cx="228600" cy="114300"/>
                <a:chOff x="3488871" y="2942096"/>
                <a:chExt cx="228600" cy="114300"/>
              </a:xfrm>
              <a:solidFill>
                <a:schemeClr val="bg1"/>
              </a:solidFill>
            </p:grpSpPr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E5054675-1FB6-436A-901C-BA4DA4D96129}"/>
                    </a:ext>
                  </a:extLst>
                </p:cNvPr>
                <p:cNvSpPr/>
                <p:nvPr/>
              </p:nvSpPr>
              <p:spPr>
                <a:xfrm>
                  <a:off x="3488871" y="2942096"/>
                  <a:ext cx="114300" cy="1143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22AA1B37-DB7A-4555-ABCC-91971A703078}"/>
                    </a:ext>
                  </a:extLst>
                </p:cNvPr>
                <p:cNvSpPr/>
                <p:nvPr/>
              </p:nvSpPr>
              <p:spPr>
                <a:xfrm>
                  <a:off x="3603171" y="2942096"/>
                  <a:ext cx="114300" cy="1143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467" name="Group 466">
                <a:extLst>
                  <a:ext uri="{FF2B5EF4-FFF2-40B4-BE49-F238E27FC236}">
                    <a16:creationId xmlns:a16="http://schemas.microsoft.com/office/drawing/2014/main" id="{7661AF20-A920-40E2-81B6-F6E039FF203A}"/>
                  </a:ext>
                </a:extLst>
              </p:cNvPr>
              <p:cNvGrpSpPr/>
              <p:nvPr/>
            </p:nvGrpSpPr>
            <p:grpSpPr>
              <a:xfrm>
                <a:off x="402867" y="2779270"/>
                <a:ext cx="760169" cy="246407"/>
                <a:chOff x="402867" y="2779270"/>
                <a:chExt cx="760169" cy="246407"/>
              </a:xfrm>
            </p:grpSpPr>
            <p:grpSp>
              <p:nvGrpSpPr>
                <p:cNvPr id="457" name="Group 456">
                  <a:extLst>
                    <a:ext uri="{FF2B5EF4-FFF2-40B4-BE49-F238E27FC236}">
                      <a16:creationId xmlns:a16="http://schemas.microsoft.com/office/drawing/2014/main" id="{6299325B-017F-4B30-8F0B-6A136A9C8CC1}"/>
                    </a:ext>
                  </a:extLst>
                </p:cNvPr>
                <p:cNvGrpSpPr/>
                <p:nvPr/>
              </p:nvGrpSpPr>
              <p:grpSpPr>
                <a:xfrm>
                  <a:off x="1064157" y="2791116"/>
                  <a:ext cx="71734" cy="222714"/>
                  <a:chOff x="1401698" y="2791116"/>
                  <a:chExt cx="71734" cy="222714"/>
                </a:xfrm>
                <a:solidFill>
                  <a:schemeClr val="bg1"/>
                </a:solidFill>
              </p:grpSpPr>
              <p:sp>
                <p:nvSpPr>
                  <p:cNvPr id="456" name="Rectangle 455">
                    <a:extLst>
                      <a:ext uri="{FF2B5EF4-FFF2-40B4-BE49-F238E27FC236}">
                        <a16:creationId xmlns:a16="http://schemas.microsoft.com/office/drawing/2014/main" id="{F3D9CB76-032C-4C58-B2A4-018415111667}"/>
                      </a:ext>
                    </a:extLst>
                  </p:cNvPr>
                  <p:cNvSpPr/>
                  <p:nvPr/>
                </p:nvSpPr>
                <p:spPr>
                  <a:xfrm>
                    <a:off x="1401698" y="2791116"/>
                    <a:ext cx="71734" cy="71734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E452DCD7-74C5-465F-AEDD-00844CFEABCB}"/>
                      </a:ext>
                    </a:extLst>
                  </p:cNvPr>
                  <p:cNvSpPr/>
                  <p:nvPr/>
                </p:nvSpPr>
                <p:spPr>
                  <a:xfrm>
                    <a:off x="1401698" y="2942096"/>
                    <a:ext cx="71734" cy="71734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>
                      <a:solidFill>
                        <a:schemeClr val="accent1"/>
                      </a:solidFill>
                    </a:endParaRPr>
                  </a:p>
                </p:txBody>
              </p:sp>
            </p:grpSp>
            <p:sp>
              <p:nvSpPr>
                <p:cNvPr id="318" name="TextBox 317">
                  <a:extLst>
                    <a:ext uri="{FF2B5EF4-FFF2-40B4-BE49-F238E27FC236}">
                      <a16:creationId xmlns:a16="http://schemas.microsoft.com/office/drawing/2014/main" id="{4B3FD494-ACE0-4856-B96A-E39F73FF9F69}"/>
                    </a:ext>
                  </a:extLst>
                </p:cNvPr>
                <p:cNvSpPr txBox="1"/>
                <p:nvPr/>
              </p:nvSpPr>
              <p:spPr>
                <a:xfrm>
                  <a:off x="402867" y="2779270"/>
                  <a:ext cx="760169" cy="2464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3600" tIns="3600" rIns="3600" bIns="3600" rtlCol="0" anchor="ctr" anchorCtr="1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  <a:latin typeface="Helvetica Neue"/>
                      <a:cs typeface="Helvetica Neue" charset="0"/>
                    </a:rPr>
                    <a:t>DMA</a:t>
                  </a:r>
                  <a:endParaRPr lang="en-AU" sz="1400" dirty="0">
                    <a:solidFill>
                      <a:schemeClr val="accent1"/>
                    </a:solidFill>
                    <a:latin typeface="Helvetica Neue"/>
                  </a:endParaRPr>
                </a:p>
              </p:txBody>
            </p:sp>
          </p:grpSp>
        </p:grp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80A51CAE-738C-4D3D-8DDF-B9D24F10AB86}"/>
                </a:ext>
              </a:extLst>
            </p:cNvPr>
            <p:cNvSpPr txBox="1"/>
            <p:nvPr/>
          </p:nvSpPr>
          <p:spPr>
            <a:xfrm>
              <a:off x="137060" y="4878982"/>
              <a:ext cx="943000" cy="616133"/>
            </a:xfrm>
            <a:prstGeom prst="roundRect">
              <a:avLst>
                <a:gd name="adj" fmla="val 50000"/>
              </a:avLst>
            </a:prstGeom>
            <a:ln w="12700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400" dirty="0">
                  <a:solidFill>
                    <a:srgbClr val="7030A0"/>
                  </a:solidFill>
                  <a:latin typeface="Helvetica Neue"/>
                  <a:cs typeface="Helvetica Neue" charset="0"/>
                </a:rPr>
                <a:t>PWM Interface</a:t>
              </a:r>
              <a:endParaRPr lang="en-AU" sz="1400" dirty="0">
                <a:solidFill>
                  <a:srgbClr val="7030A0"/>
                </a:solidFill>
                <a:latin typeface="Helvetica Neue"/>
              </a:endParaRP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49EF9A97-7D4C-4770-B6D4-FD6F18A258C6}"/>
                </a:ext>
              </a:extLst>
            </p:cNvPr>
            <p:cNvSpPr txBox="1"/>
            <p:nvPr/>
          </p:nvSpPr>
          <p:spPr>
            <a:xfrm>
              <a:off x="435006" y="5829107"/>
              <a:ext cx="347107" cy="222714"/>
            </a:xfrm>
            <a:prstGeom prst="rect">
              <a:avLst/>
            </a:prstGeom>
            <a:ln w="12700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400" dirty="0">
                  <a:solidFill>
                    <a:srgbClr val="7030A0"/>
                  </a:solidFill>
                  <a:latin typeface="Helvetica Neue"/>
                  <a:cs typeface="Helvetica Neue" charset="0"/>
                </a:rPr>
                <a:t>PB4</a:t>
              </a:r>
              <a:endParaRPr lang="en-AU" sz="1400" dirty="0">
                <a:solidFill>
                  <a:srgbClr val="7030A0"/>
                </a:solidFill>
                <a:latin typeface="Helvetica Neue"/>
              </a:endParaRP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3FE748DD-B220-4FE1-8F05-91FDCD07E953}"/>
                </a:ext>
              </a:extLst>
            </p:cNvPr>
            <p:cNvSpPr txBox="1"/>
            <p:nvPr/>
          </p:nvSpPr>
          <p:spPr>
            <a:xfrm>
              <a:off x="370886" y="6391662"/>
              <a:ext cx="475347" cy="222714"/>
            </a:xfrm>
            <a:prstGeom prst="rect">
              <a:avLst/>
            </a:prstGeom>
            <a:ln w="12700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400" dirty="0">
                  <a:solidFill>
                    <a:srgbClr val="7030A0"/>
                  </a:solidFill>
                  <a:latin typeface="Helvetica Neue"/>
                  <a:cs typeface="Helvetica Neue" charset="0"/>
                </a:rPr>
                <a:t>Servo</a:t>
              </a:r>
              <a:endParaRPr lang="en-AU" sz="1400" dirty="0">
                <a:solidFill>
                  <a:srgbClr val="7030A0"/>
                </a:solidFill>
                <a:latin typeface="Helvetica Neue"/>
              </a:endParaRP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184C9B95-DC45-4F21-B1AC-B41427456A3E}"/>
                </a:ext>
              </a:extLst>
            </p:cNvPr>
            <p:cNvSpPr txBox="1"/>
            <p:nvPr/>
          </p:nvSpPr>
          <p:spPr>
            <a:xfrm>
              <a:off x="0" y="3419565"/>
              <a:ext cx="1217119" cy="961496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AU" sz="1400" dirty="0">
                  <a:latin typeface="Helvetica Neue"/>
                </a:rPr>
                <a:t>NUCLEO-F303K8 </a:t>
              </a:r>
              <a:r>
                <a:rPr lang="en-US" sz="1400" dirty="0">
                  <a:latin typeface="Helvetica Neue"/>
                  <a:cs typeface="Helvetica Neue" charset="0"/>
                </a:rPr>
                <a:t>Controller Software</a:t>
              </a:r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961DA3AA-A709-44D1-A28D-484EB6406EBD}"/>
                </a:ext>
              </a:extLst>
            </p:cNvPr>
            <p:cNvSpPr/>
            <p:nvPr/>
          </p:nvSpPr>
          <p:spPr>
            <a:xfrm>
              <a:off x="12237" y="7374746"/>
              <a:ext cx="1786337" cy="2659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" tIns="3600" rIns="3600" bIns="3600" rtlCol="0" anchor="ctr" anchorCtr="1"/>
            <a:lstStyle/>
            <a:p>
              <a:r>
                <a:rPr lang="en-US" sz="1200" dirty="0">
                  <a:latin typeface="Helvetica Neue"/>
                  <a:cs typeface="Helvetica Neue" charset="0"/>
                </a:rPr>
                <a:t>P</a:t>
              </a:r>
              <a:r>
                <a:rPr lang="en-US" sz="1200" b="1" dirty="0">
                  <a:latin typeface="Helvetica Neue"/>
                  <a:cs typeface="Helvetica Neue" charset="0"/>
                </a:rPr>
                <a:t>XY</a:t>
              </a:r>
              <a:r>
                <a:rPr lang="en-US" sz="1200" dirty="0">
                  <a:latin typeface="Helvetica Neue"/>
                  <a:cs typeface="Helvetica Neue" charset="0"/>
                </a:rPr>
                <a:t> = GPIO Port </a:t>
              </a:r>
              <a:r>
                <a:rPr lang="en-US" sz="1200" b="1" dirty="0">
                  <a:latin typeface="Helvetica Neue"/>
                  <a:cs typeface="Helvetica Neue" charset="0"/>
                </a:rPr>
                <a:t>X </a:t>
              </a:r>
              <a:r>
                <a:rPr lang="en-US" sz="1200" dirty="0">
                  <a:latin typeface="Helvetica Neue"/>
                  <a:cs typeface="Helvetica Neue" charset="0"/>
                </a:rPr>
                <a:t>Pin </a:t>
              </a:r>
              <a:r>
                <a:rPr lang="en-US" sz="1200" b="1" dirty="0">
                  <a:latin typeface="Helvetica Neue"/>
                  <a:cs typeface="Helvetica Neue" charset="0"/>
                </a:rPr>
                <a:t>Y</a:t>
              </a:r>
            </a:p>
          </p:txBody>
        </p:sp>
        <p:cxnSp>
          <p:nvCxnSpPr>
            <p:cNvPr id="362" name="Connector: Elbow 361">
              <a:extLst>
                <a:ext uri="{FF2B5EF4-FFF2-40B4-BE49-F238E27FC236}">
                  <a16:creationId xmlns:a16="http://schemas.microsoft.com/office/drawing/2014/main" id="{0E1B6C5B-214B-4521-93D4-7CC23420452F}"/>
                </a:ext>
              </a:extLst>
            </p:cNvPr>
            <p:cNvCxnSpPr>
              <a:cxnSpLocks/>
              <a:stCxn id="307" idx="1"/>
            </p:cNvCxnSpPr>
            <p:nvPr/>
          </p:nvCxnSpPr>
          <p:spPr>
            <a:xfrm rot="10800000">
              <a:off x="1217120" y="3900313"/>
              <a:ext cx="1247093" cy="6282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F8EDEA8C-C97F-4751-8333-44312C5E1FC3}"/>
                </a:ext>
              </a:extLst>
            </p:cNvPr>
            <p:cNvSpPr txBox="1"/>
            <p:nvPr/>
          </p:nvSpPr>
          <p:spPr>
            <a:xfrm>
              <a:off x="2041524" y="7235571"/>
              <a:ext cx="1295401" cy="438158"/>
            </a:xfrm>
            <a:prstGeom prst="rect">
              <a:avLst/>
            </a:prstGeom>
            <a:ln w="127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accent6"/>
                  </a:solidFill>
                  <a:latin typeface="Helvetica Neue"/>
                </a:rPr>
                <a:t>8x YZC-161B</a:t>
              </a:r>
            </a:p>
            <a:p>
              <a:pPr algn="ctr"/>
              <a:r>
                <a:rPr lang="en-AU" sz="1400" dirty="0">
                  <a:solidFill>
                    <a:schemeClr val="accent6"/>
                  </a:solidFill>
                  <a:latin typeface="Helvetica Neue"/>
                </a:rPr>
                <a:t>50kg Load Cell</a:t>
              </a:r>
              <a:endParaRPr lang="en-US" sz="1400" dirty="0">
                <a:solidFill>
                  <a:schemeClr val="accent6"/>
                </a:solidFill>
                <a:latin typeface="Helvetica Neue"/>
              </a:endParaRPr>
            </a:p>
          </p:txBody>
        </p:sp>
        <p:grpSp>
          <p:nvGrpSpPr>
            <p:cNvPr id="507" name="Group 506">
              <a:extLst>
                <a:ext uri="{FF2B5EF4-FFF2-40B4-BE49-F238E27FC236}">
                  <a16:creationId xmlns:a16="http://schemas.microsoft.com/office/drawing/2014/main" id="{AE00A260-EB90-4F35-B7F5-FB70F4883D00}"/>
                </a:ext>
              </a:extLst>
            </p:cNvPr>
            <p:cNvGrpSpPr/>
            <p:nvPr/>
          </p:nvGrpSpPr>
          <p:grpSpPr>
            <a:xfrm>
              <a:off x="2351156" y="3795238"/>
              <a:ext cx="985769" cy="2627015"/>
              <a:chOff x="2333866" y="3795238"/>
              <a:chExt cx="985769" cy="2627015"/>
            </a:xfrm>
          </p:grpSpPr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79C8CDCD-1C74-4BAB-A5DB-AB6FDFD1C06C}"/>
                  </a:ext>
                </a:extLst>
              </p:cNvPr>
              <p:cNvSpPr txBox="1"/>
              <p:nvPr/>
            </p:nvSpPr>
            <p:spPr>
              <a:xfrm>
                <a:off x="2381432" y="5756603"/>
                <a:ext cx="890637" cy="665650"/>
              </a:xfrm>
              <a:prstGeom prst="rect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3600" tIns="3600" rIns="3600" bIns="3600" rtlCol="0" anchor="ctr" anchorCtr="1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4"/>
                    </a:solidFill>
                    <a:latin typeface="Helvetica Neue"/>
                    <a:cs typeface="Helvetica Neue" charset="0"/>
                  </a:rPr>
                  <a:t>4x </a:t>
                </a:r>
                <a:r>
                  <a:rPr lang="en-US" sz="1400" dirty="0">
                    <a:solidFill>
                      <a:schemeClr val="accent4"/>
                    </a:solidFill>
                    <a:latin typeface="Helvetica Neue"/>
                  </a:rPr>
                  <a:t>Vishay TRC5000  </a:t>
                </a:r>
                <a:r>
                  <a:rPr lang="en-US" sz="1400" dirty="0">
                    <a:solidFill>
                      <a:schemeClr val="accent4"/>
                    </a:solidFill>
                    <a:latin typeface="Helvetica Neue"/>
                    <a:cs typeface="Helvetica Neue" charset="0"/>
                  </a:rPr>
                  <a:t>IR Sensor</a:t>
                </a:r>
                <a:endParaRPr lang="en-AU" sz="1400" dirty="0">
                  <a:solidFill>
                    <a:schemeClr val="accent4"/>
                  </a:solidFill>
                  <a:latin typeface="Helvetica Neue"/>
                </a:endParaRPr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2803D349-928D-45D8-A812-DE2DBF0314A4}"/>
                  </a:ext>
                </a:extLst>
              </p:cNvPr>
              <p:cNvSpPr txBox="1"/>
              <p:nvPr/>
            </p:nvSpPr>
            <p:spPr>
              <a:xfrm>
                <a:off x="2446922" y="3795238"/>
                <a:ext cx="759656" cy="222714"/>
              </a:xfrm>
              <a:prstGeom prst="rect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" tIns="3600" rIns="3600" bIns="3600" rtlCol="0" anchor="ctr" anchorCtr="1">
                <a:spAutoFit/>
              </a:bodyPr>
              <a:lstStyle/>
              <a:p>
                <a:pPr lvl="0" algn="ctr"/>
                <a:r>
                  <a:rPr lang="en-US" sz="1400" dirty="0">
                    <a:solidFill>
                      <a:schemeClr val="accent4"/>
                    </a:solidFill>
                    <a:latin typeface="Helvetica Neue"/>
                    <a:cs typeface="Helvetica Neue" charset="0"/>
                  </a:rPr>
                  <a:t>PA4..PA7</a:t>
                </a:r>
                <a:endParaRPr lang="en-AU" sz="1400" dirty="0">
                  <a:solidFill>
                    <a:schemeClr val="accent4"/>
                  </a:solidFill>
                  <a:latin typeface="Helvetica Neue"/>
                </a:endParaRPr>
              </a:p>
            </p:txBody>
          </p:sp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C03D37B5-17C8-4947-97FB-0CCD77C38873}"/>
                  </a:ext>
                </a:extLst>
              </p:cNvPr>
              <p:cNvSpPr txBox="1"/>
              <p:nvPr/>
            </p:nvSpPr>
            <p:spPr>
              <a:xfrm>
                <a:off x="2347238" y="4683121"/>
                <a:ext cx="959024" cy="438158"/>
              </a:xfrm>
              <a:prstGeom prst="rect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3600" tIns="3600" rIns="3600" bIns="3600" rtlCol="0" anchor="ctr" anchorCtr="1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4"/>
                    </a:solidFill>
                    <a:latin typeface="Helvetica Neue"/>
                  </a:rPr>
                  <a:t>LM358AD Op Amp x2</a:t>
                </a:r>
                <a:endParaRPr lang="en-AU" sz="1400" dirty="0">
                  <a:solidFill>
                    <a:schemeClr val="accent4"/>
                  </a:solidFill>
                  <a:latin typeface="Helvetica Neue"/>
                </a:endParaRPr>
              </a:p>
            </p:txBody>
          </p:sp>
          <p:sp>
            <p:nvSpPr>
              <p:cNvPr id="427" name="TextBox 426">
                <a:extLst>
                  <a:ext uri="{FF2B5EF4-FFF2-40B4-BE49-F238E27FC236}">
                    <a16:creationId xmlns:a16="http://schemas.microsoft.com/office/drawing/2014/main" id="{F93286AB-B542-476B-9EDD-49EC2699C0D6}"/>
                  </a:ext>
                </a:extLst>
              </p:cNvPr>
              <p:cNvSpPr txBox="1"/>
              <p:nvPr/>
            </p:nvSpPr>
            <p:spPr>
              <a:xfrm>
                <a:off x="2333866" y="4225569"/>
                <a:ext cx="985769" cy="376602"/>
              </a:xfrm>
              <a:prstGeom prst="rect">
                <a:avLst/>
              </a:prstGeom>
              <a:ln w="127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3600" tIns="3600" rIns="3600" bIns="3600" rtlCol="0" anchor="ctr" anchorCtr="1">
                <a:spAutoFit/>
              </a:bodyPr>
              <a:lstStyle/>
              <a:p>
                <a:pPr algn="ctr"/>
                <a:r>
                  <a:rPr lang="en-US" sz="1200" i="1" dirty="0">
                    <a:solidFill>
                      <a:schemeClr val="accent4"/>
                    </a:solidFill>
                    <a:latin typeface="Helvetica Neue"/>
                    <a:cs typeface="Helvetica Neue" charset="0"/>
                  </a:rPr>
                  <a:t>Proximity (P1..P4) </a:t>
                </a:r>
                <a:r>
                  <a:rPr lang="en-US" sz="1200" i="1" dirty="0">
                    <a:solidFill>
                      <a:schemeClr val="accent4"/>
                    </a:solidFill>
                    <a:latin typeface="Helvetica Neue"/>
                  </a:rPr>
                  <a:t>0-5V</a:t>
                </a:r>
                <a:endParaRPr lang="en-AU" sz="1200" i="1" dirty="0">
                  <a:solidFill>
                    <a:schemeClr val="accent4"/>
                  </a:solidFill>
                  <a:latin typeface="Helvetica Neue"/>
                </a:endParaRPr>
              </a:p>
            </p:txBody>
          </p:sp>
          <p:sp>
            <p:nvSpPr>
              <p:cNvPr id="428" name="TextBox 427">
                <a:extLst>
                  <a:ext uri="{FF2B5EF4-FFF2-40B4-BE49-F238E27FC236}">
                    <a16:creationId xmlns:a16="http://schemas.microsoft.com/office/drawing/2014/main" id="{F53D04F1-24CD-453F-B36A-A7E3A2CF028A}"/>
                  </a:ext>
                </a:extLst>
              </p:cNvPr>
              <p:cNvSpPr txBox="1"/>
              <p:nvPr/>
            </p:nvSpPr>
            <p:spPr>
              <a:xfrm>
                <a:off x="2360654" y="5320622"/>
                <a:ext cx="932192" cy="376602"/>
              </a:xfrm>
              <a:prstGeom prst="rect">
                <a:avLst/>
              </a:prstGeom>
              <a:ln w="127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3600" tIns="3600" rIns="3600" bIns="3600" rtlCol="0" anchor="ctr" anchorCtr="1">
                <a:spAutoFit/>
              </a:bodyPr>
              <a:lstStyle/>
              <a:p>
                <a:pPr algn="ctr"/>
                <a:r>
                  <a:rPr lang="en-US" sz="1200" i="1" dirty="0">
                    <a:solidFill>
                      <a:schemeClr val="accent4"/>
                    </a:solidFill>
                    <a:latin typeface="Helvetica Neue"/>
                    <a:cs typeface="Helvetica Neue" charset="0"/>
                  </a:rPr>
                  <a:t>Signal (P1..P4) </a:t>
                </a:r>
                <a:r>
                  <a:rPr lang="en-US" sz="1200" i="1" dirty="0">
                    <a:solidFill>
                      <a:schemeClr val="accent4"/>
                    </a:solidFill>
                    <a:latin typeface="Helvetica Neue"/>
                  </a:rPr>
                  <a:t>0-5V</a:t>
                </a:r>
                <a:endParaRPr lang="en-AU" sz="1200" i="1" dirty="0">
                  <a:solidFill>
                    <a:schemeClr val="accent4"/>
                  </a:solidFill>
                  <a:latin typeface="Helvetica Neue"/>
                </a:endParaRPr>
              </a:p>
            </p:txBody>
          </p:sp>
        </p:grp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99454EB7-9657-4BB3-BA87-41FECE271D2E}"/>
                </a:ext>
              </a:extLst>
            </p:cNvPr>
            <p:cNvSpPr txBox="1"/>
            <p:nvPr/>
          </p:nvSpPr>
          <p:spPr>
            <a:xfrm>
              <a:off x="1584608" y="3724348"/>
              <a:ext cx="680830" cy="376602"/>
            </a:xfrm>
            <a:prstGeom prst="rect">
              <a:avLst/>
            </a:prstGeom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r"/>
              <a:r>
                <a:rPr lang="en-US" sz="1200" i="1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Proximity</a:t>
              </a:r>
            </a:p>
            <a:p>
              <a:pPr algn="r"/>
              <a:r>
                <a:rPr lang="en-US" sz="1200" i="1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(P1..P4)</a:t>
              </a: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67991C23-1C07-4513-9EEC-1E95CA4C437A}"/>
                </a:ext>
              </a:extLst>
            </p:cNvPr>
            <p:cNvSpPr txBox="1"/>
            <p:nvPr/>
          </p:nvSpPr>
          <p:spPr>
            <a:xfrm>
              <a:off x="1718122" y="1438460"/>
              <a:ext cx="1572315" cy="222714"/>
            </a:xfrm>
            <a:prstGeom prst="rect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/>
                  </a:solidFill>
                  <a:latin typeface="Helvetica Neue"/>
                  <a:cs typeface="Helvetica Neue" charset="0"/>
                </a:rPr>
                <a:t>RX(PA10), TX(PA9)</a:t>
              </a:r>
              <a:endParaRPr lang="en-AU" sz="1400" dirty="0">
                <a:solidFill>
                  <a:schemeClr val="accent2"/>
                </a:solidFill>
                <a:latin typeface="Helvetica Neue"/>
              </a:endParaRPr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C0384311-0EBB-4645-8D42-3D0221120AA6}"/>
                </a:ext>
              </a:extLst>
            </p:cNvPr>
            <p:cNvSpPr txBox="1"/>
            <p:nvPr/>
          </p:nvSpPr>
          <p:spPr>
            <a:xfrm>
              <a:off x="46487" y="1438460"/>
              <a:ext cx="1472928" cy="222714"/>
            </a:xfrm>
            <a:prstGeom prst="rect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/>
                  </a:solidFill>
                  <a:latin typeface="Helvetica Neue"/>
                  <a:cs typeface="Helvetica Neue" charset="0"/>
                </a:rPr>
                <a:t>RX(PA3), TX(PA2)</a:t>
              </a:r>
              <a:endParaRPr lang="en-AU" sz="1400" dirty="0">
                <a:solidFill>
                  <a:schemeClr val="accent2"/>
                </a:solidFill>
                <a:latin typeface="Helvetica Neue"/>
              </a:endParaRPr>
            </a:p>
          </p:txBody>
        </p:sp>
        <p:sp>
          <p:nvSpPr>
            <p:cNvPr id="500" name="TextBox 499">
              <a:extLst>
                <a:ext uri="{FF2B5EF4-FFF2-40B4-BE49-F238E27FC236}">
                  <a16:creationId xmlns:a16="http://schemas.microsoft.com/office/drawing/2014/main" id="{5B80812E-DE32-4BB8-BA55-A30DE95A4A61}"/>
                </a:ext>
              </a:extLst>
            </p:cNvPr>
            <p:cNvSpPr txBox="1"/>
            <p:nvPr/>
          </p:nvSpPr>
          <p:spPr>
            <a:xfrm>
              <a:off x="46487" y="1775621"/>
              <a:ext cx="1472928" cy="191936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AU" sz="1200" i="1" dirty="0">
                  <a:solidFill>
                    <a:schemeClr val="accent2"/>
                  </a:solidFill>
                  <a:latin typeface="Helvetica Neue"/>
                </a:rPr>
                <a:t>UART [Baud 9600]</a:t>
              </a:r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133E1F51-4862-423F-AC44-50B87DEA388F}"/>
                </a:ext>
              </a:extLst>
            </p:cNvPr>
            <p:cNvSpPr txBox="1"/>
            <p:nvPr/>
          </p:nvSpPr>
          <p:spPr>
            <a:xfrm>
              <a:off x="1717740" y="1775621"/>
              <a:ext cx="1572309" cy="191936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AU" sz="1200" i="1" dirty="0">
                  <a:solidFill>
                    <a:schemeClr val="accent2"/>
                  </a:solidFill>
                  <a:latin typeface="Helvetica Neue"/>
                </a:rPr>
                <a:t>UART [Baud 9600]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B263E16-6633-482B-ADD1-6DD09136AFC6}"/>
                </a:ext>
              </a:extLst>
            </p:cNvPr>
            <p:cNvSpPr txBox="1"/>
            <p:nvPr/>
          </p:nvSpPr>
          <p:spPr>
            <a:xfrm>
              <a:off x="153091" y="2405183"/>
              <a:ext cx="1259721" cy="191936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AU" sz="1200" i="1" dirty="0">
                  <a:solidFill>
                    <a:schemeClr val="accent2"/>
                  </a:solidFill>
                  <a:latin typeface="Helvetica Neue"/>
                </a:rPr>
                <a:t>Messages [ASCII]</a:t>
              </a: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E426B382-60BE-4071-9FF3-C3EB6EA6B97C}"/>
                </a:ext>
              </a:extLst>
            </p:cNvPr>
            <p:cNvSpPr txBox="1"/>
            <p:nvPr/>
          </p:nvSpPr>
          <p:spPr>
            <a:xfrm>
              <a:off x="160678" y="3115386"/>
              <a:ext cx="1231847" cy="19193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>
              <a:defPPr>
                <a:defRPr lang="en-US"/>
              </a:defPPr>
              <a:lvl1pPr algn="ctr">
                <a:defRPr sz="1200" i="1">
                  <a:solidFill>
                    <a:schemeClr val="accent2"/>
                  </a:solidFill>
                  <a:latin typeface="Helvetica Neue"/>
                </a:defRPr>
              </a:lvl1pPr>
            </a:lstStyle>
            <a:p>
              <a:r>
                <a:rPr lang="en-US" dirty="0">
                  <a:solidFill>
                    <a:schemeClr val="accent1"/>
                  </a:solidFill>
                </a:rPr>
                <a:t>Control &amp; Status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477" name="Straight Arrow Connector 476">
              <a:extLst>
                <a:ext uri="{FF2B5EF4-FFF2-40B4-BE49-F238E27FC236}">
                  <a16:creationId xmlns:a16="http://schemas.microsoft.com/office/drawing/2014/main" id="{06FFB549-73AA-4647-ACDF-11F928AA2D5D}"/>
                </a:ext>
              </a:extLst>
            </p:cNvPr>
            <p:cNvCxnSpPr>
              <a:cxnSpLocks/>
              <a:endCxn id="313" idx="0"/>
            </p:cNvCxnSpPr>
            <p:nvPr/>
          </p:nvCxnSpPr>
          <p:spPr>
            <a:xfrm>
              <a:off x="608560" y="4381061"/>
              <a:ext cx="0" cy="497921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F76D3984-F75A-4482-B3DC-E5E3A85961DF}"/>
                </a:ext>
              </a:extLst>
            </p:cNvPr>
            <p:cNvSpPr txBox="1"/>
            <p:nvPr/>
          </p:nvSpPr>
          <p:spPr>
            <a:xfrm>
              <a:off x="1052950" y="4427390"/>
              <a:ext cx="852088" cy="438158"/>
            </a:xfrm>
            <a:prstGeom prst="rect">
              <a:avLst/>
            </a:prstGeom>
            <a:ln w="12700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400" dirty="0">
                  <a:solidFill>
                    <a:srgbClr val="7030A0"/>
                  </a:solidFill>
                  <a:latin typeface="Helvetica Neue"/>
                  <a:cs typeface="Helvetica Neue" charset="0"/>
                </a:rPr>
                <a:t>Timer 3 </a:t>
              </a:r>
              <a:r>
                <a:rPr lang="en-US" sz="1400" dirty="0">
                  <a:solidFill>
                    <a:srgbClr val="7030A0"/>
                  </a:solidFill>
                  <a:latin typeface="Helvetica Neue"/>
                </a:rPr>
                <a:t>Channel 1</a:t>
              </a:r>
              <a:endParaRPr lang="en-AU" sz="1400" dirty="0">
                <a:solidFill>
                  <a:srgbClr val="7030A0"/>
                </a:solidFill>
                <a:latin typeface="Helvetica Neue"/>
              </a:endParaRPr>
            </a:p>
          </p:txBody>
        </p:sp>
        <p:sp>
          <p:nvSpPr>
            <p:cNvPr id="433" name="TextBox 432">
              <a:extLst>
                <a:ext uri="{FF2B5EF4-FFF2-40B4-BE49-F238E27FC236}">
                  <a16:creationId xmlns:a16="http://schemas.microsoft.com/office/drawing/2014/main" id="{35D2B8D7-B6F6-4D3F-94C0-7A19ABC4EEC4}"/>
                </a:ext>
              </a:extLst>
            </p:cNvPr>
            <p:cNvSpPr txBox="1"/>
            <p:nvPr/>
          </p:nvSpPr>
          <p:spPr>
            <a:xfrm>
              <a:off x="334974" y="4559946"/>
              <a:ext cx="500995" cy="1919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7030A0"/>
                  </a:solidFill>
                  <a:latin typeface="Helvetica Neue"/>
                </a:rPr>
                <a:t>Control</a:t>
              </a:r>
              <a:endParaRPr lang="en-AU" sz="1200" i="1" dirty="0">
                <a:solidFill>
                  <a:srgbClr val="7030A0"/>
                </a:solidFill>
                <a:latin typeface="Helvetica Neue"/>
              </a:endParaRP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846773B3-9606-48A8-8D44-D732DD80463D}"/>
                </a:ext>
              </a:extLst>
            </p:cNvPr>
            <p:cNvCxnSpPr>
              <a:cxnSpLocks/>
              <a:stCxn id="314" idx="2"/>
              <a:endCxn id="315" idx="0"/>
            </p:cNvCxnSpPr>
            <p:nvPr/>
          </p:nvCxnSpPr>
          <p:spPr>
            <a:xfrm>
              <a:off x="608560" y="6051821"/>
              <a:ext cx="0" cy="339841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E137B140-4622-4D5C-AE75-32EC4BA65EF5}"/>
                </a:ext>
              </a:extLst>
            </p:cNvPr>
            <p:cNvCxnSpPr>
              <a:cxnSpLocks/>
              <a:stCxn id="313" idx="2"/>
              <a:endCxn id="314" idx="0"/>
            </p:cNvCxnSpPr>
            <p:nvPr/>
          </p:nvCxnSpPr>
          <p:spPr>
            <a:xfrm>
              <a:off x="608560" y="5495115"/>
              <a:ext cx="0" cy="333992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E534333C-0D90-4AEE-9C21-698151553E2B}"/>
                </a:ext>
              </a:extLst>
            </p:cNvPr>
            <p:cNvSpPr txBox="1"/>
            <p:nvPr/>
          </p:nvSpPr>
          <p:spPr>
            <a:xfrm>
              <a:off x="81086" y="5535149"/>
              <a:ext cx="1054947" cy="1919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7030A0"/>
                  </a:solidFill>
                  <a:latin typeface="Helvetica Neue"/>
                  <a:cs typeface="Helvetica Neue" charset="0"/>
                </a:rPr>
                <a:t>Digital </a:t>
              </a:r>
              <a:r>
                <a:rPr lang="en-US" sz="1200" i="1" dirty="0">
                  <a:solidFill>
                    <a:srgbClr val="7030A0"/>
                  </a:solidFill>
                  <a:latin typeface="Helvetica Neue"/>
                </a:rPr>
                <a:t>Control</a:t>
              </a:r>
              <a:endParaRPr lang="en-AU" sz="1200" i="1" dirty="0">
                <a:solidFill>
                  <a:srgbClr val="7030A0"/>
                </a:solidFill>
                <a:latin typeface="Helvetica Neue"/>
              </a:endParaRPr>
            </a:p>
          </p:txBody>
        </p: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12B46D00-2B80-4067-B9DA-1AB7587EE144}"/>
                </a:ext>
              </a:extLst>
            </p:cNvPr>
            <p:cNvSpPr txBox="1"/>
            <p:nvPr/>
          </p:nvSpPr>
          <p:spPr>
            <a:xfrm>
              <a:off x="93078" y="6078800"/>
              <a:ext cx="1030962" cy="1919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7030A0"/>
                  </a:solidFill>
                  <a:latin typeface="Helvetica Neue"/>
                  <a:cs typeface="Helvetica Neue" charset="0"/>
                </a:rPr>
                <a:t>Voltage </a:t>
              </a:r>
              <a:r>
                <a:rPr lang="en-US" sz="1200" i="1" dirty="0">
                  <a:solidFill>
                    <a:srgbClr val="7030A0"/>
                  </a:solidFill>
                  <a:latin typeface="Helvetica Neue"/>
                </a:rPr>
                <a:t>50kHz</a:t>
              </a:r>
              <a:endParaRPr lang="en-AU" sz="1200" i="1" dirty="0">
                <a:solidFill>
                  <a:srgbClr val="7030A0"/>
                </a:solidFill>
                <a:latin typeface="Helvetica Neue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0676903E-1BE9-4F5F-978F-2ED7A158F0BB}"/>
                </a:ext>
              </a:extLst>
            </p:cNvPr>
            <p:cNvSpPr txBox="1"/>
            <p:nvPr/>
          </p:nvSpPr>
          <p:spPr>
            <a:xfrm>
              <a:off x="376496" y="6982468"/>
              <a:ext cx="464127" cy="222714"/>
            </a:xfrm>
            <a:prstGeom prst="rect">
              <a:avLst/>
            </a:prstGeom>
            <a:ln w="12700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400" dirty="0">
                  <a:solidFill>
                    <a:srgbClr val="7030A0"/>
                  </a:solidFill>
                  <a:latin typeface="Helvetica Neue"/>
                  <a:cs typeface="Helvetica Neue" charset="0"/>
                </a:rPr>
                <a:t>Motor</a:t>
              </a:r>
              <a:endParaRPr lang="en-AU" sz="1400" dirty="0">
                <a:solidFill>
                  <a:srgbClr val="7030A0"/>
                </a:solidFill>
                <a:latin typeface="Helvetica Neue"/>
              </a:endParaRP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C32FCA97-8486-41A6-B893-D5183EF6BCC5}"/>
                </a:ext>
              </a:extLst>
            </p:cNvPr>
            <p:cNvCxnSpPr>
              <a:cxnSpLocks/>
              <a:stCxn id="315" idx="2"/>
              <a:endCxn id="148" idx="0"/>
            </p:cNvCxnSpPr>
            <p:nvPr/>
          </p:nvCxnSpPr>
          <p:spPr>
            <a:xfrm>
              <a:off x="608560" y="6614376"/>
              <a:ext cx="0" cy="368092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E041C80-3858-442F-9E5A-6D21FB8B1C58}"/>
                </a:ext>
              </a:extLst>
            </p:cNvPr>
            <p:cNvSpPr txBox="1"/>
            <p:nvPr/>
          </p:nvSpPr>
          <p:spPr>
            <a:xfrm>
              <a:off x="137059" y="6682460"/>
              <a:ext cx="943000" cy="1919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7030A0"/>
                  </a:solidFill>
                  <a:latin typeface="Helvetica Neue"/>
                  <a:cs typeface="Helvetica Neue" charset="0"/>
                </a:rPr>
                <a:t>Power </a:t>
              </a:r>
              <a:r>
                <a:rPr lang="en-US" sz="1200" i="1" dirty="0">
                  <a:solidFill>
                    <a:srgbClr val="7030A0"/>
                  </a:solidFill>
                  <a:latin typeface="Helvetica Neue"/>
                </a:rPr>
                <a:t>50kHz</a:t>
              </a:r>
              <a:endParaRPr lang="en-AU" sz="1200" i="1" dirty="0">
                <a:solidFill>
                  <a:srgbClr val="7030A0"/>
                </a:solidFill>
                <a:latin typeface="Helvetica Neue"/>
              </a:endParaRPr>
            </a:p>
          </p:txBody>
        </p:sp>
        <p:cxnSp>
          <p:nvCxnSpPr>
            <p:cNvPr id="489" name="Connector: Elbow 488">
              <a:extLst>
                <a:ext uri="{FF2B5EF4-FFF2-40B4-BE49-F238E27FC236}">
                  <a16:creationId xmlns:a16="http://schemas.microsoft.com/office/drawing/2014/main" id="{8E725F0D-DA9E-408D-979A-B6695C04336F}"/>
                </a:ext>
              </a:extLst>
            </p:cNvPr>
            <p:cNvCxnSpPr>
              <a:cxnSpLocks/>
              <a:stCxn id="316" idx="2"/>
              <a:endCxn id="313" idx="3"/>
            </p:cNvCxnSpPr>
            <p:nvPr/>
          </p:nvCxnSpPr>
          <p:spPr>
            <a:xfrm rot="5400000">
              <a:off x="1118777" y="4826831"/>
              <a:ext cx="321501" cy="398934"/>
            </a:xfrm>
            <a:prstGeom prst="bentConnector2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A82380FF-4B97-47C0-B946-103CC287CBBE}"/>
                </a:ext>
              </a:extLst>
            </p:cNvPr>
            <p:cNvSpPr txBox="1"/>
            <p:nvPr/>
          </p:nvSpPr>
          <p:spPr>
            <a:xfrm>
              <a:off x="1087410" y="4924569"/>
              <a:ext cx="441685" cy="1919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7030A0"/>
                  </a:solidFill>
                  <a:latin typeface="Helvetica Neue"/>
                </a:rPr>
                <a:t>50kHz</a:t>
              </a:r>
              <a:endParaRPr lang="en-AU" sz="1200" i="1" dirty="0">
                <a:solidFill>
                  <a:srgbClr val="7030A0"/>
                </a:solidFill>
                <a:latin typeface="Helvetica Neue"/>
              </a:endParaRPr>
            </a:p>
          </p:txBody>
        </p:sp>
        <p:cxnSp>
          <p:nvCxnSpPr>
            <p:cNvPr id="208" name="Connector: Elbow 207">
              <a:extLst>
                <a:ext uri="{FF2B5EF4-FFF2-40B4-BE49-F238E27FC236}">
                  <a16:creationId xmlns:a16="http://schemas.microsoft.com/office/drawing/2014/main" id="{5619EAEE-E191-4F51-AA61-BDD3E8970F7E}"/>
                </a:ext>
              </a:extLst>
            </p:cNvPr>
            <p:cNvCxnSpPr>
              <a:cxnSpLocks/>
              <a:stCxn id="310" idx="0"/>
              <a:endCxn id="205" idx="0"/>
            </p:cNvCxnSpPr>
            <p:nvPr/>
          </p:nvCxnSpPr>
          <p:spPr>
            <a:xfrm rot="5400000" flipH="1" flipV="1">
              <a:off x="1138059" y="4880234"/>
              <a:ext cx="1416532" cy="145503"/>
            </a:xfrm>
            <a:prstGeom prst="bentConnector4">
              <a:avLst>
                <a:gd name="adj1" fmla="val 47232"/>
                <a:gd name="adj2" fmla="val 257110"/>
              </a:avLst>
            </a:prstGeom>
            <a:ln w="63500">
              <a:solidFill>
                <a:schemeClr val="accent6"/>
              </a:solidFill>
              <a:headEnd type="none" w="med" len="med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177C651B-B6AB-4EA4-BBDD-E62540CEC17F}"/>
                </a:ext>
              </a:extLst>
            </p:cNvPr>
            <p:cNvCxnSpPr>
              <a:cxnSpLocks/>
              <a:stCxn id="205" idx="0"/>
              <a:endCxn id="192" idx="0"/>
            </p:cNvCxnSpPr>
            <p:nvPr/>
          </p:nvCxnSpPr>
          <p:spPr>
            <a:xfrm flipH="1">
              <a:off x="1071997" y="4244719"/>
              <a:ext cx="847080" cy="0"/>
            </a:xfrm>
            <a:prstGeom prst="straightConnector1">
              <a:avLst/>
            </a:prstGeom>
            <a:ln w="63500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126F7801-A82D-4B90-9575-3EB860189066}"/>
                </a:ext>
              </a:extLst>
            </p:cNvPr>
            <p:cNvSpPr txBox="1"/>
            <p:nvPr/>
          </p:nvSpPr>
          <p:spPr>
            <a:xfrm>
              <a:off x="1217120" y="5219908"/>
              <a:ext cx="1112910" cy="37660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accent6"/>
                  </a:solidFill>
                  <a:latin typeface="Helvetica Neue"/>
                </a:rPr>
                <a:t>Load (Top, Bottom)</a:t>
              </a:r>
              <a:endParaRPr lang="en-AU" sz="1200" i="1" dirty="0">
                <a:solidFill>
                  <a:schemeClr val="accent6"/>
                </a:solidFill>
                <a:latin typeface="Helvetica Neue"/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360E6864-1D4E-474D-8EA3-FC89BE84526D}"/>
                </a:ext>
              </a:extLst>
            </p:cNvPr>
            <p:cNvCxnSpPr>
              <a:cxnSpLocks/>
              <a:stCxn id="103" idx="0"/>
              <a:endCxn id="310" idx="2"/>
            </p:cNvCxnSpPr>
            <p:nvPr/>
          </p:nvCxnSpPr>
          <p:spPr>
            <a:xfrm flipV="1">
              <a:off x="1773574" y="5883965"/>
              <a:ext cx="0" cy="634990"/>
            </a:xfrm>
            <a:prstGeom prst="straightConnector1">
              <a:avLst/>
            </a:prstGeom>
            <a:ln w="63500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TextBox 423">
              <a:extLst>
                <a:ext uri="{FF2B5EF4-FFF2-40B4-BE49-F238E27FC236}">
                  <a16:creationId xmlns:a16="http://schemas.microsoft.com/office/drawing/2014/main" id="{8FE36425-FEAF-4779-A311-8874C4B29233}"/>
                </a:ext>
              </a:extLst>
            </p:cNvPr>
            <p:cNvSpPr txBox="1"/>
            <p:nvPr/>
          </p:nvSpPr>
          <p:spPr>
            <a:xfrm>
              <a:off x="1295149" y="6092480"/>
              <a:ext cx="956852" cy="37660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accent6"/>
                  </a:solidFill>
                  <a:latin typeface="Helvetica Neue"/>
                </a:rPr>
                <a:t>Load (Top, Bottom) 0-5V</a:t>
              </a:r>
              <a:endParaRPr lang="en-AU" sz="1200" i="1" dirty="0">
                <a:solidFill>
                  <a:schemeClr val="accent6"/>
                </a:solidFill>
                <a:latin typeface="Helvetica Neue"/>
              </a:endParaRPr>
            </a:p>
          </p:txBody>
        </p:sp>
        <p:cxnSp>
          <p:nvCxnSpPr>
            <p:cNvPr id="119" name="Connector: Elbow 118">
              <a:extLst>
                <a:ext uri="{FF2B5EF4-FFF2-40B4-BE49-F238E27FC236}">
                  <a16:creationId xmlns:a16="http://schemas.microsoft.com/office/drawing/2014/main" id="{D9D71EEE-50B9-4771-9F7F-512FE1F19477}"/>
                </a:ext>
              </a:extLst>
            </p:cNvPr>
            <p:cNvCxnSpPr>
              <a:stCxn id="346" idx="0"/>
              <a:endCxn id="311" idx="3"/>
            </p:cNvCxnSpPr>
            <p:nvPr/>
          </p:nvCxnSpPr>
          <p:spPr>
            <a:xfrm rot="16200000" flipV="1">
              <a:off x="2716965" y="6802364"/>
              <a:ext cx="497537" cy="368877"/>
            </a:xfrm>
            <a:prstGeom prst="bentConnector2">
              <a:avLst/>
            </a:prstGeom>
            <a:ln w="63500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TextBox 424">
              <a:extLst>
                <a:ext uri="{FF2B5EF4-FFF2-40B4-BE49-F238E27FC236}">
                  <a16:creationId xmlns:a16="http://schemas.microsoft.com/office/drawing/2014/main" id="{1AE548EA-6D9A-40D7-BDC9-75B9380178D8}"/>
                </a:ext>
              </a:extLst>
            </p:cNvPr>
            <p:cNvSpPr txBox="1"/>
            <p:nvPr/>
          </p:nvSpPr>
          <p:spPr>
            <a:xfrm>
              <a:off x="1798574" y="7003174"/>
              <a:ext cx="1524978" cy="19193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accent6"/>
                  </a:solidFill>
                  <a:latin typeface="Helvetica Neue"/>
                  <a:cs typeface="Helvetica Neue" charset="0"/>
                </a:rPr>
                <a:t>Load (T1-T4, B1-B4)</a:t>
              </a:r>
              <a:endParaRPr lang="en-AU" sz="1200" i="1" dirty="0">
                <a:solidFill>
                  <a:schemeClr val="accent6"/>
                </a:solidFill>
                <a:latin typeface="Helvetica Neue"/>
              </a:endParaRPr>
            </a:p>
          </p:txBody>
        </p:sp>
        <p:cxnSp>
          <p:nvCxnSpPr>
            <p:cNvPr id="273" name="Connector: Elbow 272">
              <a:extLst>
                <a:ext uri="{FF2B5EF4-FFF2-40B4-BE49-F238E27FC236}">
                  <a16:creationId xmlns:a16="http://schemas.microsoft.com/office/drawing/2014/main" id="{A94A68AF-FCC0-4C35-BBE5-A3CDE29AB6A1}"/>
                </a:ext>
              </a:extLst>
            </p:cNvPr>
            <p:cNvCxnSpPr>
              <a:cxnSpLocks/>
              <a:stCxn id="272" idx="2"/>
              <a:endCxn id="268" idx="2"/>
            </p:cNvCxnSpPr>
            <p:nvPr/>
          </p:nvCxnSpPr>
          <p:spPr>
            <a:xfrm flipV="1">
              <a:off x="1066650" y="3396802"/>
              <a:ext cx="1853573" cy="148732"/>
            </a:xfrm>
            <a:prstGeom prst="bentConnector2">
              <a:avLst/>
            </a:prstGeom>
            <a:ln w="12700">
              <a:solidFill>
                <a:schemeClr val="accent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5D939CA-457D-4B49-B661-ED7180440713}"/>
                </a:ext>
              </a:extLst>
            </p:cNvPr>
            <p:cNvSpPr txBox="1"/>
            <p:nvPr/>
          </p:nvSpPr>
          <p:spPr>
            <a:xfrm>
              <a:off x="1295531" y="3494554"/>
              <a:ext cx="1247091" cy="191936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AU" sz="1200" i="1" dirty="0">
                  <a:solidFill>
                    <a:schemeClr val="accent1"/>
                  </a:solidFill>
                  <a:latin typeface="Helvetica Neue"/>
                </a:rPr>
                <a:t>Messages [ASCII]</a:t>
              </a:r>
            </a:p>
          </p:txBody>
        </p: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23427500-AA16-4A62-ACAB-AC98D197E0F3}"/>
                </a:ext>
              </a:extLst>
            </p:cNvPr>
            <p:cNvSpPr txBox="1"/>
            <p:nvPr/>
          </p:nvSpPr>
          <p:spPr>
            <a:xfrm>
              <a:off x="1874419" y="2405183"/>
              <a:ext cx="1259721" cy="191936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AU" sz="1200" i="1" dirty="0">
                  <a:solidFill>
                    <a:schemeClr val="accent2"/>
                  </a:solidFill>
                  <a:latin typeface="Helvetica Neue"/>
                </a:rPr>
                <a:t>Messages [ASCII]</a:t>
              </a:r>
            </a:p>
          </p:txBody>
        </p:sp>
        <p:cxnSp>
          <p:nvCxnSpPr>
            <p:cNvPr id="420" name="Connector: Elbow 419">
              <a:extLst>
                <a:ext uri="{FF2B5EF4-FFF2-40B4-BE49-F238E27FC236}">
                  <a16:creationId xmlns:a16="http://schemas.microsoft.com/office/drawing/2014/main" id="{F78011A3-83DE-4DC0-B88B-B3B811935E8C}"/>
                </a:ext>
              </a:extLst>
            </p:cNvPr>
            <p:cNvCxnSpPr>
              <a:cxnSpLocks/>
              <a:stCxn id="415" idx="2"/>
              <a:endCxn id="423" idx="2"/>
            </p:cNvCxnSpPr>
            <p:nvPr/>
          </p:nvCxnSpPr>
          <p:spPr>
            <a:xfrm>
              <a:off x="1163036" y="2980410"/>
              <a:ext cx="1757188" cy="193678"/>
            </a:xfrm>
            <a:prstGeom prst="bentConnector2">
              <a:avLst/>
            </a:prstGeom>
            <a:ln w="1270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Connector: Elbow 433">
              <a:extLst>
                <a:ext uri="{FF2B5EF4-FFF2-40B4-BE49-F238E27FC236}">
                  <a16:creationId xmlns:a16="http://schemas.microsoft.com/office/drawing/2014/main" id="{C0D550BD-FB82-4737-A693-747AE0B7D4D6}"/>
                </a:ext>
              </a:extLst>
            </p:cNvPr>
            <p:cNvCxnSpPr>
              <a:cxnSpLocks/>
              <a:stCxn id="416" idx="2"/>
              <a:endCxn id="422" idx="2"/>
            </p:cNvCxnSpPr>
            <p:nvPr/>
          </p:nvCxnSpPr>
          <p:spPr>
            <a:xfrm>
              <a:off x="1163036" y="2894392"/>
              <a:ext cx="1871488" cy="279696"/>
            </a:xfrm>
            <a:prstGeom prst="bentConnector2">
              <a:avLst/>
            </a:prstGeom>
            <a:ln w="12700">
              <a:solidFill>
                <a:schemeClr val="accent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9" name="TextBox 438">
              <a:extLst>
                <a:ext uri="{FF2B5EF4-FFF2-40B4-BE49-F238E27FC236}">
                  <a16:creationId xmlns:a16="http://schemas.microsoft.com/office/drawing/2014/main" id="{FAAAA134-87ED-49DC-BA0C-DF3965BA1EF5}"/>
                </a:ext>
              </a:extLst>
            </p:cNvPr>
            <p:cNvSpPr txBox="1"/>
            <p:nvPr/>
          </p:nvSpPr>
          <p:spPr>
            <a:xfrm>
              <a:off x="1295531" y="2843967"/>
              <a:ext cx="1247091" cy="191936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AU" sz="1200" i="1" dirty="0">
                  <a:solidFill>
                    <a:schemeClr val="accent1"/>
                  </a:solidFill>
                  <a:latin typeface="Helvetica Neue"/>
                </a:rPr>
                <a:t>Messages [ASCII]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2998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</TotalTime>
  <Words>139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Samuel Williams</dc:creator>
  <cp:lastModifiedBy>Mr Samuel Williams</cp:lastModifiedBy>
  <cp:revision>79</cp:revision>
  <dcterms:created xsi:type="dcterms:W3CDTF">2018-05-20T00:05:36Z</dcterms:created>
  <dcterms:modified xsi:type="dcterms:W3CDTF">2018-05-20T07:00:58Z</dcterms:modified>
</cp:coreProperties>
</file>