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>
        <p:scale>
          <a:sx n="75" d="100"/>
          <a:sy n="75" d="100"/>
        </p:scale>
        <p:origin x="330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20/05/2018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2">
            <a:extLst>
              <a:ext uri="{FF2B5EF4-FFF2-40B4-BE49-F238E27FC236}">
                <a16:creationId xmlns:a16="http://schemas.microsoft.com/office/drawing/2014/main" id="{A8AC0231-BDE3-4F9D-9708-060DF0D91563}"/>
              </a:ext>
            </a:extLst>
          </p:cNvPr>
          <p:cNvGrpSpPr/>
          <p:nvPr/>
        </p:nvGrpSpPr>
        <p:grpSpPr>
          <a:xfrm>
            <a:off x="668651" y="1427413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77517A9-E33B-4726-BC71-E8016EBFAC3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6BF170C6-8D8D-415E-8644-EB755E41839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FFD5207E-BB2B-4C2B-B74E-AEC2CA70C7BD}"/>
              </a:ext>
            </a:extLst>
          </p:cNvPr>
          <p:cNvGrpSpPr/>
          <p:nvPr/>
        </p:nvGrpSpPr>
        <p:grpSpPr>
          <a:xfrm>
            <a:off x="2389979" y="1427413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D0E6E1AC-485F-487D-AA3A-ADFA7EBE564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05F7635F-C61E-4FC9-B134-B669D5EB15F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0474EE-ECBC-4BAB-9E91-C44EA92E7D82}"/>
              </a:ext>
            </a:extLst>
          </p:cNvPr>
          <p:cNvSpPr/>
          <p:nvPr/>
        </p:nvSpPr>
        <p:spPr>
          <a:xfrm rot="5400000">
            <a:off x="1762254" y="4149091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28E1CE2-47ED-4314-A5FC-495FC45F54EF}"/>
              </a:ext>
            </a:extLst>
          </p:cNvPr>
          <p:cNvGrpSpPr/>
          <p:nvPr/>
        </p:nvGrpSpPr>
        <p:grpSpPr>
          <a:xfrm>
            <a:off x="1217120" y="3883097"/>
            <a:ext cx="1626921" cy="1912531"/>
            <a:chOff x="1217120" y="3900313"/>
            <a:chExt cx="1626921" cy="1912531"/>
          </a:xfrm>
        </p:grpSpPr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D9DBC6CC-5D69-48B3-BB6D-EBBADEAF09B3}"/>
                </a:ext>
              </a:extLst>
            </p:cNvPr>
            <p:cNvCxnSpPr>
              <a:stCxn id="308" idx="0"/>
              <a:endCxn id="307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9EF9725-DDE8-4433-8F70-858177B2CF7C}"/>
                </a:ext>
              </a:extLst>
            </p:cNvPr>
            <p:cNvCxnSpPr>
              <a:cxnSpLocks/>
              <a:stCxn id="309" idx="0"/>
              <a:endCxn id="308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or: Elbow 361">
              <a:extLst>
                <a:ext uri="{FF2B5EF4-FFF2-40B4-BE49-F238E27FC236}">
                  <a16:creationId xmlns:a16="http://schemas.microsoft.com/office/drawing/2014/main" id="{0E1B6C5B-214B-4521-93D4-7CC23420452F}"/>
                </a:ext>
              </a:extLst>
            </p:cNvPr>
            <p:cNvCxnSpPr>
              <a:cxnSpLocks/>
              <a:stCxn id="307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77E9B21-EFE1-4140-86DF-EBB2B056D9B4}"/>
              </a:ext>
            </a:extLst>
          </p:cNvPr>
          <p:cNvCxnSpPr>
            <a:cxnSpLocks/>
            <a:stCxn id="410" idx="2"/>
            <a:endCxn id="418" idx="2"/>
          </p:cNvCxnSpPr>
          <p:nvPr/>
        </p:nvCxnSpPr>
        <p:spPr>
          <a:xfrm rot="5400000">
            <a:off x="1588825" y="1846834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D1F044A-23D6-475D-BD89-F9C111E48D61}"/>
              </a:ext>
            </a:extLst>
          </p:cNvPr>
          <p:cNvCxnSpPr>
            <a:cxnSpLocks/>
            <a:stCxn id="417" idx="2"/>
            <a:endCxn id="411" idx="2"/>
          </p:cNvCxnSpPr>
          <p:nvPr/>
        </p:nvCxnSpPr>
        <p:spPr>
          <a:xfrm flipV="1">
            <a:off x="1163036" y="2272622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109A988C-7F08-4A64-B6C1-CCE863C17C34}"/>
              </a:ext>
            </a:extLst>
          </p:cNvPr>
          <p:cNvGrpSpPr/>
          <p:nvPr/>
        </p:nvGrpSpPr>
        <p:grpSpPr>
          <a:xfrm>
            <a:off x="668651" y="2049908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6958125-ED06-4D89-8792-A4DF369CD0F2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7E7E3A0-37B7-4BA7-B3F4-3B78CF7B2FF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9EE94D3-5BEA-4327-AB32-27AD796D534C}"/>
              </a:ext>
            </a:extLst>
          </p:cNvPr>
          <p:cNvCxnSpPr>
            <a:cxnSpLocks/>
            <a:stCxn id="372" idx="2"/>
            <a:endCxn id="366" idx="0"/>
          </p:cNvCxnSpPr>
          <p:nvPr/>
        </p:nvCxnSpPr>
        <p:spPr>
          <a:xfrm>
            <a:off x="840101" y="1643958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DBE981A-9BE0-457A-88F1-CB03D3E6AD07}"/>
              </a:ext>
            </a:extLst>
          </p:cNvPr>
          <p:cNvCxnSpPr>
            <a:cxnSpLocks/>
            <a:stCxn id="371" idx="2"/>
            <a:endCxn id="365" idx="0"/>
          </p:cNvCxnSpPr>
          <p:nvPr/>
        </p:nvCxnSpPr>
        <p:spPr>
          <a:xfrm>
            <a:off x="725801" y="1643958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43D2436-E222-47EB-8878-67D9D695D9AA}"/>
              </a:ext>
            </a:extLst>
          </p:cNvPr>
          <p:cNvGrpSpPr/>
          <p:nvPr/>
        </p:nvGrpSpPr>
        <p:grpSpPr>
          <a:xfrm>
            <a:off x="668651" y="1529658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7FC2257-F22B-4864-BC4A-672C3D4E8AB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F0CA3C8-9627-430D-A365-5F6B7D6D2A5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F86BFF55-A423-458C-B19E-D034780D62BD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>
            <a:off x="2561429" y="1643958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7C76DA9A-3DCE-4C2D-84A7-ED47C95225A5}"/>
              </a:ext>
            </a:extLst>
          </p:cNvPr>
          <p:cNvCxnSpPr>
            <a:cxnSpLocks/>
            <a:stCxn id="394" idx="2"/>
            <a:endCxn id="389" idx="0"/>
          </p:cNvCxnSpPr>
          <p:nvPr/>
        </p:nvCxnSpPr>
        <p:spPr>
          <a:xfrm>
            <a:off x="2447129" y="1643958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396BAE3-8EA1-4772-8C54-6E5B62B47254}"/>
              </a:ext>
            </a:extLst>
          </p:cNvPr>
          <p:cNvGrpSpPr/>
          <p:nvPr/>
        </p:nvGrpSpPr>
        <p:grpSpPr>
          <a:xfrm>
            <a:off x="2389979" y="2049908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73B883F-F4AA-4317-A76A-03D874BFCA4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DE30039-AA4D-4B1B-80A9-F2B33009C722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512089D-6C50-4C5C-81CA-177407B2331C}"/>
              </a:ext>
            </a:extLst>
          </p:cNvPr>
          <p:cNvGrpSpPr/>
          <p:nvPr/>
        </p:nvGrpSpPr>
        <p:grpSpPr>
          <a:xfrm>
            <a:off x="2389979" y="1529658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8FE92F4-D5FE-440C-8631-9D51F8A32B79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3BC6840B-740C-41A3-8601-DB9A43DE39DD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04BFF79E-CC17-4ABE-8C4F-7535AF440AA0}"/>
              </a:ext>
            </a:extLst>
          </p:cNvPr>
          <p:cNvCxnSpPr>
            <a:cxnSpLocks/>
            <a:stCxn id="403" idx="2"/>
            <a:endCxn id="398" idx="0"/>
          </p:cNvCxnSpPr>
          <p:nvPr/>
        </p:nvCxnSpPr>
        <p:spPr>
          <a:xfrm>
            <a:off x="840101" y="2272622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043AD6-1B90-43B2-9075-5CBACABB3956}"/>
              </a:ext>
            </a:extLst>
          </p:cNvPr>
          <p:cNvCxnSpPr>
            <a:cxnSpLocks/>
            <a:stCxn id="402" idx="2"/>
            <a:endCxn id="397" idx="0"/>
          </p:cNvCxnSpPr>
          <p:nvPr/>
        </p:nvCxnSpPr>
        <p:spPr>
          <a:xfrm>
            <a:off x="725801" y="2272622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64A7C30B-F9C0-4DB0-8922-6972F9E4C3EB}"/>
              </a:ext>
            </a:extLst>
          </p:cNvPr>
          <p:cNvGrpSpPr/>
          <p:nvPr/>
        </p:nvGrpSpPr>
        <p:grpSpPr>
          <a:xfrm>
            <a:off x="668651" y="215832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0406900-B0FF-4EC6-A89F-C4F068B8092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E2DEB37-9F70-4E9E-A5E4-EB244550100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80B21A7-D549-4DAF-85BD-CC3711615206}"/>
              </a:ext>
            </a:extLst>
          </p:cNvPr>
          <p:cNvSpPr/>
          <p:nvPr/>
        </p:nvSpPr>
        <p:spPr>
          <a:xfrm>
            <a:off x="2389979" y="2158322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AC9CFC0-8F7A-4EA0-ADD4-4C1E14082C30}"/>
              </a:ext>
            </a:extLst>
          </p:cNvPr>
          <p:cNvSpPr/>
          <p:nvPr/>
        </p:nvSpPr>
        <p:spPr>
          <a:xfrm>
            <a:off x="2504279" y="2158322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A294460-DFF6-4C80-8F06-9661B11C956F}"/>
              </a:ext>
            </a:extLst>
          </p:cNvPr>
          <p:cNvGrpSpPr/>
          <p:nvPr/>
        </p:nvGrpSpPr>
        <p:grpSpPr>
          <a:xfrm>
            <a:off x="583390" y="3402349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72A9E267-E736-40A5-A337-C05E79CBC89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91A199-41BD-4C30-9B61-07352E8198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9839585-2072-499C-96B8-2BA9D65A52BE}"/>
              </a:ext>
            </a:extLst>
          </p:cNvPr>
          <p:cNvCxnSpPr>
            <a:cxnSpLocks/>
            <a:stCxn id="363" idx="2"/>
            <a:endCxn id="356" idx="0"/>
          </p:cNvCxnSpPr>
          <p:nvPr/>
        </p:nvCxnSpPr>
        <p:spPr>
          <a:xfrm>
            <a:off x="754840" y="3008462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57324F5-109A-4E60-B985-04D21625B7EA}"/>
              </a:ext>
            </a:extLst>
          </p:cNvPr>
          <p:cNvCxnSpPr>
            <a:cxnSpLocks/>
            <a:stCxn id="361" idx="2"/>
            <a:endCxn id="355" idx="0"/>
          </p:cNvCxnSpPr>
          <p:nvPr/>
        </p:nvCxnSpPr>
        <p:spPr>
          <a:xfrm>
            <a:off x="640540" y="3008462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85C2CFD0-C2F0-4F42-BB50-210F1AC1A416}"/>
              </a:ext>
            </a:extLst>
          </p:cNvPr>
          <p:cNvCxnSpPr>
            <a:cxnSpLocks/>
            <a:stCxn id="271" idx="2"/>
            <a:endCxn id="269" idx="2"/>
          </p:cNvCxnSpPr>
          <p:nvPr/>
        </p:nvCxnSpPr>
        <p:spPr>
          <a:xfrm flipV="1">
            <a:off x="1066650" y="3379586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F49604B-672F-4826-8ADA-6069FBA65563}"/>
              </a:ext>
            </a:extLst>
          </p:cNvPr>
          <p:cNvGrpSpPr/>
          <p:nvPr/>
        </p:nvGrpSpPr>
        <p:grpSpPr>
          <a:xfrm rot="16200000">
            <a:off x="2650733" y="2882314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93F7BDB-6EFE-42BB-A9C2-4465C53913E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DABB932-A317-4F8A-8670-36CB133720C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D593FD4-43CE-4A5C-8B80-E5E565ABBB29}"/>
              </a:ext>
            </a:extLst>
          </p:cNvPr>
          <p:cNvGrpSpPr/>
          <p:nvPr/>
        </p:nvGrpSpPr>
        <p:grpSpPr>
          <a:xfrm rot="16200000">
            <a:off x="895200" y="3528318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69912FE-A006-4FF8-B047-F442E4679B6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14F9BEA-5C41-455B-8FBE-96A13990D7C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D452B4-BC00-4085-9F9C-4FC3859AE88C}"/>
              </a:ext>
            </a:extLst>
          </p:cNvPr>
          <p:cNvSpPr/>
          <p:nvPr/>
        </p:nvSpPr>
        <p:spPr>
          <a:xfrm>
            <a:off x="1656553" y="6501739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9A3693D-5C72-4A46-920B-CA28690EC0CA}"/>
              </a:ext>
            </a:extLst>
          </p:cNvPr>
          <p:cNvSpPr/>
          <p:nvPr/>
        </p:nvSpPr>
        <p:spPr>
          <a:xfrm>
            <a:off x="3090299" y="7218355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BDB2DA-8D51-4437-B6A1-223377660E4D}"/>
              </a:ext>
            </a:extLst>
          </p:cNvPr>
          <p:cNvSpPr/>
          <p:nvPr/>
        </p:nvSpPr>
        <p:spPr>
          <a:xfrm rot="5400000">
            <a:off x="915174" y="4149091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9BEE581-BCBB-49EC-A359-D2CE847A0C1E}"/>
              </a:ext>
            </a:extLst>
          </p:cNvPr>
          <p:cNvSpPr/>
          <p:nvPr/>
        </p:nvSpPr>
        <p:spPr>
          <a:xfrm>
            <a:off x="704540" y="3402349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78B8132-E602-43C6-AD1A-446CBD48D29E}"/>
              </a:ext>
            </a:extLst>
          </p:cNvPr>
          <p:cNvSpPr txBox="1"/>
          <p:nvPr/>
        </p:nvSpPr>
        <p:spPr>
          <a:xfrm>
            <a:off x="1393746" y="5606327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BD7ECEF-5EC2-4519-8BAC-9554D7A75E4D}"/>
              </a:ext>
            </a:extLst>
          </p:cNvPr>
          <p:cNvSpPr txBox="1"/>
          <p:nvPr/>
        </p:nvSpPr>
        <p:spPr>
          <a:xfrm>
            <a:off x="1123285" y="6501739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C910C1A8-9158-44A6-A289-28C906EEDC19}"/>
              </a:ext>
            </a:extLst>
          </p:cNvPr>
          <p:cNvGrpSpPr/>
          <p:nvPr/>
        </p:nvGrpSpPr>
        <p:grpSpPr>
          <a:xfrm rot="10800000">
            <a:off x="2863074" y="3156872"/>
            <a:ext cx="228600" cy="114300"/>
            <a:chOff x="3488871" y="2942096"/>
            <a:chExt cx="228600" cy="114300"/>
          </a:xfrm>
        </p:grpSpPr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0D11D28-8CC8-45F6-AD71-D38833F97D2C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B8FE6D29-F187-4E3E-A751-8CBA393CA7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AB501CC-9E27-4052-8E6A-45A80C3DC25D}"/>
              </a:ext>
            </a:extLst>
          </p:cNvPr>
          <p:cNvGrpSpPr/>
          <p:nvPr/>
        </p:nvGrpSpPr>
        <p:grpSpPr>
          <a:xfrm>
            <a:off x="2863073" y="3265286"/>
            <a:ext cx="228600" cy="114300"/>
            <a:chOff x="3488871" y="2942096"/>
            <a:chExt cx="228600" cy="114300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213B309B-2EE6-4A6A-9990-B41ED9FEEC6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5CC0734-9011-4242-86AB-7D1C3C980C47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9F00BC0-C4D8-454A-B0DF-2421710A095B}"/>
              </a:ext>
            </a:extLst>
          </p:cNvPr>
          <p:cNvGrpSpPr/>
          <p:nvPr/>
        </p:nvGrpSpPr>
        <p:grpSpPr>
          <a:xfrm>
            <a:off x="2650733" y="3156872"/>
            <a:ext cx="653280" cy="222714"/>
            <a:chOff x="2650733" y="2791116"/>
            <a:chExt cx="653280" cy="22271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154C10E-7B16-45B2-857C-37FEFC418290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B707BC8-162B-44EC-98AD-AF710347D904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0635BA2-0B21-42A1-AB17-C9BD18E736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FD822D96-AEE3-48FA-BD77-00344CDC8731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713CC3BC-0641-4DA1-86CD-70677CE817C7}"/>
              </a:ext>
            </a:extLst>
          </p:cNvPr>
          <p:cNvSpPr txBox="1"/>
          <p:nvPr/>
        </p:nvSpPr>
        <p:spPr>
          <a:xfrm>
            <a:off x="2208128" y="2049908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6379D23-58B7-411D-8775-C7A1C3AE9BBB}"/>
              </a:ext>
            </a:extLst>
          </p:cNvPr>
          <p:cNvSpPr txBox="1"/>
          <p:nvPr/>
        </p:nvSpPr>
        <p:spPr>
          <a:xfrm>
            <a:off x="486800" y="2049908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5DBB7-A9B4-4E99-BC04-5CCAC136B03E}"/>
              </a:ext>
            </a:extLst>
          </p:cNvPr>
          <p:cNvGrpSpPr/>
          <p:nvPr/>
        </p:nvGrpSpPr>
        <p:grpSpPr>
          <a:xfrm>
            <a:off x="402867" y="2662130"/>
            <a:ext cx="760169" cy="346332"/>
            <a:chOff x="402867" y="2779270"/>
            <a:chExt cx="760169" cy="246407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0C19D3F-A8EC-45C3-BF6E-5A452569B2CE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E180E249-7513-488A-A1E3-A49F1391864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98AE296-1C03-4734-907B-C800B53892ED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C2854340-ED29-4EA0-BF2B-F6394DDDD896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35EEE748-52BD-4FA5-9E71-A785F5437C19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03BB3FF2-FBAD-4CCD-8F86-493C94865188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175C918F-22D4-4325-86C3-E5F314B23FFB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8E47438-21B1-420A-83F7-A380D746421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11A19D80-1C1F-4ECF-9C39-2D1C4E1E26DC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E5054675-1FB6-436A-901C-BA4DA4D9612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2AA1B37-DB7A-4555-ABCC-91971A70307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661AF20-A920-40E2-81B6-F6E039FF203A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6299325B-017F-4B30-8F0B-6A136A9C8CC1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3D9CB76-032C-4C58-B2A4-018415111667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452DCD7-74C5-465F-AEDD-00844CFEABCB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4B3FD494-ACE0-4856-B96A-E39F73FF9F69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80A51CAE-738C-4D3D-8DDF-B9D24F10AB86}"/>
              </a:ext>
            </a:extLst>
          </p:cNvPr>
          <p:cNvSpPr txBox="1"/>
          <p:nvPr/>
        </p:nvSpPr>
        <p:spPr>
          <a:xfrm>
            <a:off x="137060" y="4861766"/>
            <a:ext cx="943000" cy="616133"/>
          </a:xfrm>
          <a:prstGeom prst="roundRect">
            <a:avLst>
              <a:gd name="adj" fmla="val 50000"/>
            </a:avLst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PWM Interface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9EF9A97-7D4C-4770-B6D4-FD6F18A258C6}"/>
              </a:ext>
            </a:extLst>
          </p:cNvPr>
          <p:cNvSpPr txBox="1"/>
          <p:nvPr/>
        </p:nvSpPr>
        <p:spPr>
          <a:xfrm>
            <a:off x="435006" y="5811891"/>
            <a:ext cx="34710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PB4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FE748DD-B220-4FE1-8F05-91FDCD07E953}"/>
              </a:ext>
            </a:extLst>
          </p:cNvPr>
          <p:cNvSpPr txBox="1"/>
          <p:nvPr/>
        </p:nvSpPr>
        <p:spPr>
          <a:xfrm>
            <a:off x="370886" y="6374446"/>
            <a:ext cx="47534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Servo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4C9B95-DC45-4F21-B1AC-B41427456A3E}"/>
              </a:ext>
            </a:extLst>
          </p:cNvPr>
          <p:cNvSpPr txBox="1"/>
          <p:nvPr/>
        </p:nvSpPr>
        <p:spPr>
          <a:xfrm>
            <a:off x="0" y="3402349"/>
            <a:ext cx="1217119" cy="96149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latin typeface="Helvetica Neue"/>
              </a:rPr>
              <a:t>NUCLEO-F303K8 </a:t>
            </a:r>
            <a:r>
              <a:rPr lang="en-US" sz="1400" dirty="0">
                <a:latin typeface="Helvetica Neue"/>
                <a:cs typeface="Helvetica Neue" charset="0"/>
              </a:rPr>
              <a:t>Controller Software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61DA3AA-A709-44D1-A28D-484EB6406EBD}"/>
              </a:ext>
            </a:extLst>
          </p:cNvPr>
          <p:cNvSpPr/>
          <p:nvPr/>
        </p:nvSpPr>
        <p:spPr>
          <a:xfrm>
            <a:off x="12237" y="7390524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F8EDEA8C-C97F-4751-8333-44312C5E1FC3}"/>
              </a:ext>
            </a:extLst>
          </p:cNvPr>
          <p:cNvSpPr txBox="1"/>
          <p:nvPr/>
        </p:nvSpPr>
        <p:spPr>
          <a:xfrm>
            <a:off x="2041524" y="7218355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E00A260-EB90-4F35-B7F5-FB70F4883D00}"/>
              </a:ext>
            </a:extLst>
          </p:cNvPr>
          <p:cNvGrpSpPr/>
          <p:nvPr/>
        </p:nvGrpSpPr>
        <p:grpSpPr>
          <a:xfrm>
            <a:off x="2351156" y="3778022"/>
            <a:ext cx="985769" cy="2683256"/>
            <a:chOff x="2333866" y="3795238"/>
            <a:chExt cx="985769" cy="2683256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9C8CDCD-1C74-4BAB-A5DB-AB6FDFD1C06C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803D349-928D-45D8-A812-DE2DBF0314A4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03D37B5-17C8-4947-97FB-0CCD77C38873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93286AB-B542-476B-9EDD-49EC2699C0D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53D04F1-24CD-453F-B36A-A7E3A2CF028A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99454EB7-9657-4BB3-BA87-41FECE271D2E}"/>
              </a:ext>
            </a:extLst>
          </p:cNvPr>
          <p:cNvSpPr txBox="1"/>
          <p:nvPr/>
        </p:nvSpPr>
        <p:spPr>
          <a:xfrm>
            <a:off x="1584608" y="3707132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991C23-1C07-4513-9EEC-1E95CA4C437A}"/>
              </a:ext>
            </a:extLst>
          </p:cNvPr>
          <p:cNvSpPr txBox="1"/>
          <p:nvPr/>
        </p:nvSpPr>
        <p:spPr>
          <a:xfrm>
            <a:off x="1718122" y="1421244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0384311-0EBB-4645-8D42-3D0221120AA6}"/>
              </a:ext>
            </a:extLst>
          </p:cNvPr>
          <p:cNvSpPr txBox="1"/>
          <p:nvPr/>
        </p:nvSpPr>
        <p:spPr>
          <a:xfrm>
            <a:off x="46487" y="1421244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5B80812E-DE32-4BB8-BA55-A30DE95A4A61}"/>
              </a:ext>
            </a:extLst>
          </p:cNvPr>
          <p:cNvSpPr txBox="1"/>
          <p:nvPr/>
        </p:nvSpPr>
        <p:spPr>
          <a:xfrm>
            <a:off x="46487" y="1758405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33E1F51-4862-423F-AC44-50B87DEA388F}"/>
              </a:ext>
            </a:extLst>
          </p:cNvPr>
          <p:cNvSpPr txBox="1"/>
          <p:nvPr/>
        </p:nvSpPr>
        <p:spPr>
          <a:xfrm>
            <a:off x="1717740" y="1758405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263E16-6633-482B-ADD1-6DD09136AFC6}"/>
              </a:ext>
            </a:extLst>
          </p:cNvPr>
          <p:cNvSpPr txBox="1"/>
          <p:nvPr/>
        </p:nvSpPr>
        <p:spPr>
          <a:xfrm>
            <a:off x="153091" y="2369371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426B382-60BE-4071-9FF3-C3EB6EA6B97C}"/>
              </a:ext>
            </a:extLst>
          </p:cNvPr>
          <p:cNvSpPr txBox="1"/>
          <p:nvPr/>
        </p:nvSpPr>
        <p:spPr>
          <a:xfrm>
            <a:off x="160678" y="3098170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06FFB549-73AA-4647-ACDF-11F928AA2D5D}"/>
              </a:ext>
            </a:extLst>
          </p:cNvPr>
          <p:cNvCxnSpPr>
            <a:cxnSpLocks/>
            <a:endCxn id="313" idx="0"/>
          </p:cNvCxnSpPr>
          <p:nvPr/>
        </p:nvCxnSpPr>
        <p:spPr>
          <a:xfrm>
            <a:off x="608560" y="4363845"/>
            <a:ext cx="0" cy="49792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F76D3984-F75A-4482-B3DC-E5E3A85961DF}"/>
              </a:ext>
            </a:extLst>
          </p:cNvPr>
          <p:cNvSpPr txBox="1"/>
          <p:nvPr/>
        </p:nvSpPr>
        <p:spPr>
          <a:xfrm>
            <a:off x="1052950" y="4410174"/>
            <a:ext cx="852088" cy="438158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Timer 3 </a:t>
            </a:r>
            <a:r>
              <a:rPr lang="en-US" sz="1400" dirty="0">
                <a:solidFill>
                  <a:srgbClr val="7030A0"/>
                </a:solidFill>
                <a:latin typeface="Helvetica Neue"/>
              </a:rPr>
              <a:t>Channel 1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35D2B8D7-B6F6-4D3F-94C0-7A19ABC4EEC4}"/>
              </a:ext>
            </a:extLst>
          </p:cNvPr>
          <p:cNvSpPr txBox="1"/>
          <p:nvPr/>
        </p:nvSpPr>
        <p:spPr>
          <a:xfrm>
            <a:off x="334974" y="4542730"/>
            <a:ext cx="500995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Control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6773B3-9606-48A8-8D44-D732DD80463D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608560" y="6034605"/>
            <a:ext cx="0" cy="33984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137B140-4622-4D5C-AE75-32EC4BA65EF5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>
            <a:off x="608560" y="5477899"/>
            <a:ext cx="0" cy="33399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E534333C-0D90-4AEE-9C21-698151553E2B}"/>
              </a:ext>
            </a:extLst>
          </p:cNvPr>
          <p:cNvSpPr txBox="1"/>
          <p:nvPr/>
        </p:nvSpPr>
        <p:spPr>
          <a:xfrm>
            <a:off x="81086" y="5517933"/>
            <a:ext cx="1054947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Digital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Control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2B46D00-2B80-4067-B9DA-1AB7587EE144}"/>
              </a:ext>
            </a:extLst>
          </p:cNvPr>
          <p:cNvSpPr txBox="1"/>
          <p:nvPr/>
        </p:nvSpPr>
        <p:spPr>
          <a:xfrm>
            <a:off x="93078" y="6061584"/>
            <a:ext cx="1030962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Voltage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76903E-1BE9-4F5F-978F-2ED7A158F0BB}"/>
              </a:ext>
            </a:extLst>
          </p:cNvPr>
          <p:cNvSpPr txBox="1"/>
          <p:nvPr/>
        </p:nvSpPr>
        <p:spPr>
          <a:xfrm>
            <a:off x="376496" y="6965252"/>
            <a:ext cx="464127" cy="222714"/>
          </a:xfrm>
          <a:prstGeom prst="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Helvetica Neue"/>
                <a:cs typeface="Helvetica Neue" charset="0"/>
              </a:rPr>
              <a:t>Motor</a:t>
            </a:r>
            <a:endParaRPr lang="en-AU" sz="1400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32FCA97-8486-41A6-B893-D5183EF6BCC5}"/>
              </a:ext>
            </a:extLst>
          </p:cNvPr>
          <p:cNvCxnSpPr>
            <a:cxnSpLocks/>
            <a:stCxn id="315" idx="2"/>
            <a:endCxn id="148" idx="0"/>
          </p:cNvCxnSpPr>
          <p:nvPr/>
        </p:nvCxnSpPr>
        <p:spPr>
          <a:xfrm>
            <a:off x="608560" y="6597160"/>
            <a:ext cx="0" cy="36809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041C80-3858-442F-9E5A-6D21FB8B1C58}"/>
              </a:ext>
            </a:extLst>
          </p:cNvPr>
          <p:cNvSpPr txBox="1"/>
          <p:nvPr/>
        </p:nvSpPr>
        <p:spPr>
          <a:xfrm>
            <a:off x="137059" y="6665244"/>
            <a:ext cx="943000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  <a:cs typeface="Helvetica Neue" charset="0"/>
              </a:rPr>
              <a:t>Power </a:t>
            </a:r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8E725F0D-DA9E-408D-979A-B6695C04336F}"/>
              </a:ext>
            </a:extLst>
          </p:cNvPr>
          <p:cNvCxnSpPr>
            <a:cxnSpLocks/>
            <a:stCxn id="316" idx="2"/>
            <a:endCxn id="313" idx="3"/>
          </p:cNvCxnSpPr>
          <p:nvPr/>
        </p:nvCxnSpPr>
        <p:spPr>
          <a:xfrm rot="5400000">
            <a:off x="1118777" y="4809615"/>
            <a:ext cx="321501" cy="398934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82380FF-4B97-47C0-B946-103CC287CBBE}"/>
              </a:ext>
            </a:extLst>
          </p:cNvPr>
          <p:cNvSpPr txBox="1"/>
          <p:nvPr/>
        </p:nvSpPr>
        <p:spPr>
          <a:xfrm>
            <a:off x="1087410" y="4907353"/>
            <a:ext cx="441685" cy="1919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rgbClr val="7030A0"/>
                </a:solidFill>
                <a:latin typeface="Helvetica Neue"/>
              </a:rPr>
              <a:t>50kHz</a:t>
            </a:r>
            <a:endParaRPr lang="en-AU" sz="1200" i="1" dirty="0">
              <a:solidFill>
                <a:srgbClr val="7030A0"/>
              </a:solidFill>
              <a:latin typeface="Helvetica Neue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32EC010-D03D-4D22-AE50-0775561E59EF}"/>
              </a:ext>
            </a:extLst>
          </p:cNvPr>
          <p:cNvGrpSpPr/>
          <p:nvPr/>
        </p:nvGrpSpPr>
        <p:grpSpPr>
          <a:xfrm>
            <a:off x="1071997" y="4227503"/>
            <a:ext cx="2078175" cy="2990852"/>
            <a:chOff x="1071997" y="4244719"/>
            <a:chExt cx="2078175" cy="29908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0B00848-D748-4EB5-9E9E-A3E569E87092}"/>
                </a:ext>
              </a:extLst>
            </p:cNvPr>
            <p:cNvGrpSpPr/>
            <p:nvPr/>
          </p:nvGrpSpPr>
          <p:grpSpPr>
            <a:xfrm>
              <a:off x="1071997" y="4244719"/>
              <a:ext cx="2078175" cy="2990852"/>
              <a:chOff x="1071997" y="4244719"/>
              <a:chExt cx="2078175" cy="2990852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77C651B-B6AB-4EA4-BBDD-E62540CEC17F}"/>
                  </a:ext>
                </a:extLst>
              </p:cNvPr>
              <p:cNvCxnSpPr>
                <a:cxnSpLocks/>
                <a:stCxn id="205" idx="0"/>
                <a:endCxn id="192" idx="0"/>
              </p:cNvCxnSpPr>
              <p:nvPr/>
            </p:nvCxnSpPr>
            <p:spPr>
              <a:xfrm flipH="1">
                <a:off x="1071997" y="4244719"/>
                <a:ext cx="847080" cy="0"/>
              </a:xfrm>
              <a:prstGeom prst="straightConnector1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60E6864-1D4E-474D-8EA3-FC89BE84526D}"/>
                  </a:ext>
                </a:extLst>
              </p:cNvPr>
              <p:cNvCxnSpPr>
                <a:cxnSpLocks/>
                <a:stCxn id="103" idx="0"/>
                <a:endCxn id="310" idx="2"/>
              </p:cNvCxnSpPr>
              <p:nvPr/>
            </p:nvCxnSpPr>
            <p:spPr>
              <a:xfrm flipV="1">
                <a:off x="1773574" y="5846257"/>
                <a:ext cx="0" cy="672698"/>
              </a:xfrm>
              <a:prstGeom prst="straightConnector1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D9D71EEE-50B9-4771-9F7F-512FE1F19477}"/>
                  </a:ext>
                </a:extLst>
              </p:cNvPr>
              <p:cNvCxnSpPr>
                <a:stCxn id="346" idx="0"/>
                <a:endCxn id="311" idx="3"/>
              </p:cNvCxnSpPr>
              <p:nvPr/>
            </p:nvCxnSpPr>
            <p:spPr>
              <a:xfrm rot="16200000" flipV="1">
                <a:off x="2716965" y="6802364"/>
                <a:ext cx="497537" cy="368877"/>
              </a:xfrm>
              <a:prstGeom prst="bentConnector2">
                <a:avLst/>
              </a:prstGeom>
              <a:ln w="101600" cmpd="dbl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5619EAEE-E191-4F51-AA61-BDD3E8970F7E}"/>
                </a:ext>
              </a:extLst>
            </p:cNvPr>
            <p:cNvCxnSpPr>
              <a:cxnSpLocks/>
              <a:stCxn id="310" idx="0"/>
              <a:endCxn id="205" idx="0"/>
            </p:cNvCxnSpPr>
            <p:nvPr/>
          </p:nvCxnSpPr>
          <p:spPr>
            <a:xfrm rot="5400000" flipH="1" flipV="1">
              <a:off x="1156913" y="4861380"/>
              <a:ext cx="1378824" cy="145503"/>
            </a:xfrm>
            <a:prstGeom prst="bentConnector4">
              <a:avLst>
                <a:gd name="adj1" fmla="val 47157"/>
                <a:gd name="adj2" fmla="val 257110"/>
              </a:avLst>
            </a:prstGeom>
            <a:ln w="101600" cmpd="dbl">
              <a:solidFill>
                <a:schemeClr val="accent6"/>
              </a:solidFill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126F7801-A82D-4B90-9575-3EB860189066}"/>
              </a:ext>
            </a:extLst>
          </p:cNvPr>
          <p:cNvSpPr txBox="1"/>
          <p:nvPr/>
        </p:nvSpPr>
        <p:spPr>
          <a:xfrm>
            <a:off x="1217120" y="5190047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8FE36425-FEAF-4779-A311-8874C4B29233}"/>
              </a:ext>
            </a:extLst>
          </p:cNvPr>
          <p:cNvSpPr txBox="1"/>
          <p:nvPr/>
        </p:nvSpPr>
        <p:spPr>
          <a:xfrm>
            <a:off x="1295149" y="6075264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1AE548EA-6D9A-40D7-BDC9-75B9380178D8}"/>
              </a:ext>
            </a:extLst>
          </p:cNvPr>
          <p:cNvSpPr txBox="1"/>
          <p:nvPr/>
        </p:nvSpPr>
        <p:spPr>
          <a:xfrm>
            <a:off x="1798574" y="6985958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A94A68AF-FCC0-4C35-BBE5-A3CDE29AB6A1}"/>
              </a:ext>
            </a:extLst>
          </p:cNvPr>
          <p:cNvCxnSpPr>
            <a:cxnSpLocks/>
            <a:stCxn id="272" idx="2"/>
            <a:endCxn id="268" idx="2"/>
          </p:cNvCxnSpPr>
          <p:nvPr/>
        </p:nvCxnSpPr>
        <p:spPr>
          <a:xfrm flipV="1">
            <a:off x="1066650" y="3379586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F78011A3-83DE-4DC0-B88B-B3B811935E8C}"/>
              </a:ext>
            </a:extLst>
          </p:cNvPr>
          <p:cNvCxnSpPr>
            <a:cxnSpLocks/>
            <a:stCxn id="415" idx="2"/>
            <a:endCxn id="423" idx="2"/>
          </p:cNvCxnSpPr>
          <p:nvPr/>
        </p:nvCxnSpPr>
        <p:spPr>
          <a:xfrm>
            <a:off x="1163036" y="2963194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C0D550BD-FB82-4737-A693-747AE0B7D4D6}"/>
              </a:ext>
            </a:extLst>
          </p:cNvPr>
          <p:cNvCxnSpPr>
            <a:cxnSpLocks/>
            <a:stCxn id="416" idx="2"/>
            <a:endCxn id="422" idx="2"/>
          </p:cNvCxnSpPr>
          <p:nvPr/>
        </p:nvCxnSpPr>
        <p:spPr>
          <a:xfrm>
            <a:off x="1163036" y="2877176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FAAAA134-87ED-49DC-BA0C-DF3965BA1EF5}"/>
              </a:ext>
            </a:extLst>
          </p:cNvPr>
          <p:cNvSpPr txBox="1"/>
          <p:nvPr/>
        </p:nvSpPr>
        <p:spPr>
          <a:xfrm>
            <a:off x="1514083" y="282983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88D6921-AEBC-4BA8-B30C-4B29BDC9F93B}"/>
              </a:ext>
            </a:extLst>
          </p:cNvPr>
          <p:cNvSpPr txBox="1"/>
          <p:nvPr/>
        </p:nvSpPr>
        <p:spPr>
          <a:xfrm>
            <a:off x="1513941" y="2452231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EB12314B-64F4-44CD-BDA5-D07AFE54F408}"/>
              </a:ext>
            </a:extLst>
          </p:cNvPr>
          <p:cNvCxnSpPr>
            <a:cxnSpLocks/>
            <a:stCxn id="514" idx="2"/>
            <a:endCxn id="445" idx="0"/>
          </p:cNvCxnSpPr>
          <p:nvPr/>
        </p:nvCxnSpPr>
        <p:spPr>
          <a:xfrm>
            <a:off x="840101" y="1021463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9B57213F-5A29-4997-BFD9-69EA088220D0}"/>
              </a:ext>
            </a:extLst>
          </p:cNvPr>
          <p:cNvCxnSpPr>
            <a:cxnSpLocks/>
            <a:stCxn id="513" idx="2"/>
            <a:endCxn id="444" idx="0"/>
          </p:cNvCxnSpPr>
          <p:nvPr/>
        </p:nvCxnSpPr>
        <p:spPr>
          <a:xfrm>
            <a:off x="725801" y="1021463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86CC65DD-925B-43D8-A9F1-A7BBC4D7F4E2}"/>
              </a:ext>
            </a:extLst>
          </p:cNvPr>
          <p:cNvGrpSpPr/>
          <p:nvPr/>
        </p:nvGrpSpPr>
        <p:grpSpPr>
          <a:xfrm>
            <a:off x="668651" y="907163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3830FE64-B8FC-4341-92CF-52AA4574EB96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7967EC9F-0350-45D8-8092-D7441706AC3D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65809E7-DF4E-47D2-AAC6-48DDE8D9E1EC}"/>
              </a:ext>
            </a:extLst>
          </p:cNvPr>
          <p:cNvCxnSpPr>
            <a:cxnSpLocks/>
            <a:stCxn id="522" idx="2"/>
            <a:endCxn id="519" idx="0"/>
          </p:cNvCxnSpPr>
          <p:nvPr/>
        </p:nvCxnSpPr>
        <p:spPr>
          <a:xfrm>
            <a:off x="2561429" y="1021463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BE3F796C-2A75-4A6A-82AC-54CE3C8F954D}"/>
              </a:ext>
            </a:extLst>
          </p:cNvPr>
          <p:cNvCxnSpPr>
            <a:cxnSpLocks/>
            <a:stCxn id="521" idx="2"/>
            <a:endCxn id="518" idx="0"/>
          </p:cNvCxnSpPr>
          <p:nvPr/>
        </p:nvCxnSpPr>
        <p:spPr>
          <a:xfrm>
            <a:off x="2447129" y="1021463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F1F79E3F-6D6C-4078-A720-3EC39B58430C}"/>
              </a:ext>
            </a:extLst>
          </p:cNvPr>
          <p:cNvGrpSpPr/>
          <p:nvPr/>
        </p:nvGrpSpPr>
        <p:grpSpPr>
          <a:xfrm>
            <a:off x="2389979" y="907163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9469BCA9-04AC-4FEB-9AF8-749CEEB6D24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F8ECDF53-0752-4AB2-A4B6-0254A5C0D46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5468927E-91CF-4CE4-84A7-512C8FCB7E3E}"/>
              </a:ext>
            </a:extLst>
          </p:cNvPr>
          <p:cNvSpPr txBox="1"/>
          <p:nvPr/>
        </p:nvSpPr>
        <p:spPr>
          <a:xfrm>
            <a:off x="1903525" y="798749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AE253C82-D6A9-4BEA-922D-5CD5D68FDBE1}"/>
              </a:ext>
            </a:extLst>
          </p:cNvPr>
          <p:cNvSpPr txBox="1"/>
          <p:nvPr/>
        </p:nvSpPr>
        <p:spPr>
          <a:xfrm>
            <a:off x="17889" y="798749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8A93AB95-2E86-45E0-90FB-2575D6A57F9F}"/>
              </a:ext>
            </a:extLst>
          </p:cNvPr>
          <p:cNvSpPr txBox="1"/>
          <p:nvPr/>
        </p:nvSpPr>
        <p:spPr>
          <a:xfrm>
            <a:off x="46487" y="1135910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C9F4DBC3-4CA9-4229-9AA1-1873162DC26C}"/>
              </a:ext>
            </a:extLst>
          </p:cNvPr>
          <p:cNvSpPr txBox="1"/>
          <p:nvPr/>
        </p:nvSpPr>
        <p:spPr>
          <a:xfrm>
            <a:off x="1717740" y="1135910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2D3CE79E-0BD3-492E-9763-4FED4371807D}"/>
              </a:ext>
            </a:extLst>
          </p:cNvPr>
          <p:cNvSpPr txBox="1"/>
          <p:nvPr/>
        </p:nvSpPr>
        <p:spPr>
          <a:xfrm>
            <a:off x="1514083" y="3330529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</p:spTree>
    <p:extLst>
      <p:ext uri="{BB962C8B-B14F-4D97-AF65-F5344CB8AC3E}">
        <p14:creationId xmlns:p14="http://schemas.microsoft.com/office/powerpoint/2010/main" val="15929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157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97</cp:revision>
  <dcterms:created xsi:type="dcterms:W3CDTF">2018-05-20T00:05:36Z</dcterms:created>
  <dcterms:modified xsi:type="dcterms:W3CDTF">2018-05-20T11:28:38Z</dcterms:modified>
</cp:coreProperties>
</file>