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6" r:id="rId10"/>
    <p:sldId id="261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195B4-9345-4056-B987-8BAC561F50AF}"/>
              </a:ext>
            </a:extLst>
          </p:cNvPr>
          <p:cNvSpPr/>
          <p:nvPr/>
        </p:nvSpPr>
        <p:spPr>
          <a:xfrm rot="5400000">
            <a:off x="5155053" y="1265820"/>
            <a:ext cx="227182" cy="631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54B7DA-D138-4BB7-B67F-69F4211E8889}"/>
              </a:ext>
            </a:extLst>
          </p:cNvPr>
          <p:cNvSpPr/>
          <p:nvPr/>
        </p:nvSpPr>
        <p:spPr>
          <a:xfrm rot="5400000">
            <a:off x="4523744" y="1265820"/>
            <a:ext cx="227182" cy="631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0547A5D-F79B-4D23-AC40-154B00958AA1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functionality of subsystems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BE17700-6379-4511-8F48-582F91A7F111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2814420" y="390059"/>
            <a:ext cx="620497" cy="239402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932A30-30DC-460A-9DF8-41D2A6C771DE}"/>
              </a:ext>
            </a:extLst>
          </p:cNvPr>
          <p:cNvCxnSpPr>
            <a:cxnSpLocks/>
            <a:stCxn id="7" idx="0"/>
            <a:endCxn id="20" idx="3"/>
          </p:cNvCxnSpPr>
          <p:nvPr/>
        </p:nvCxnSpPr>
        <p:spPr>
          <a:xfrm rot="5400000" flipH="1" flipV="1">
            <a:off x="3937705" y="1197690"/>
            <a:ext cx="202253" cy="119700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3295E7B-8A94-4E3C-9FA6-D5A9A366EEF9}"/>
              </a:ext>
            </a:extLst>
          </p:cNvPr>
          <p:cNvCxnSpPr>
            <a:cxnSpLocks/>
            <a:stCxn id="8" idx="0"/>
            <a:endCxn id="19" idx="3"/>
          </p:cNvCxnSpPr>
          <p:nvPr/>
        </p:nvCxnSpPr>
        <p:spPr>
          <a:xfrm rot="5400000" flipH="1" flipV="1">
            <a:off x="5009696" y="1638371"/>
            <a:ext cx="202253" cy="31564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14182-6245-485E-A9DB-134A2174C615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rot="16200000" flipV="1">
            <a:off x="5714737" y="1146384"/>
            <a:ext cx="620497" cy="88137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8AF392-FE28-4196-9DD1-705AFD14B4F3}"/>
              </a:ext>
            </a:extLst>
          </p:cNvPr>
          <p:cNvGrpSpPr/>
          <p:nvPr/>
        </p:nvGrpSpPr>
        <p:grpSpPr>
          <a:xfrm>
            <a:off x="4446730" y="3412831"/>
            <a:ext cx="1012540" cy="332014"/>
            <a:chOff x="985157" y="4125686"/>
            <a:chExt cx="664028" cy="332014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6CE44F-A7EE-4F3F-A808-06E0A83CCE03}"/>
                </a:ext>
              </a:extLst>
            </p:cNvPr>
            <p:cNvSpPr/>
            <p:nvPr/>
          </p:nvSpPr>
          <p:spPr>
            <a:xfrm>
              <a:off x="985157" y="4125686"/>
              <a:ext cx="332014" cy="33201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02DD3-ECE9-44B2-9BA9-0F9B443ECDBC}"/>
                </a:ext>
              </a:extLst>
            </p:cNvPr>
            <p:cNvSpPr/>
            <p:nvPr/>
          </p:nvSpPr>
          <p:spPr>
            <a:xfrm>
              <a:off x="1317171" y="4125686"/>
              <a:ext cx="332014" cy="33201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2A684B-C3C4-4723-B8E9-A4DA7C0C13B6}"/>
              </a:ext>
            </a:extLst>
          </p:cNvPr>
          <p:cNvCxnSpPr>
            <a:cxnSpLocks/>
            <a:stCxn id="71" idx="2"/>
            <a:endCxn id="39" idx="2"/>
          </p:cNvCxnSpPr>
          <p:nvPr/>
        </p:nvCxnSpPr>
        <p:spPr>
          <a:xfrm rot="10800000">
            <a:off x="3440328" y="3742461"/>
            <a:ext cx="1637700" cy="125501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99982A-63B0-47E4-9062-CF3138599D23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6340646" y="3742460"/>
            <a:ext cx="1637698" cy="125501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CA816-98C2-40C1-A97A-924F22A77657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flipV="1">
            <a:off x="6465672" y="2733803"/>
            <a:ext cx="0" cy="17455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61959F-842F-47AF-8A49-13D2C5BC91AB}"/>
              </a:ext>
            </a:extLst>
          </p:cNvPr>
          <p:cNvCxnSpPr>
            <a:cxnSpLocks/>
            <a:stCxn id="37" idx="0"/>
            <a:endCxn id="8" idx="2"/>
          </p:cNvCxnSpPr>
          <p:nvPr/>
        </p:nvCxnSpPr>
        <p:spPr>
          <a:xfrm flipV="1">
            <a:off x="4953000" y="2733803"/>
            <a:ext cx="0" cy="17455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D144A9-6A06-487B-A747-BC37086CD013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flipV="1">
            <a:off x="3440328" y="2733803"/>
            <a:ext cx="0" cy="17217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072769-64CD-493F-865C-F7787897098F}"/>
              </a:ext>
            </a:extLst>
          </p:cNvPr>
          <p:cNvCxnSpPr>
            <a:cxnSpLocks/>
            <a:stCxn id="63" idx="0"/>
            <a:endCxn id="6" idx="2"/>
          </p:cNvCxnSpPr>
          <p:nvPr/>
        </p:nvCxnSpPr>
        <p:spPr>
          <a:xfrm flipV="1">
            <a:off x="1927656" y="2733803"/>
            <a:ext cx="0" cy="172718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6010647-F8B8-4BE0-8AC4-4D3A48B05A75}"/>
              </a:ext>
            </a:extLst>
          </p:cNvPr>
          <p:cNvCxnSpPr>
            <a:cxnSpLocks/>
            <a:stCxn id="69" idx="0"/>
            <a:endCxn id="76" idx="2"/>
          </p:cNvCxnSpPr>
          <p:nvPr/>
        </p:nvCxnSpPr>
        <p:spPr>
          <a:xfrm rot="5400000" flipH="1" flipV="1">
            <a:off x="3038695" y="2799814"/>
            <a:ext cx="716139" cy="260620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D79074-9BD2-4549-88CB-E337D5413FCD}"/>
              </a:ext>
            </a:extLst>
          </p:cNvPr>
          <p:cNvCxnSpPr>
            <a:cxnSpLocks/>
            <a:stCxn id="88" idx="3"/>
            <a:endCxn id="33" idx="2"/>
          </p:cNvCxnSpPr>
          <p:nvPr/>
        </p:nvCxnSpPr>
        <p:spPr>
          <a:xfrm flipV="1">
            <a:off x="4071636" y="5297468"/>
            <a:ext cx="1637700" cy="51089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D81E34B-CEF6-4353-9DC1-F1649ABF0CE8}"/>
              </a:ext>
            </a:extLst>
          </p:cNvPr>
          <p:cNvCxnSpPr>
            <a:cxnSpLocks/>
            <a:stCxn id="88" idx="1"/>
            <a:endCxn id="63" idx="2"/>
          </p:cNvCxnSpPr>
          <p:nvPr/>
        </p:nvCxnSpPr>
        <p:spPr>
          <a:xfrm rot="10800000">
            <a:off x="1927656" y="5297469"/>
            <a:ext cx="881362" cy="51089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3833883-BDAC-42B0-94AC-F4E45D51F49E}"/>
              </a:ext>
            </a:extLst>
          </p:cNvPr>
          <p:cNvSpPr/>
          <p:nvPr/>
        </p:nvSpPr>
        <p:spPr>
          <a:xfrm>
            <a:off x="1296347" y="189731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functionality of distance measurement (SS1)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6527608-FB20-4452-BDAA-B940B19EF720}"/>
              </a:ext>
            </a:extLst>
          </p:cNvPr>
          <p:cNvSpPr/>
          <p:nvPr/>
        </p:nvSpPr>
        <p:spPr>
          <a:xfrm>
            <a:off x="2809019" y="189731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functionality of force measurement (SS2)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71BCC8B-43FF-4409-B53F-0BADFFA70F35}"/>
              </a:ext>
            </a:extLst>
          </p:cNvPr>
          <p:cNvSpPr/>
          <p:nvPr/>
        </p:nvSpPr>
        <p:spPr>
          <a:xfrm>
            <a:off x="4321691" y="189731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functionality of control system (SS3)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44D3F81-CFB1-457D-A92F-657A1906BFFB}"/>
              </a:ext>
            </a:extLst>
          </p:cNvPr>
          <p:cNvSpPr/>
          <p:nvPr/>
        </p:nvSpPr>
        <p:spPr>
          <a:xfrm>
            <a:off x="5834363" y="189731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functionality of communication (SS4)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CF2157-F0EC-4D53-A742-C4E7C02B3266}"/>
              </a:ext>
            </a:extLst>
          </p:cNvPr>
          <p:cNvGrpSpPr/>
          <p:nvPr/>
        </p:nvGrpSpPr>
        <p:grpSpPr>
          <a:xfrm>
            <a:off x="5078027" y="4460984"/>
            <a:ext cx="1262618" cy="836484"/>
            <a:chOff x="5078027" y="4460984"/>
            <a:chExt cx="1262618" cy="83648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A2B32B-1610-4635-96C2-09E19FA2CD58}"/>
                </a:ext>
              </a:extLst>
            </p:cNvPr>
            <p:cNvGrpSpPr/>
            <p:nvPr/>
          </p:nvGrpSpPr>
          <p:grpSpPr>
            <a:xfrm rot="5400000">
              <a:off x="5007535" y="4713219"/>
              <a:ext cx="472998" cy="332014"/>
              <a:chOff x="985157" y="4125686"/>
              <a:chExt cx="664028" cy="33201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3F24C0-8CB7-4BFF-ACEC-B1413547BAB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B97C72-5B1C-42FE-87FA-56B28A0219DF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0641B32-72C9-40C4-AEA3-0D0188041774}"/>
                </a:ext>
              </a:extLst>
            </p:cNvPr>
            <p:cNvGrpSpPr/>
            <p:nvPr/>
          </p:nvGrpSpPr>
          <p:grpSpPr>
            <a:xfrm rot="5400000">
              <a:off x="5938139" y="4713219"/>
              <a:ext cx="472998" cy="332014"/>
              <a:chOff x="985157" y="4125686"/>
              <a:chExt cx="664028" cy="332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0D59877-7EF1-4E21-86CB-4E2459AB6AA6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1F8E8-1F0A-4B74-9D4F-8BF5809304D0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4163DF66-86CE-4486-8FD7-36BD3D64EF28}"/>
                </a:ext>
              </a:extLst>
            </p:cNvPr>
            <p:cNvSpPr/>
            <p:nvPr/>
          </p:nvSpPr>
          <p:spPr>
            <a:xfrm>
              <a:off x="5078027" y="446098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Show sensor readings adjusting actuator over UART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30C9F4-DF47-4116-9E0C-3F3763BE48F0}"/>
              </a:ext>
            </a:extLst>
          </p:cNvPr>
          <p:cNvGrpSpPr/>
          <p:nvPr/>
        </p:nvGrpSpPr>
        <p:grpSpPr>
          <a:xfrm>
            <a:off x="1296347" y="4460984"/>
            <a:ext cx="1262618" cy="836484"/>
            <a:chOff x="1296347" y="4460984"/>
            <a:chExt cx="1262618" cy="83648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7E4E1FA-11AC-46F2-8D2D-D60249DB118D}"/>
                </a:ext>
              </a:extLst>
            </p:cNvPr>
            <p:cNvGrpSpPr/>
            <p:nvPr/>
          </p:nvGrpSpPr>
          <p:grpSpPr>
            <a:xfrm>
              <a:off x="1595642" y="4460984"/>
              <a:ext cx="664028" cy="332014"/>
              <a:chOff x="985157" y="4125686"/>
              <a:chExt cx="664028" cy="33201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4252B57-3E1E-4BDB-B75A-AED55038E90A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CF4CA2-160B-4F92-A433-4F7E43D2F2F7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D9B136AE-C3EB-463F-B896-8E998188D051}"/>
                </a:ext>
              </a:extLst>
            </p:cNvPr>
            <p:cNvSpPr/>
            <p:nvPr/>
          </p:nvSpPr>
          <p:spPr>
            <a:xfrm>
              <a:off x="1296347" y="446098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Show actuator position adjusting due to distance measurement</a:t>
              </a:r>
            </a:p>
          </p:txBody>
        </p:sp>
      </p:grp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8424E895-381E-4037-A814-E4DE02DC2D20}"/>
              </a:ext>
            </a:extLst>
          </p:cNvPr>
          <p:cNvSpPr/>
          <p:nvPr/>
        </p:nvSpPr>
        <p:spPr>
          <a:xfrm>
            <a:off x="2809018" y="5390117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Adjust actuator position in response to system command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679DD8B0-32A4-4F41-A7DC-81054579EBF4}"/>
              </a:ext>
            </a:extLst>
          </p:cNvPr>
          <p:cNvSpPr/>
          <p:nvPr/>
        </p:nvSpPr>
        <p:spPr>
          <a:xfrm>
            <a:off x="5834363" y="290836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messages being transmitted over UART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974CF804-4DA0-4BDC-AE5B-D754AC91E944}"/>
              </a:ext>
            </a:extLst>
          </p:cNvPr>
          <p:cNvSpPr/>
          <p:nvPr/>
        </p:nvSpPr>
        <p:spPr>
          <a:xfrm>
            <a:off x="4321691" y="290836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system responding appropriately to stimulus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B58093C0-4F77-4E41-8FD5-45BE1A84929C}"/>
              </a:ext>
            </a:extLst>
          </p:cNvPr>
          <p:cNvSpPr/>
          <p:nvPr/>
        </p:nvSpPr>
        <p:spPr>
          <a:xfrm>
            <a:off x="2809019" y="290597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force application trigger safety stop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8E446BA-5A73-4A03-B0D4-C456B237B1B5}"/>
              </a:ext>
            </a:extLst>
          </p:cNvPr>
          <p:cNvSpPr/>
          <p:nvPr/>
        </p:nvSpPr>
        <p:spPr>
          <a:xfrm>
            <a:off x="7347035" y="290597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Demonstrate system behaviour being adjusted via comms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363852A-279F-4082-85DE-599343E7C61F}"/>
              </a:ext>
            </a:extLst>
          </p:cNvPr>
          <p:cNvCxnSpPr>
            <a:cxnSpLocks/>
            <a:stCxn id="47" idx="0"/>
            <a:endCxn id="9" idx="3"/>
          </p:cNvCxnSpPr>
          <p:nvPr/>
        </p:nvCxnSpPr>
        <p:spPr>
          <a:xfrm rot="16200000" flipV="1">
            <a:off x="7242456" y="2170087"/>
            <a:ext cx="590415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7677A4-D3F8-478A-AF0C-64728EF138BB}"/>
              </a:ext>
            </a:extLst>
          </p:cNvPr>
          <p:cNvCxnSpPr>
            <a:cxnSpLocks/>
            <a:stCxn id="58" idx="0"/>
            <a:endCxn id="31" idx="2"/>
          </p:cNvCxnSpPr>
          <p:nvPr/>
        </p:nvCxnSpPr>
        <p:spPr>
          <a:xfrm flipV="1">
            <a:off x="6340646" y="3744845"/>
            <a:ext cx="125026" cy="101613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2420EE-CC34-4743-BBA5-0F83C221A917}"/>
              </a:ext>
            </a:extLst>
          </p:cNvPr>
          <p:cNvCxnSpPr>
            <a:cxnSpLocks/>
            <a:stCxn id="66" idx="2"/>
            <a:endCxn id="37" idx="2"/>
          </p:cNvCxnSpPr>
          <p:nvPr/>
        </p:nvCxnSpPr>
        <p:spPr>
          <a:xfrm rot="10800000">
            <a:off x="4953000" y="3744846"/>
            <a:ext cx="125028" cy="101613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610</Words>
  <Application>Microsoft Office PowerPoint</Application>
  <PresentationFormat>A4 Paper (210x297 mm)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98</cp:revision>
  <dcterms:created xsi:type="dcterms:W3CDTF">2018-05-29T03:36:53Z</dcterms:created>
  <dcterms:modified xsi:type="dcterms:W3CDTF">2018-05-31T08:45:01Z</dcterms:modified>
</cp:coreProperties>
</file>