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  <a:srgbClr val="FF5B5B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4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73A8FA-2876-45B2-A3EB-3D8A48B5E44F}"/>
              </a:ext>
            </a:extLst>
          </p:cNvPr>
          <p:cNvGrpSpPr/>
          <p:nvPr/>
        </p:nvGrpSpPr>
        <p:grpSpPr>
          <a:xfrm>
            <a:off x="540000" y="778758"/>
            <a:ext cx="8826000" cy="5220665"/>
            <a:chOff x="540000" y="778758"/>
            <a:chExt cx="8826000" cy="5220665"/>
          </a:xfrm>
        </p:grpSpPr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E4AEEE63-9158-4B06-8DDE-CAF19F822FA9}"/>
                </a:ext>
              </a:extLst>
            </p:cNvPr>
            <p:cNvCxnSpPr>
              <a:cxnSpLocks/>
              <a:stCxn id="113" idx="1"/>
              <a:endCxn id="42" idx="3"/>
            </p:cNvCxnSpPr>
            <p:nvPr/>
          </p:nvCxnSpPr>
          <p:spPr>
            <a:xfrm rot="10800000" flipV="1">
              <a:off x="1802618" y="3594367"/>
              <a:ext cx="250058" cy="1986813"/>
            </a:xfrm>
            <a:prstGeom prst="bentConnector3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8AAF38D-7A97-4511-BB1C-95F1C3906987}"/>
                </a:ext>
              </a:extLst>
            </p:cNvPr>
            <p:cNvCxnSpPr>
              <a:cxnSpLocks/>
              <a:stCxn id="112" idx="1"/>
              <a:endCxn id="11" idx="0"/>
            </p:cNvCxnSpPr>
            <p:nvPr/>
          </p:nvCxnSpPr>
          <p:spPr>
            <a:xfrm rot="10800000" flipV="1">
              <a:off x="1171310" y="3183811"/>
              <a:ext cx="881367" cy="883082"/>
            </a:xfrm>
            <a:prstGeom prst="bentConnector2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E9D6C18-D9A6-44AD-99BE-7EB24A364A28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4953000" y="1615242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FD8453C-50C0-4997-94E8-F81FBA46AA3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3688713" y="1706560"/>
              <a:ext cx="259561" cy="2269015"/>
            </a:xfrm>
            <a:prstGeom prst="bentConnector3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A76706A-3602-4CF2-B7F6-5A6479D79223}"/>
                </a:ext>
              </a:extLst>
            </p:cNvPr>
            <p:cNvGrpSpPr/>
            <p:nvPr/>
          </p:nvGrpSpPr>
          <p:grpSpPr>
            <a:xfrm>
              <a:off x="2052676" y="2970847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3F8E949-1C74-4447-986C-AB538FC5CD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163A485-A12A-4F9F-BA85-0375E4CF9F6C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04D561D-C08F-4568-B5CB-80734F1C374C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2683985" y="3807332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72341C1-977A-4E94-9973-05C97153776E}"/>
                </a:ext>
              </a:extLst>
            </p:cNvPr>
            <p:cNvCxnSpPr>
              <a:stCxn id="10" idx="2"/>
              <a:endCxn id="35" idx="0"/>
            </p:cNvCxnSpPr>
            <p:nvPr/>
          </p:nvCxnSpPr>
          <p:spPr>
            <a:xfrm>
              <a:off x="2683985" y="4903377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AA6F09C-BB3F-4022-A512-BC7E80EC1695}"/>
                </a:ext>
              </a:extLst>
            </p:cNvPr>
            <p:cNvCxnSpPr>
              <a:stCxn id="9" idx="2"/>
              <a:endCxn id="37" idx="0"/>
            </p:cNvCxnSpPr>
            <p:nvPr/>
          </p:nvCxnSpPr>
          <p:spPr>
            <a:xfrm>
              <a:off x="4196661" y="4903377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4867DBF-C3D2-4214-A485-E461A2D1DD1D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>
              <a:off x="5709337" y="4903377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1410D38-A13F-4329-AB32-D6BE3EA4DA3B}"/>
                </a:ext>
              </a:extLst>
            </p:cNvPr>
            <p:cNvCxnSpPr>
              <a:stCxn id="7" idx="2"/>
              <a:endCxn id="30" idx="0"/>
            </p:cNvCxnSpPr>
            <p:nvPr/>
          </p:nvCxnSpPr>
          <p:spPr>
            <a:xfrm>
              <a:off x="5709337" y="3807332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1306568-23DE-464F-9ACF-79FDEEF8806E}"/>
                </a:ext>
              </a:extLst>
            </p:cNvPr>
            <p:cNvCxnSpPr>
              <a:stCxn id="8" idx="2"/>
              <a:endCxn id="32" idx="0"/>
            </p:cNvCxnSpPr>
            <p:nvPr/>
          </p:nvCxnSpPr>
          <p:spPr>
            <a:xfrm>
              <a:off x="7222013" y="3807332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C3A891-028D-4096-9B5F-7A6462FA22C8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>
              <a:off x="7222013" y="4903377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865EC6A3-388A-44FC-A007-00118725D0A7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rot="16200000" flipH="1">
              <a:off x="5201388" y="2462898"/>
              <a:ext cx="259561" cy="756337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5CE10405-FDC2-4ED9-98ED-ADC07BAA19EE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16200000" flipH="1">
              <a:off x="5957726" y="1706560"/>
              <a:ext cx="259561" cy="2269013"/>
            </a:xfrm>
            <a:prstGeom prst="bentConnector3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0BF5820B-3C29-4A67-AB2C-7ABE13DB28B4}"/>
                </a:ext>
              </a:extLst>
            </p:cNvPr>
            <p:cNvCxnSpPr>
              <a:cxnSpLocks/>
              <a:stCxn id="7" idx="1"/>
              <a:endCxn id="9" idx="0"/>
            </p:cNvCxnSpPr>
            <p:nvPr/>
          </p:nvCxnSpPr>
          <p:spPr>
            <a:xfrm rot="10800000" flipV="1">
              <a:off x="4196662" y="3389089"/>
              <a:ext cx="881367" cy="677803"/>
            </a:xfrm>
            <a:prstGeom prst="bentConnector2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9" name="Connector: Elbow 188">
              <a:extLst>
                <a:ext uri="{FF2B5EF4-FFF2-40B4-BE49-F238E27FC236}">
                  <a16:creationId xmlns:a16="http://schemas.microsoft.com/office/drawing/2014/main" id="{1317F2C0-1FAE-42D9-B199-AA0252E47BEF}"/>
                </a:ext>
              </a:extLst>
            </p:cNvPr>
            <p:cNvCxnSpPr>
              <a:cxnSpLocks/>
              <a:stCxn id="5" idx="2"/>
              <a:endCxn id="188" idx="0"/>
            </p:cNvCxnSpPr>
            <p:nvPr/>
          </p:nvCxnSpPr>
          <p:spPr>
            <a:xfrm rot="16200000" flipH="1">
              <a:off x="6712676" y="951610"/>
              <a:ext cx="262338" cy="3781691"/>
            </a:xfrm>
            <a:prstGeom prst="bentConnector3">
              <a:avLst>
                <a:gd name="adj1" fmla="val 50000"/>
              </a:avLst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C3BD6AC9-CC9C-484A-BCC9-A36B65FD4DB9}"/>
                </a:ext>
              </a:extLst>
            </p:cNvPr>
            <p:cNvCxnSpPr>
              <a:cxnSpLocks/>
              <a:stCxn id="188" idx="2"/>
              <a:endCxn id="187" idx="0"/>
            </p:cNvCxnSpPr>
            <p:nvPr/>
          </p:nvCxnSpPr>
          <p:spPr>
            <a:xfrm>
              <a:off x="8734691" y="3810109"/>
              <a:ext cx="0" cy="1352830"/>
            </a:xfrm>
            <a:prstGeom prst="straightConnector1">
              <a:avLst/>
            </a:prstGeom>
            <a:ln w="19050">
              <a:solidFill>
                <a:srgbClr val="AC75D5"/>
              </a:solidFill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F62EC9D9-9E4A-4FEB-95C0-97C3B23ABAE8}"/>
                </a:ext>
              </a:extLst>
            </p:cNvPr>
            <p:cNvSpPr/>
            <p:nvPr/>
          </p:nvSpPr>
          <p:spPr>
            <a:xfrm>
              <a:off x="540000" y="1613852"/>
              <a:ext cx="262800" cy="262339"/>
            </a:xfrm>
            <a:prstGeom prst="flowChartAlternateProcess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07" name="Flowchart: Alternate Process 106">
              <a:extLst>
                <a:ext uri="{FF2B5EF4-FFF2-40B4-BE49-F238E27FC236}">
                  <a16:creationId xmlns:a16="http://schemas.microsoft.com/office/drawing/2014/main" id="{E04B57C6-883C-46E9-97F8-8121F0226330}"/>
                </a:ext>
              </a:extLst>
            </p:cNvPr>
            <p:cNvSpPr/>
            <p:nvPr/>
          </p:nvSpPr>
          <p:spPr>
            <a:xfrm>
              <a:off x="540000" y="2031399"/>
              <a:ext cx="262800" cy="262339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09" name="Flowchart: Alternate Process 108">
              <a:extLst>
                <a:ext uri="{FF2B5EF4-FFF2-40B4-BE49-F238E27FC236}">
                  <a16:creationId xmlns:a16="http://schemas.microsoft.com/office/drawing/2014/main" id="{9118EFF1-3CA2-47A5-9F02-672D9B02F57F}"/>
                </a:ext>
              </a:extLst>
            </p:cNvPr>
            <p:cNvSpPr/>
            <p:nvPr/>
          </p:nvSpPr>
          <p:spPr>
            <a:xfrm>
              <a:off x="540000" y="2448947"/>
              <a:ext cx="262800" cy="262339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1" name="Flowchart: Alternate Process 110">
              <a:extLst>
                <a:ext uri="{FF2B5EF4-FFF2-40B4-BE49-F238E27FC236}">
                  <a16:creationId xmlns:a16="http://schemas.microsoft.com/office/drawing/2014/main" id="{111C510F-7A4F-4F9D-A0E9-5889D8E85153}"/>
                </a:ext>
              </a:extLst>
            </p:cNvPr>
            <p:cNvSpPr/>
            <p:nvPr/>
          </p:nvSpPr>
          <p:spPr>
            <a:xfrm>
              <a:off x="540000" y="1196305"/>
              <a:ext cx="262800" cy="262339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5" name="Flowchart: Alternate Process 114">
              <a:extLst>
                <a:ext uri="{FF2B5EF4-FFF2-40B4-BE49-F238E27FC236}">
                  <a16:creationId xmlns:a16="http://schemas.microsoft.com/office/drawing/2014/main" id="{9886B81B-4A38-4133-982D-A195F7A44D21}"/>
                </a:ext>
              </a:extLst>
            </p:cNvPr>
            <p:cNvSpPr/>
            <p:nvPr/>
          </p:nvSpPr>
          <p:spPr>
            <a:xfrm>
              <a:off x="540000" y="778758"/>
              <a:ext cx="262800" cy="262339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6" name="Flowchart: Alternate Process 115">
              <a:extLst>
                <a:ext uri="{FF2B5EF4-FFF2-40B4-BE49-F238E27FC236}">
                  <a16:creationId xmlns:a16="http://schemas.microsoft.com/office/drawing/2014/main" id="{86C688A5-79BD-4740-8B5F-3CD133CA2329}"/>
                </a:ext>
              </a:extLst>
            </p:cNvPr>
            <p:cNvSpPr/>
            <p:nvPr/>
          </p:nvSpPr>
          <p:spPr>
            <a:xfrm>
              <a:off x="882589" y="1613852"/>
              <a:ext cx="2740749" cy="262339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and Decision Making</a:t>
              </a:r>
            </a:p>
          </p:txBody>
        </p:sp>
        <p:sp>
          <p:nvSpPr>
            <p:cNvPr id="117" name="Flowchart: Alternate Process 116">
              <a:extLst>
                <a:ext uri="{FF2B5EF4-FFF2-40B4-BE49-F238E27FC236}">
                  <a16:creationId xmlns:a16="http://schemas.microsoft.com/office/drawing/2014/main" id="{8370B284-D352-4605-B4AA-F2DC58C96A38}"/>
                </a:ext>
              </a:extLst>
            </p:cNvPr>
            <p:cNvSpPr/>
            <p:nvPr/>
          </p:nvSpPr>
          <p:spPr>
            <a:xfrm>
              <a:off x="882589" y="2031399"/>
              <a:ext cx="2740749" cy="262339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sp>
          <p:nvSpPr>
            <p:cNvPr id="118" name="Flowchart: Alternate Process 117">
              <a:extLst>
                <a:ext uri="{FF2B5EF4-FFF2-40B4-BE49-F238E27FC236}">
                  <a16:creationId xmlns:a16="http://schemas.microsoft.com/office/drawing/2014/main" id="{C4A680EC-8CFA-4435-B0D5-1D42C5281F6F}"/>
                </a:ext>
              </a:extLst>
            </p:cNvPr>
            <p:cNvSpPr/>
            <p:nvPr/>
          </p:nvSpPr>
          <p:spPr>
            <a:xfrm>
              <a:off x="882589" y="2448947"/>
              <a:ext cx="2740749" cy="262339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</a:p>
          </p:txBody>
        </p:sp>
        <p:sp>
          <p:nvSpPr>
            <p:cNvPr id="119" name="Flowchart: Alternate Process 118">
              <a:extLst>
                <a:ext uri="{FF2B5EF4-FFF2-40B4-BE49-F238E27FC236}">
                  <a16:creationId xmlns:a16="http://schemas.microsoft.com/office/drawing/2014/main" id="{4957598A-DED2-4468-80DD-2244A58967DD}"/>
                </a:ext>
              </a:extLst>
            </p:cNvPr>
            <p:cNvSpPr/>
            <p:nvPr/>
          </p:nvSpPr>
          <p:spPr>
            <a:xfrm>
              <a:off x="882589" y="1196305"/>
              <a:ext cx="2740749" cy="262339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sp>
          <p:nvSpPr>
            <p:cNvPr id="120" name="Flowchart: Alternate Process 119">
              <a:extLst>
                <a:ext uri="{FF2B5EF4-FFF2-40B4-BE49-F238E27FC236}">
                  <a16:creationId xmlns:a16="http://schemas.microsoft.com/office/drawing/2014/main" id="{805B0755-7490-4908-BDD0-A90D244A26A5}"/>
                </a:ext>
              </a:extLst>
            </p:cNvPr>
            <p:cNvSpPr/>
            <p:nvPr/>
          </p:nvSpPr>
          <p:spPr>
            <a:xfrm>
              <a:off x="882589" y="778758"/>
              <a:ext cx="2740749" cy="262339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Relative Position of Pilot 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443A859A-B689-42EF-9FCF-B7DE5F1E381D}"/>
                </a:ext>
              </a:extLst>
            </p:cNvPr>
            <p:cNvSpPr/>
            <p:nvPr/>
          </p:nvSpPr>
          <p:spPr>
            <a:xfrm>
              <a:off x="540000" y="4066893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suit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DE5AB3E2-694F-4518-A0AA-91EF6CF6D67E}"/>
                </a:ext>
              </a:extLst>
            </p:cNvPr>
            <p:cNvSpPr/>
            <p:nvPr/>
          </p:nvSpPr>
          <p:spPr>
            <a:xfrm>
              <a:off x="540000" y="5162939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Regulate torque output of actuators</a:t>
              </a: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ED27B7A8-34C4-4CFF-B46F-55193AB8B3E3}"/>
                </a:ext>
              </a:extLst>
            </p:cNvPr>
            <p:cNvSpPr/>
            <p:nvPr/>
          </p:nvSpPr>
          <p:spPr>
            <a:xfrm>
              <a:off x="4321691" y="77875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Achieve/approach the desired position of the suit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96A3839F-D4C5-4194-AC7C-84D6F95C7CF2}"/>
                </a:ext>
              </a:extLst>
            </p:cNvPr>
            <p:cNvSpPr/>
            <p:nvPr/>
          </p:nvSpPr>
          <p:spPr>
            <a:xfrm>
              <a:off x="4321691" y="187480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and apply currently required change in commands</a:t>
              </a:r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CBEC67C4-8145-4EDC-B6E6-4E3AB4BA141C}"/>
                </a:ext>
              </a:extLst>
            </p:cNvPr>
            <p:cNvSpPr/>
            <p:nvPr/>
          </p:nvSpPr>
          <p:spPr>
            <a:xfrm>
              <a:off x="2052676" y="297084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04E96D33-931D-41ED-B785-5AAC4836DA2B}"/>
                </a:ext>
              </a:extLst>
            </p:cNvPr>
            <p:cNvSpPr/>
            <p:nvPr/>
          </p:nvSpPr>
          <p:spPr>
            <a:xfrm>
              <a:off x="2052676" y="40668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2BF16F38-5994-4A2C-9431-5E8CE547BC25}"/>
                </a:ext>
              </a:extLst>
            </p:cNvPr>
            <p:cNvSpPr/>
            <p:nvPr/>
          </p:nvSpPr>
          <p:spPr>
            <a:xfrm>
              <a:off x="2052676" y="516293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A63D1470-FBE3-48D4-8461-35122716F401}"/>
                </a:ext>
              </a:extLst>
            </p:cNvPr>
            <p:cNvSpPr/>
            <p:nvPr/>
          </p:nvSpPr>
          <p:spPr>
            <a:xfrm>
              <a:off x="3565352" y="40668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619597F8-F93B-4AD4-A251-42D24A65AD9C}"/>
                </a:ext>
              </a:extLst>
            </p:cNvPr>
            <p:cNvSpPr/>
            <p:nvPr/>
          </p:nvSpPr>
          <p:spPr>
            <a:xfrm>
              <a:off x="3565352" y="516293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D1A998BA-C071-44B5-962E-FE337498CFC8}"/>
                </a:ext>
              </a:extLst>
            </p:cNvPr>
            <p:cNvSpPr/>
            <p:nvPr/>
          </p:nvSpPr>
          <p:spPr>
            <a:xfrm>
              <a:off x="5078028" y="297084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F1FD1449-71B5-4234-B68C-56B73E3B8CA2}"/>
                </a:ext>
              </a:extLst>
            </p:cNvPr>
            <p:cNvSpPr/>
            <p:nvPr/>
          </p:nvSpPr>
          <p:spPr>
            <a:xfrm>
              <a:off x="5078028" y="40668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0AE8C24-5378-46D6-B0D1-7131000DBDEC}"/>
                </a:ext>
              </a:extLst>
            </p:cNvPr>
            <p:cNvSpPr/>
            <p:nvPr/>
          </p:nvSpPr>
          <p:spPr>
            <a:xfrm>
              <a:off x="5078028" y="516293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E17CF2C8-8C53-48C7-9AD3-469A6F84215D}"/>
                </a:ext>
              </a:extLst>
            </p:cNvPr>
            <p:cNvSpPr/>
            <p:nvPr/>
          </p:nvSpPr>
          <p:spPr>
            <a:xfrm>
              <a:off x="6590704" y="297084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B0676973-EA72-4D5F-9A6D-2CAB38CC5F7A}"/>
                </a:ext>
              </a:extLst>
            </p:cNvPr>
            <p:cNvSpPr/>
            <p:nvPr/>
          </p:nvSpPr>
          <p:spPr>
            <a:xfrm>
              <a:off x="6590704" y="40668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B7FBCCD6-B5C4-43DD-A839-6974AB226413}"/>
                </a:ext>
              </a:extLst>
            </p:cNvPr>
            <p:cNvSpPr/>
            <p:nvPr/>
          </p:nvSpPr>
          <p:spPr>
            <a:xfrm>
              <a:off x="6590704" y="516293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Develop control method based on kinematics of the suit</a:t>
              </a:r>
            </a:p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87" name="Flowchart: Alternate Process 186">
              <a:extLst>
                <a:ext uri="{FF2B5EF4-FFF2-40B4-BE49-F238E27FC236}">
                  <a16:creationId xmlns:a16="http://schemas.microsoft.com/office/drawing/2014/main" id="{17975D41-8DC7-4055-949A-7231CCF688D6}"/>
                </a:ext>
              </a:extLst>
            </p:cNvPr>
            <p:cNvSpPr/>
            <p:nvPr/>
          </p:nvSpPr>
          <p:spPr>
            <a:xfrm>
              <a:off x="8103382" y="5162939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188" name="Flowchart: Alternate Process 187">
              <a:extLst>
                <a:ext uri="{FF2B5EF4-FFF2-40B4-BE49-F238E27FC236}">
                  <a16:creationId xmlns:a16="http://schemas.microsoft.com/office/drawing/2014/main" id="{70ECDDF3-EE31-4BE2-BB26-E9F9CED294F8}"/>
                </a:ext>
              </a:extLst>
            </p:cNvPr>
            <p:cNvSpPr/>
            <p:nvPr/>
          </p:nvSpPr>
          <p:spPr>
            <a:xfrm>
              <a:off x="8103382" y="2973625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92100A1-F5A1-4709-B8D5-A11A90C9F0A0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1796455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E4977F6-5F00-494F-89EC-D630C7E2CDD0}"/>
                </a:ext>
              </a:extLst>
            </p:cNvPr>
            <p:cNvGrpSpPr/>
            <p:nvPr/>
          </p:nvGrpSpPr>
          <p:grpSpPr>
            <a:xfrm>
              <a:off x="4321691" y="4063308"/>
              <a:ext cx="1262618" cy="836484"/>
              <a:chOff x="3466268" y="4063308"/>
              <a:chExt cx="1262618" cy="836484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193981C-E5FC-46A4-AD24-3EBF9F74A720}"/>
                  </a:ext>
                </a:extLst>
              </p:cNvPr>
              <p:cNvGrpSpPr/>
              <p:nvPr/>
            </p:nvGrpSpPr>
            <p:grpSpPr>
              <a:xfrm>
                <a:off x="3466268" y="4771881"/>
                <a:ext cx="1262618" cy="127911"/>
                <a:chOff x="2977867" y="3786795"/>
                <a:chExt cx="1004845" cy="127911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2BFDA6C-A730-42C2-91CB-ADF3CFF96A75}"/>
                    </a:ext>
                  </a:extLst>
                </p:cNvPr>
                <p:cNvSpPr/>
                <p:nvPr/>
              </p:nvSpPr>
              <p:spPr>
                <a:xfrm rot="5400000">
                  <a:off x="3038787" y="3725875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F913119-EB6E-4621-9A43-F98D67D58694}"/>
                    </a:ext>
                  </a:extLst>
                </p:cNvPr>
                <p:cNvSpPr/>
                <p:nvPr/>
              </p:nvSpPr>
              <p:spPr>
                <a:xfrm rot="5400000">
                  <a:off x="3290484" y="3725876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2E14582-77A3-43F5-8367-92D5F5EF04DB}"/>
                    </a:ext>
                  </a:extLst>
                </p:cNvPr>
                <p:cNvSpPr/>
                <p:nvPr/>
              </p:nvSpPr>
              <p:spPr>
                <a:xfrm rot="5400000">
                  <a:off x="3542188" y="3725877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E252E39-DB9F-45A2-B56B-419C70A6F4D7}"/>
                    </a:ext>
                  </a:extLst>
                </p:cNvPr>
                <p:cNvSpPr/>
                <p:nvPr/>
              </p:nvSpPr>
              <p:spPr>
                <a:xfrm rot="5400000">
                  <a:off x="3793885" y="3725878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9" name="Flowchart: Alternate Process 28">
                <a:extLst>
                  <a:ext uri="{FF2B5EF4-FFF2-40B4-BE49-F238E27FC236}">
                    <a16:creationId xmlns:a16="http://schemas.microsoft.com/office/drawing/2014/main" id="{642B8AF3-139C-4DD2-999B-77467D9913C8}"/>
                  </a:ext>
                </a:extLst>
              </p:cNvPr>
              <p:cNvSpPr/>
              <p:nvPr/>
            </p:nvSpPr>
            <p:spPr>
              <a:xfrm>
                <a:off x="3466268" y="4063308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distance / proximity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C1A8A370-EA07-4435-A94A-5EB174BCE0D4}"/>
                </a:ext>
              </a:extLst>
            </p:cNvPr>
            <p:cNvCxnSpPr>
              <a:cxnSpLocks/>
              <a:stCxn id="29" idx="1"/>
              <a:endCxn id="17" idx="0"/>
            </p:cNvCxnSpPr>
            <p:nvPr/>
          </p:nvCxnSpPr>
          <p:spPr>
            <a:xfrm rot="10800000" flipV="1">
              <a:off x="2435089" y="4481550"/>
              <a:ext cx="1886602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125" idx="3"/>
              <a:endCxn id="19" idx="0"/>
            </p:cNvCxnSpPr>
            <p:nvPr/>
          </p:nvCxnSpPr>
          <p:spPr>
            <a:xfrm rot="16200000" flipH="1">
              <a:off x="5342744" y="4668184"/>
              <a:ext cx="217955" cy="6811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29" idx="3"/>
              <a:endCxn id="86" idx="0"/>
            </p:cNvCxnSpPr>
            <p:nvPr/>
          </p:nvCxnSpPr>
          <p:spPr>
            <a:xfrm>
              <a:off x="5584309" y="4481550"/>
              <a:ext cx="1886603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066398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4745006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6423614" y="5535988"/>
              <a:ext cx="415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9471340E-EC2C-4658-9D26-0C3E15A1296E}"/>
                </a:ext>
              </a:extLst>
            </p:cNvPr>
            <p:cNvCxnSpPr>
              <a:cxnSpLocks/>
              <a:stCxn id="124" idx="3"/>
              <a:endCxn id="18" idx="0"/>
            </p:cNvCxnSpPr>
            <p:nvPr/>
          </p:nvCxnSpPr>
          <p:spPr>
            <a:xfrm rot="5400000">
              <a:off x="4345303" y="4668185"/>
              <a:ext cx="217956" cy="6811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DED509C-61DE-4BD3-8180-306CE6B2DBBB}"/>
                </a:ext>
              </a:extLst>
            </p:cNvPr>
            <p:cNvGrpSpPr/>
            <p:nvPr/>
          </p:nvGrpSpPr>
          <p:grpSpPr>
            <a:xfrm>
              <a:off x="1803780" y="5117746"/>
              <a:ext cx="6298441" cy="836484"/>
              <a:chOff x="1763424" y="5117746"/>
              <a:chExt cx="6298441" cy="836484"/>
            </a:xfrm>
          </p:grpSpPr>
          <p:sp>
            <p:nvSpPr>
              <p:cNvPr id="17" name="Flowchart: Alternate Process 16">
                <a:extLst>
                  <a:ext uri="{FF2B5EF4-FFF2-40B4-BE49-F238E27FC236}">
                    <a16:creationId xmlns:a16="http://schemas.microsoft.com/office/drawing/2014/main" id="{D6880F27-7869-44F4-BA18-C658D30CC6F6}"/>
                  </a:ext>
                </a:extLst>
              </p:cNvPr>
              <p:cNvSpPr/>
              <p:nvPr/>
            </p:nvSpPr>
            <p:spPr>
              <a:xfrm>
                <a:off x="1763424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Signal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507FB19F-0FFD-483C-9DDF-3FDD57B3763C}"/>
                  </a:ext>
                </a:extLst>
              </p:cNvPr>
              <p:cNvSpPr/>
              <p:nvPr/>
            </p:nvSpPr>
            <p:spPr>
              <a:xfrm>
                <a:off x="3442032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Remove Noise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3217BC8F-77B9-4DBD-AD64-60D7FAAF745C}"/>
                  </a:ext>
                </a:extLst>
              </p:cNvPr>
              <p:cNvSpPr/>
              <p:nvPr/>
            </p:nvSpPr>
            <p:spPr>
              <a:xfrm>
                <a:off x="5120640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Apply Sufficient Amplification</a:t>
                </a:r>
              </a:p>
            </p:txBody>
          </p:sp>
          <p:sp>
            <p:nvSpPr>
              <p:cNvPr id="86" name="Flowchart: Alternate Process 85">
                <a:extLst>
                  <a:ext uri="{FF2B5EF4-FFF2-40B4-BE49-F238E27FC236}">
                    <a16:creationId xmlns:a16="http://schemas.microsoft.com/office/drawing/2014/main" id="{484A4846-31D9-46DC-A34A-EE6B8EDF80BE}"/>
                  </a:ext>
                </a:extLst>
              </p:cNvPr>
              <p:cNvSpPr/>
              <p:nvPr/>
            </p:nvSpPr>
            <p:spPr>
              <a:xfrm>
                <a:off x="6799247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Read Signal</a:t>
                </a: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39690BC-CF68-47F2-9A81-E7BAEF6B8F09}"/>
                </a:ext>
              </a:extLst>
            </p:cNvPr>
            <p:cNvGrpSpPr/>
            <p:nvPr/>
          </p:nvGrpSpPr>
          <p:grpSpPr>
            <a:xfrm>
              <a:off x="7743380" y="3008872"/>
              <a:ext cx="1262618" cy="1890922"/>
              <a:chOff x="7743380" y="4063308"/>
              <a:chExt cx="1262618" cy="1890922"/>
            </a:xfrm>
          </p:grpSpPr>
          <p:sp>
            <p:nvSpPr>
              <p:cNvPr id="30" name="Flowchart: Alternate Process 29">
                <a:extLst>
                  <a:ext uri="{FF2B5EF4-FFF2-40B4-BE49-F238E27FC236}">
                    <a16:creationId xmlns:a16="http://schemas.microsoft.com/office/drawing/2014/main" id="{69ECF706-1FDA-4E1A-8C85-67EDF63C6058}"/>
                  </a:ext>
                </a:extLst>
              </p:cNvPr>
              <p:cNvSpPr/>
              <p:nvPr/>
            </p:nvSpPr>
            <p:spPr>
              <a:xfrm>
                <a:off x="7743380" y="4063308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Parse readings into useable data</a:t>
                </a:r>
              </a:p>
            </p:txBody>
          </p:sp>
          <p:sp>
            <p:nvSpPr>
              <p:cNvPr id="143" name="Flowchart: Alternate Process 142">
                <a:extLst>
                  <a:ext uri="{FF2B5EF4-FFF2-40B4-BE49-F238E27FC236}">
                    <a16:creationId xmlns:a16="http://schemas.microsoft.com/office/drawing/2014/main" id="{5EE8BAA9-0AB9-4D7E-B5B4-44B8316F3839}"/>
                  </a:ext>
                </a:extLst>
              </p:cNvPr>
              <p:cNvSpPr/>
              <p:nvPr/>
            </p:nvSpPr>
            <p:spPr>
              <a:xfrm>
                <a:off x="7743380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Map from ADC readings to meters</a:t>
                </a:r>
              </a:p>
            </p:txBody>
          </p:sp>
        </p:grp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3059073" y="3427114"/>
              <a:ext cx="12626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>
              <a:off x="4953000" y="3845356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73C11AF-615F-46F6-8D61-77CA7C6CCF10}"/>
              </a:ext>
            </a:extLst>
          </p:cNvPr>
          <p:cNvSpPr/>
          <p:nvPr/>
        </p:nvSpPr>
        <p:spPr>
          <a:xfrm>
            <a:off x="3500991" y="540000"/>
            <a:ext cx="290399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Controls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u="sng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3AD214-52A1-4C78-A666-D2C72313C4FF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Actuation Systems</a:t>
            </a:r>
          </a:p>
        </p:txBody>
      </p: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</TotalTime>
  <Words>223</Words>
  <Application>Microsoft Office PowerPoint</Application>
  <PresentationFormat>A4 Paper (210x297 mm)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66</cp:revision>
  <dcterms:created xsi:type="dcterms:W3CDTF">2018-05-29T03:36:53Z</dcterms:created>
  <dcterms:modified xsi:type="dcterms:W3CDTF">2018-05-30T07:08:02Z</dcterms:modified>
</cp:coreProperties>
</file>