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0" r:id="rId9"/>
    <p:sldId id="266" r:id="rId10"/>
    <p:sldId id="261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2F7D74-9C7E-4282-8518-6335A6C346A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</TotalTime>
  <Words>610</Words>
  <Application>Microsoft Office PowerPoint</Application>
  <PresentationFormat>A4 Paper (210x297 mm)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100</cp:revision>
  <dcterms:created xsi:type="dcterms:W3CDTF">2018-05-29T03:36:53Z</dcterms:created>
  <dcterms:modified xsi:type="dcterms:W3CDTF">2018-05-31T22:04:25Z</dcterms:modified>
</cp:coreProperties>
</file>