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>
        <p:scale>
          <a:sx n="33" d="100"/>
          <a:sy n="33" d="100"/>
        </p:scale>
        <p:origin x="3747" y="1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455">
            <a:extLst>
              <a:ext uri="{FF2B5EF4-FFF2-40B4-BE49-F238E27FC236}">
                <a16:creationId xmlns:a16="http://schemas.microsoft.com/office/drawing/2014/main" id="{99581B52-6033-4CF1-B420-97ABCC3BE3C6}"/>
              </a:ext>
            </a:extLst>
          </p:cNvPr>
          <p:cNvSpPr/>
          <p:nvPr/>
        </p:nvSpPr>
        <p:spPr>
          <a:xfrm>
            <a:off x="213266" y="5438583"/>
            <a:ext cx="669600" cy="66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803D349-928D-45D8-A812-DE2DBF0314A4}"/>
              </a:ext>
            </a:extLst>
          </p:cNvPr>
          <p:cNvSpPr txBox="1"/>
          <p:nvPr/>
        </p:nvSpPr>
        <p:spPr>
          <a:xfrm>
            <a:off x="3845326" y="4412391"/>
            <a:ext cx="759656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/>
                <a:cs typeface="Helvetica Neue" charset="0"/>
              </a:rPr>
              <a:t>PA4..PA7</a:t>
            </a:r>
            <a:endParaRPr lang="en-AU" sz="14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03D37B5-17C8-4947-97FB-0CCD77C38873}"/>
              </a:ext>
            </a:extLst>
          </p:cNvPr>
          <p:cNvSpPr txBox="1"/>
          <p:nvPr/>
        </p:nvSpPr>
        <p:spPr>
          <a:xfrm>
            <a:off x="3452067" y="5427428"/>
            <a:ext cx="1739861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2x LM358AD Op Amp</a:t>
            </a:r>
            <a:endParaRPr lang="en-AU" sz="1400" dirty="0">
              <a:latin typeface="Helvetica Neue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9C8CDCD-1C74-4BAB-A5DB-AB6FDFD1C06C}"/>
              </a:ext>
            </a:extLst>
          </p:cNvPr>
          <p:cNvSpPr txBox="1"/>
          <p:nvPr/>
        </p:nvSpPr>
        <p:spPr>
          <a:xfrm>
            <a:off x="2980057" y="6436490"/>
            <a:ext cx="2490194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4x </a:t>
            </a:r>
            <a:r>
              <a:rPr lang="en-US" sz="1400" dirty="0">
                <a:latin typeface="Helvetica Neue"/>
              </a:rPr>
              <a:t>Vishay TRC5000  </a:t>
            </a:r>
            <a:r>
              <a:rPr lang="en-US" sz="1400" dirty="0">
                <a:latin typeface="Helvetica Neue"/>
                <a:cs typeface="Helvetica Neue" charset="0"/>
              </a:rPr>
              <a:t>IR Sensor</a:t>
            </a:r>
            <a:endParaRPr lang="en-AU" sz="1400" dirty="0">
              <a:latin typeface="Helvetica Neue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78B8132-E602-43C6-AD1A-446CBD48D29E}"/>
              </a:ext>
            </a:extLst>
          </p:cNvPr>
          <p:cNvSpPr txBox="1"/>
          <p:nvPr/>
        </p:nvSpPr>
        <p:spPr>
          <a:xfrm>
            <a:off x="168238" y="5214363"/>
            <a:ext cx="759656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latin typeface="Helvetica Neue"/>
              </a:rPr>
              <a:t>PA1</a:t>
            </a:r>
            <a:endParaRPr lang="en-AU" sz="1400" dirty="0">
              <a:latin typeface="Helvetica Neue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BD7ECEF-5EC2-4519-8BAC-9554D7A75E4D}"/>
              </a:ext>
            </a:extLst>
          </p:cNvPr>
          <p:cNvSpPr txBox="1"/>
          <p:nvPr/>
        </p:nvSpPr>
        <p:spPr>
          <a:xfrm>
            <a:off x="-276178" y="6109689"/>
            <a:ext cx="1648489" cy="43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latin typeface="Helvetica Neue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0A51CAE-738C-4D3D-8DDF-B9D24F10AB86}"/>
              </a:ext>
            </a:extLst>
          </p:cNvPr>
          <p:cNvSpPr txBox="1"/>
          <p:nvPr/>
        </p:nvSpPr>
        <p:spPr>
          <a:xfrm>
            <a:off x="1570025" y="5228986"/>
            <a:ext cx="1191890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PWM Interface</a:t>
            </a:r>
            <a:endParaRPr lang="en-AU" sz="1400" dirty="0">
              <a:latin typeface="Helvetica Neue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9EF9A97-7D4C-4770-B6D4-FD6F18A258C6}"/>
              </a:ext>
            </a:extLst>
          </p:cNvPr>
          <p:cNvSpPr txBox="1"/>
          <p:nvPr/>
        </p:nvSpPr>
        <p:spPr>
          <a:xfrm>
            <a:off x="2106953" y="5882033"/>
            <a:ext cx="347107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PB4</a:t>
            </a:r>
            <a:endParaRPr lang="en-AU" sz="1400" dirty="0">
              <a:latin typeface="Helvetica Neue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FE748DD-B220-4FE1-8F05-91FDCD07E953}"/>
              </a:ext>
            </a:extLst>
          </p:cNvPr>
          <p:cNvSpPr txBox="1"/>
          <p:nvPr/>
        </p:nvSpPr>
        <p:spPr>
          <a:xfrm>
            <a:off x="1971707" y="7081457"/>
            <a:ext cx="475347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Servo</a:t>
            </a:r>
            <a:endParaRPr lang="en-AU" sz="1400" dirty="0">
              <a:latin typeface="Helvetica Neue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76D3984-F75A-4482-B3DC-E5E3A85961DF}"/>
              </a:ext>
            </a:extLst>
          </p:cNvPr>
          <p:cNvSpPr txBox="1"/>
          <p:nvPr/>
        </p:nvSpPr>
        <p:spPr>
          <a:xfrm>
            <a:off x="382466" y="4018611"/>
            <a:ext cx="1472159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Timer 3 </a:t>
            </a:r>
            <a:r>
              <a:rPr lang="en-US" sz="1400" dirty="0">
                <a:latin typeface="Helvetica Neue"/>
              </a:rPr>
              <a:t>Channel 1</a:t>
            </a:r>
            <a:endParaRPr lang="en-AU" sz="1400" dirty="0">
              <a:latin typeface="Helvetica Neue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D822D96-AEE3-48FA-BD77-00344CDC8731}"/>
              </a:ext>
            </a:extLst>
          </p:cNvPr>
          <p:cNvSpPr txBox="1"/>
          <p:nvPr/>
        </p:nvSpPr>
        <p:spPr>
          <a:xfrm>
            <a:off x="3802568" y="979223"/>
            <a:ext cx="653280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Memory</a:t>
            </a:r>
            <a:endParaRPr lang="en-AU" sz="1400" dirty="0">
              <a:latin typeface="Helvetica Neue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4B3FD494-ACE0-4856-B96A-E39F73FF9F69}"/>
              </a:ext>
            </a:extLst>
          </p:cNvPr>
          <p:cNvSpPr txBox="1"/>
          <p:nvPr/>
        </p:nvSpPr>
        <p:spPr>
          <a:xfrm>
            <a:off x="2460755" y="148405"/>
            <a:ext cx="406419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DMA</a:t>
            </a:r>
            <a:endParaRPr lang="en-AU" sz="1400" dirty="0">
              <a:latin typeface="Helvetica Neue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713CC3BC-0641-4DA1-86CD-70677CE817C7}"/>
              </a:ext>
            </a:extLst>
          </p:cNvPr>
          <p:cNvSpPr txBox="1"/>
          <p:nvPr/>
        </p:nvSpPr>
        <p:spPr>
          <a:xfrm>
            <a:off x="4245613" y="-268583"/>
            <a:ext cx="59230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UART1</a:t>
            </a:r>
            <a:endParaRPr lang="en-AU" sz="1400" dirty="0">
              <a:latin typeface="Helvetica Neue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991C23-1C07-4513-9EEC-1E95CA4C437A}"/>
              </a:ext>
            </a:extLst>
          </p:cNvPr>
          <p:cNvSpPr txBox="1"/>
          <p:nvPr/>
        </p:nvSpPr>
        <p:spPr>
          <a:xfrm>
            <a:off x="3719769" y="-793657"/>
            <a:ext cx="1472159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RX(PA3), TX(PA2)</a:t>
            </a:r>
            <a:endParaRPr lang="en-AU" sz="1400" dirty="0">
              <a:latin typeface="Helvetica Neue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6379D23-58B7-411D-8775-C7A1C3AE9BBB}"/>
              </a:ext>
            </a:extLst>
          </p:cNvPr>
          <p:cNvSpPr txBox="1"/>
          <p:nvPr/>
        </p:nvSpPr>
        <p:spPr>
          <a:xfrm>
            <a:off x="1312039" y="-395063"/>
            <a:ext cx="59230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UART2</a:t>
            </a:r>
            <a:endParaRPr lang="en-AU" sz="1400" dirty="0">
              <a:latin typeface="Helvetica Neue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0384311-0EBB-4645-8D42-3D0221120AA6}"/>
              </a:ext>
            </a:extLst>
          </p:cNvPr>
          <p:cNvSpPr txBox="1"/>
          <p:nvPr/>
        </p:nvSpPr>
        <p:spPr>
          <a:xfrm>
            <a:off x="17043" y="-1107184"/>
            <a:ext cx="1572315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RX(PA10), TX(PA9)</a:t>
            </a:r>
            <a:endParaRPr lang="en-AU" sz="1400" dirty="0">
              <a:latin typeface="Helvetica Neue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4C9B95-DC45-4F21-B1AC-B41427456A3E}"/>
              </a:ext>
            </a:extLst>
          </p:cNvPr>
          <p:cNvSpPr txBox="1"/>
          <p:nvPr/>
        </p:nvSpPr>
        <p:spPr>
          <a:xfrm>
            <a:off x="52779" y="916915"/>
            <a:ext cx="3024122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latin typeface="Helvetica Neue"/>
              </a:rPr>
              <a:t>NUCLEO-F303K8 </a:t>
            </a:r>
            <a:r>
              <a:rPr lang="en-US" sz="1400" dirty="0">
                <a:latin typeface="Helvetica Neue"/>
                <a:cs typeface="Helvetica Neue" charset="0"/>
              </a:rPr>
              <a:t>Controller Software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0D72738-2F98-4FBD-B94B-731E597F7DF1}"/>
              </a:ext>
            </a:extLst>
          </p:cNvPr>
          <p:cNvSpPr/>
          <p:nvPr/>
        </p:nvSpPr>
        <p:spPr>
          <a:xfrm>
            <a:off x="5064579" y="3842296"/>
            <a:ext cx="223200" cy="22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AU" dirty="0"/>
              <a:t>0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61DA3AA-A709-44D1-A28D-484EB6406EBD}"/>
              </a:ext>
            </a:extLst>
          </p:cNvPr>
          <p:cNvSpPr/>
          <p:nvPr/>
        </p:nvSpPr>
        <p:spPr>
          <a:xfrm>
            <a:off x="4572000" y="6883400"/>
            <a:ext cx="3336925" cy="22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pPr algn="ctr"/>
            <a:r>
              <a:rPr lang="en-US" sz="1200" u="sng" dirty="0">
                <a:latin typeface="Helvetica Neue"/>
                <a:cs typeface="Helvetica Neue" charset="0"/>
              </a:rPr>
              <a:t>Note: </a:t>
            </a:r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A9C74E9-7F4E-4F74-96C3-035DDF187ECE}"/>
              </a:ext>
            </a:extLst>
          </p:cNvPr>
          <p:cNvCxnSpPr>
            <a:cxnSpLocks/>
            <a:stCxn id="367" idx="0"/>
            <a:endCxn id="311" idx="2"/>
          </p:cNvCxnSpPr>
          <p:nvPr/>
        </p:nvCxnSpPr>
        <p:spPr>
          <a:xfrm rot="5400000" flipH="1" flipV="1">
            <a:off x="212812" y="6883101"/>
            <a:ext cx="6705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634BED3B-7F75-4785-B89B-F80DABF0DA0D}"/>
              </a:ext>
            </a:extLst>
          </p:cNvPr>
          <p:cNvCxnSpPr>
            <a:stCxn id="311" idx="0"/>
            <a:endCxn id="310" idx="2"/>
          </p:cNvCxnSpPr>
          <p:nvPr/>
        </p:nvCxnSpPr>
        <p:spPr>
          <a:xfrm rot="16200000" flipV="1">
            <a:off x="211761" y="5773382"/>
            <a:ext cx="6726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7CFFD4FC-ECA9-4310-AB2D-B344C1A12236}"/>
              </a:ext>
            </a:extLst>
          </p:cNvPr>
          <p:cNvCxnSpPr>
            <a:stCxn id="310" idx="0"/>
            <a:endCxn id="323" idx="2"/>
          </p:cNvCxnSpPr>
          <p:nvPr/>
        </p:nvCxnSpPr>
        <p:spPr>
          <a:xfrm rot="5400000" flipH="1" flipV="1">
            <a:off x="-980914" y="2668609"/>
            <a:ext cx="4074734" cy="1016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5134A39D-D1A2-446E-A5CA-542AD23969B8}"/>
              </a:ext>
            </a:extLst>
          </p:cNvPr>
          <p:cNvCxnSpPr>
            <a:stCxn id="309" idx="0"/>
            <a:endCxn id="308" idx="2"/>
          </p:cNvCxnSpPr>
          <p:nvPr/>
        </p:nvCxnSpPr>
        <p:spPr>
          <a:xfrm rot="5400000" flipH="1" flipV="1">
            <a:off x="3880402" y="5994894"/>
            <a:ext cx="786348" cy="96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AADE432F-64CF-4BF1-96DE-2EAE28DF05E1}"/>
              </a:ext>
            </a:extLst>
          </p:cNvPr>
          <p:cNvCxnSpPr>
            <a:stCxn id="308" idx="0"/>
            <a:endCxn id="307" idx="2"/>
          </p:cNvCxnSpPr>
          <p:nvPr/>
        </p:nvCxnSpPr>
        <p:spPr>
          <a:xfrm rot="16200000" flipV="1">
            <a:off x="3877415" y="4982845"/>
            <a:ext cx="792323" cy="96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2B06F1B2-E2B9-45CF-960A-107712C062A8}"/>
              </a:ext>
            </a:extLst>
          </p:cNvPr>
          <p:cNvCxnSpPr>
            <a:stCxn id="314" idx="2"/>
            <a:endCxn id="315" idx="0"/>
          </p:cNvCxnSpPr>
          <p:nvPr/>
        </p:nvCxnSpPr>
        <p:spPr>
          <a:xfrm rot="5400000">
            <a:off x="1756589" y="6557539"/>
            <a:ext cx="976710" cy="71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FE154AA-F694-4E3D-968E-267582061FB5}"/>
              </a:ext>
            </a:extLst>
          </p:cNvPr>
          <p:cNvCxnSpPr>
            <a:stCxn id="313" idx="2"/>
            <a:endCxn id="314" idx="0"/>
          </p:cNvCxnSpPr>
          <p:nvPr/>
        </p:nvCxnSpPr>
        <p:spPr>
          <a:xfrm rot="16200000" flipH="1">
            <a:off x="2008072" y="5609597"/>
            <a:ext cx="430333" cy="114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60222A62-E0B1-487F-ABDE-4AA4C9CD6A25}"/>
              </a:ext>
            </a:extLst>
          </p:cNvPr>
          <p:cNvCxnSpPr>
            <a:stCxn id="316" idx="2"/>
            <a:endCxn id="313" idx="0"/>
          </p:cNvCxnSpPr>
          <p:nvPr/>
        </p:nvCxnSpPr>
        <p:spPr>
          <a:xfrm rot="16200000" flipH="1">
            <a:off x="1148428" y="4211443"/>
            <a:ext cx="987661" cy="1047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56B9E0F9-C3B1-47DB-81FE-A4866C957FD6}"/>
              </a:ext>
            </a:extLst>
          </p:cNvPr>
          <p:cNvCxnSpPr>
            <a:stCxn id="323" idx="2"/>
            <a:endCxn id="313" idx="0"/>
          </p:cNvCxnSpPr>
          <p:nvPr/>
        </p:nvCxnSpPr>
        <p:spPr>
          <a:xfrm rot="16200000" flipH="1">
            <a:off x="-179273" y="2883742"/>
            <a:ext cx="4089357" cy="60113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09A26368-EB00-4212-A60D-CADED1083EC9}"/>
              </a:ext>
            </a:extLst>
          </p:cNvPr>
          <p:cNvCxnSpPr>
            <a:cxnSpLocks/>
            <a:stCxn id="323" idx="2"/>
            <a:endCxn id="317" idx="2"/>
          </p:cNvCxnSpPr>
          <p:nvPr/>
        </p:nvCxnSpPr>
        <p:spPr>
          <a:xfrm rot="16200000" flipH="1">
            <a:off x="2815870" y="-111401"/>
            <a:ext cx="62308" cy="2564368"/>
          </a:xfrm>
          <a:prstGeom prst="bentConnector3">
            <a:avLst>
              <a:gd name="adj1" fmla="val 466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1EBF4E3D-CF51-47B3-856C-CD5B48AE8902}"/>
              </a:ext>
            </a:extLst>
          </p:cNvPr>
          <p:cNvCxnSpPr>
            <a:cxnSpLocks/>
            <a:stCxn id="323" idx="0"/>
            <a:endCxn id="318" idx="2"/>
          </p:cNvCxnSpPr>
          <p:nvPr/>
        </p:nvCxnSpPr>
        <p:spPr>
          <a:xfrm rot="5400000" flipH="1" flipV="1">
            <a:off x="1841504" y="94455"/>
            <a:ext cx="545796" cy="1099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BCFAC1F4-7EB8-4F80-A180-08AC82992383}"/>
              </a:ext>
            </a:extLst>
          </p:cNvPr>
          <p:cNvCxnSpPr>
            <a:cxnSpLocks/>
            <a:stCxn id="318" idx="3"/>
            <a:endCxn id="317" idx="1"/>
          </p:cNvCxnSpPr>
          <p:nvPr/>
        </p:nvCxnSpPr>
        <p:spPr>
          <a:xfrm>
            <a:off x="2867174" y="259762"/>
            <a:ext cx="935394" cy="830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A626D044-0268-40F7-B17D-9F0985AA9845}"/>
              </a:ext>
            </a:extLst>
          </p:cNvPr>
          <p:cNvCxnSpPr>
            <a:cxnSpLocks/>
            <a:stCxn id="318" idx="0"/>
            <a:endCxn id="319" idx="2"/>
          </p:cNvCxnSpPr>
          <p:nvPr/>
        </p:nvCxnSpPr>
        <p:spPr>
          <a:xfrm rot="5400000" flipH="1" flipV="1">
            <a:off x="3505728" y="-887632"/>
            <a:ext cx="194274" cy="1877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B0B051F6-5913-4234-8F89-E4BC2A147472}"/>
              </a:ext>
            </a:extLst>
          </p:cNvPr>
          <p:cNvCxnSpPr>
            <a:cxnSpLocks/>
            <a:stCxn id="318" idx="0"/>
            <a:endCxn id="321" idx="2"/>
          </p:cNvCxnSpPr>
          <p:nvPr/>
        </p:nvCxnSpPr>
        <p:spPr>
          <a:xfrm rot="16200000" flipV="1">
            <a:off x="1975701" y="-539859"/>
            <a:ext cx="320754" cy="1055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3BB10605-D000-4197-A8EB-D63F2D1AB87A}"/>
              </a:ext>
            </a:extLst>
          </p:cNvPr>
          <p:cNvCxnSpPr>
            <a:stCxn id="319" idx="0"/>
            <a:endCxn id="320" idx="2"/>
          </p:cNvCxnSpPr>
          <p:nvPr/>
        </p:nvCxnSpPr>
        <p:spPr>
          <a:xfrm rot="16200000" flipV="1">
            <a:off x="4347627" y="-462721"/>
            <a:ext cx="302360" cy="8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D745128C-93EA-42EB-A4D4-BF806DBB2490}"/>
              </a:ext>
            </a:extLst>
          </p:cNvPr>
          <p:cNvCxnSpPr>
            <a:stCxn id="321" idx="0"/>
            <a:endCxn id="322" idx="2"/>
          </p:cNvCxnSpPr>
          <p:nvPr/>
        </p:nvCxnSpPr>
        <p:spPr>
          <a:xfrm rot="16200000" flipV="1">
            <a:off x="960993" y="-1042261"/>
            <a:ext cx="489407" cy="804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0E1B6C5B-214B-4521-93D4-7CC23420452F}"/>
              </a:ext>
            </a:extLst>
          </p:cNvPr>
          <p:cNvCxnSpPr>
            <a:stCxn id="307" idx="0"/>
            <a:endCxn id="323" idx="2"/>
          </p:cNvCxnSpPr>
          <p:nvPr/>
        </p:nvCxnSpPr>
        <p:spPr>
          <a:xfrm rot="16200000" flipV="1">
            <a:off x="1258616" y="1445853"/>
            <a:ext cx="3272762" cy="2660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F8EDEA8C-C97F-4751-8333-44312C5E1FC3}"/>
              </a:ext>
            </a:extLst>
          </p:cNvPr>
          <p:cNvSpPr txBox="1"/>
          <p:nvPr/>
        </p:nvSpPr>
        <p:spPr>
          <a:xfrm>
            <a:off x="-52688" y="7218355"/>
            <a:ext cx="1201508" cy="43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latin typeface="Helvetica Neue"/>
              </a:rPr>
              <a:t>50kg Load Cell</a:t>
            </a:r>
            <a:endParaRPr lang="en-US" sz="1400" dirty="0">
              <a:latin typeface="Helvetica Neue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8FE36425-FEAF-4779-A311-8874C4B29233}"/>
              </a:ext>
            </a:extLst>
          </p:cNvPr>
          <p:cNvSpPr txBox="1"/>
          <p:nvPr/>
        </p:nvSpPr>
        <p:spPr>
          <a:xfrm>
            <a:off x="17043" y="5563324"/>
            <a:ext cx="1062046" cy="43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Load (Top, </a:t>
            </a:r>
          </a:p>
          <a:p>
            <a:pPr algn="ctr"/>
            <a:r>
              <a:rPr lang="en-US" sz="1400" dirty="0">
                <a:latin typeface="Helvetica Neue"/>
              </a:rPr>
              <a:t>Bottom) 0-5V</a:t>
            </a:r>
            <a:endParaRPr lang="en-AU" sz="1400" dirty="0">
              <a:latin typeface="Helvetica Neue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126F7801-A82D-4B90-9575-3EB860189066}"/>
              </a:ext>
            </a:extLst>
          </p:cNvPr>
          <p:cNvSpPr txBox="1"/>
          <p:nvPr/>
        </p:nvSpPr>
        <p:spPr>
          <a:xfrm>
            <a:off x="-326745" y="4887561"/>
            <a:ext cx="1527879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US" sz="1400" dirty="0">
                <a:latin typeface="Helvetica Neue"/>
                <a:cs typeface="Helvetica Neue" charset="0"/>
              </a:rPr>
              <a:t>Load (Top, Bottom)</a:t>
            </a:r>
            <a:endParaRPr lang="en-AU" sz="1400" dirty="0">
              <a:latin typeface="Helvetica Neue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F93286AB-B542-476B-9EDD-49EC2699C0D6}"/>
              </a:ext>
            </a:extLst>
          </p:cNvPr>
          <p:cNvSpPr txBox="1"/>
          <p:nvPr/>
        </p:nvSpPr>
        <p:spPr>
          <a:xfrm>
            <a:off x="3448245" y="4893446"/>
            <a:ext cx="1879578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US" sz="1400" dirty="0">
                <a:latin typeface="Helvetica Neue"/>
                <a:cs typeface="Helvetica Neue" charset="0"/>
              </a:rPr>
              <a:t>Proximity (P1..P4) </a:t>
            </a:r>
            <a:r>
              <a:rPr lang="en-US" sz="1400" dirty="0">
                <a:latin typeface="Helvetica Neue"/>
              </a:rPr>
              <a:t>0-5V</a:t>
            </a:r>
            <a:endParaRPr lang="en-AU" sz="1400" dirty="0">
              <a:latin typeface="Helvetica Neue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53D04F1-24CD-453F-B36A-A7E3A2CF028A}"/>
              </a:ext>
            </a:extLst>
          </p:cNvPr>
          <p:cNvSpPr txBox="1"/>
          <p:nvPr/>
        </p:nvSpPr>
        <p:spPr>
          <a:xfrm>
            <a:off x="3481924" y="5993390"/>
            <a:ext cx="1640731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US" sz="1400" dirty="0">
                <a:latin typeface="Helvetica Neue"/>
                <a:cs typeface="Helvetica Neue" charset="0"/>
              </a:rPr>
              <a:t>Signal (P1..P4) </a:t>
            </a:r>
            <a:r>
              <a:rPr lang="en-US" sz="1400" dirty="0">
                <a:latin typeface="Helvetica Neue"/>
              </a:rPr>
              <a:t>0-5V</a:t>
            </a:r>
            <a:endParaRPr lang="en-AU" sz="1400" dirty="0">
              <a:latin typeface="Helvetica Neue"/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99454EB7-9657-4BB3-BA87-41FECE271D2E}"/>
              </a:ext>
            </a:extLst>
          </p:cNvPr>
          <p:cNvSpPr txBox="1"/>
          <p:nvPr/>
        </p:nvSpPr>
        <p:spPr>
          <a:xfrm>
            <a:off x="3499366" y="3338251"/>
            <a:ext cx="1451576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US" sz="1400" dirty="0">
                <a:latin typeface="Helvetica Neue"/>
                <a:cs typeface="Helvetica Neue" charset="0"/>
              </a:rPr>
              <a:t>Proximity (P1..P4)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534333C-0D90-4AEE-9C21-698151553E2B}"/>
              </a:ext>
            </a:extLst>
          </p:cNvPr>
          <p:cNvSpPr txBox="1"/>
          <p:nvPr/>
        </p:nvSpPr>
        <p:spPr>
          <a:xfrm>
            <a:off x="1719628" y="5563057"/>
            <a:ext cx="1132579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Digital </a:t>
            </a:r>
            <a:r>
              <a:rPr lang="en-US" sz="1400" dirty="0">
                <a:latin typeface="Helvetica Neue"/>
              </a:rPr>
              <a:t>Control</a:t>
            </a:r>
            <a:endParaRPr lang="en-AU" sz="1400" dirty="0">
              <a:latin typeface="Helvetica Neue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2B46D00-2B80-4067-B9DA-1AB7587EE144}"/>
              </a:ext>
            </a:extLst>
          </p:cNvPr>
          <p:cNvSpPr txBox="1"/>
          <p:nvPr/>
        </p:nvSpPr>
        <p:spPr>
          <a:xfrm>
            <a:off x="1608190" y="6423723"/>
            <a:ext cx="1122704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Voltage </a:t>
            </a:r>
            <a:r>
              <a:rPr lang="en-US" sz="1400" dirty="0">
                <a:latin typeface="Helvetica Neue"/>
              </a:rPr>
              <a:t>50 Hz</a:t>
            </a:r>
            <a:endParaRPr lang="en-AU" sz="1400" dirty="0">
              <a:latin typeface="Helvetica Neue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C056A541-4711-47E0-BEB9-D36D32053A5F}"/>
              </a:ext>
            </a:extLst>
          </p:cNvPr>
          <p:cNvSpPr txBox="1"/>
          <p:nvPr/>
        </p:nvSpPr>
        <p:spPr>
          <a:xfrm>
            <a:off x="1269898" y="4637340"/>
            <a:ext cx="51542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50kHz</a:t>
            </a:r>
            <a:endParaRPr lang="en-AU" sz="1400" dirty="0">
              <a:latin typeface="Helvetica Neue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5D2B8D7-B6F6-4D3F-94C0-7A19ABC4EEC4}"/>
              </a:ext>
            </a:extLst>
          </p:cNvPr>
          <p:cNvSpPr txBox="1"/>
          <p:nvPr/>
        </p:nvSpPr>
        <p:spPr>
          <a:xfrm>
            <a:off x="1905563" y="4409307"/>
            <a:ext cx="584351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Control</a:t>
            </a:r>
            <a:endParaRPr lang="en-AU" sz="1400" dirty="0">
              <a:latin typeface="Helvetica Neue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CA1EA9E-6201-4362-AAC9-70591720C89A}"/>
              </a:ext>
            </a:extLst>
          </p:cNvPr>
          <p:cNvSpPr txBox="1"/>
          <p:nvPr/>
        </p:nvSpPr>
        <p:spPr>
          <a:xfrm>
            <a:off x="134673" y="-24431"/>
            <a:ext cx="196774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AU" sz="1400" dirty="0">
                <a:latin typeface="Helvetica Neue"/>
              </a:rPr>
              <a:t>In &amp; Outgoing Messages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7E4FCB48-68AA-4216-BDE4-9B27E0B13A10}"/>
              </a:ext>
            </a:extLst>
          </p:cNvPr>
          <p:cNvSpPr txBox="1"/>
          <p:nvPr/>
        </p:nvSpPr>
        <p:spPr>
          <a:xfrm>
            <a:off x="1785321" y="1293579"/>
            <a:ext cx="196774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AU" sz="1400" dirty="0">
                <a:latin typeface="Helvetica Neue"/>
              </a:rPr>
              <a:t>In &amp; Outgoing Messages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33E1F51-4862-423F-AC44-50B87DEA388F}"/>
              </a:ext>
            </a:extLst>
          </p:cNvPr>
          <p:cNvSpPr txBox="1"/>
          <p:nvPr/>
        </p:nvSpPr>
        <p:spPr>
          <a:xfrm>
            <a:off x="4225154" y="-520758"/>
            <a:ext cx="152358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AU" sz="1400" dirty="0">
                <a:latin typeface="Helvetica Neue"/>
              </a:rPr>
              <a:t>UART (Baud 9600)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426B382-60BE-4071-9FF3-C3EB6EA6B97C}"/>
              </a:ext>
            </a:extLst>
          </p:cNvPr>
          <p:cNvSpPr txBox="1"/>
          <p:nvPr/>
        </p:nvSpPr>
        <p:spPr>
          <a:xfrm>
            <a:off x="1741063" y="451249"/>
            <a:ext cx="584351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Control</a:t>
            </a:r>
            <a:endParaRPr lang="en-AU" sz="1400" dirty="0">
              <a:latin typeface="Helvetica Neue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F44E8B9-0E90-4FCA-9EA7-9B206B4A152E}"/>
              </a:ext>
            </a:extLst>
          </p:cNvPr>
          <p:cNvSpPr/>
          <p:nvPr/>
        </p:nvSpPr>
        <p:spPr>
          <a:xfrm>
            <a:off x="5104623" y="8107092"/>
            <a:ext cx="446400" cy="44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1BFBCDA8-DF35-4D78-A9E6-B1D92A09157E}"/>
              </a:ext>
            </a:extLst>
          </p:cNvPr>
          <p:cNvSpPr/>
          <p:nvPr/>
        </p:nvSpPr>
        <p:spPr>
          <a:xfrm>
            <a:off x="213266" y="6548260"/>
            <a:ext cx="669600" cy="66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AU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1AE548EA-6D9A-40D7-BDC9-75B9380178D8}"/>
              </a:ext>
            </a:extLst>
          </p:cNvPr>
          <p:cNvSpPr txBox="1"/>
          <p:nvPr/>
        </p:nvSpPr>
        <p:spPr>
          <a:xfrm>
            <a:off x="-14985" y="6663981"/>
            <a:ext cx="1126102" cy="43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Load (T1.. T4,</a:t>
            </a:r>
          </a:p>
          <a:p>
            <a:pPr algn="ctr"/>
            <a:r>
              <a:rPr lang="en-US" sz="1400" dirty="0">
                <a:latin typeface="Helvetica Neue"/>
                <a:cs typeface="Helvetica Neue" charset="0"/>
              </a:rPr>
              <a:t>B1.. B4)</a:t>
            </a:r>
            <a:endParaRPr lang="en-AU" sz="1400" dirty="0">
              <a:latin typeface="Helvetica Neue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76E72AB-AD3F-4266-A007-E14D4E85170F}"/>
              </a:ext>
            </a:extLst>
          </p:cNvPr>
          <p:cNvSpPr/>
          <p:nvPr/>
        </p:nvSpPr>
        <p:spPr>
          <a:xfrm>
            <a:off x="3652398" y="8330292"/>
            <a:ext cx="669600" cy="66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116188C-23F4-4F3F-81F0-86ECC1DF8DEB}"/>
              </a:ext>
            </a:extLst>
          </p:cNvPr>
          <p:cNvSpPr/>
          <p:nvPr/>
        </p:nvSpPr>
        <p:spPr>
          <a:xfrm>
            <a:off x="3993548" y="7388444"/>
            <a:ext cx="892800" cy="89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530F77C-A253-4602-AFED-A7DCA0D8C3B7}"/>
              </a:ext>
            </a:extLst>
          </p:cNvPr>
          <p:cNvSpPr txBox="1"/>
          <p:nvPr/>
        </p:nvSpPr>
        <p:spPr>
          <a:xfrm>
            <a:off x="-1756229" y="1794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09346539-8610-49DE-AB63-B7AB78A5F876}"/>
              </a:ext>
            </a:extLst>
          </p:cNvPr>
          <p:cNvSpPr txBox="1"/>
          <p:nvPr/>
        </p:nvSpPr>
        <p:spPr>
          <a:xfrm>
            <a:off x="3060076" y="541493"/>
            <a:ext cx="196774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AU" sz="1400" dirty="0">
                <a:latin typeface="Helvetica Neue"/>
              </a:rPr>
              <a:t>In &amp; Outgoing Messages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5B80812E-DE32-4BB8-BA55-A30DE95A4A61}"/>
              </a:ext>
            </a:extLst>
          </p:cNvPr>
          <p:cNvSpPr txBox="1"/>
          <p:nvPr/>
        </p:nvSpPr>
        <p:spPr>
          <a:xfrm>
            <a:off x="387028" y="-736755"/>
            <a:ext cx="152358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AU" sz="1400" dirty="0">
                <a:latin typeface="Helvetica Neue"/>
              </a:rPr>
              <a:t>UART (Baud 9600)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1B7B845B-01A1-4910-A52C-74E0899B1063}"/>
              </a:ext>
            </a:extLst>
          </p:cNvPr>
          <p:cNvSpPr txBox="1"/>
          <p:nvPr/>
        </p:nvSpPr>
        <p:spPr>
          <a:xfrm>
            <a:off x="3435622" y="25098"/>
            <a:ext cx="1967743" cy="22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r>
              <a:rPr lang="en-AU" sz="1400" dirty="0">
                <a:latin typeface="Helvetica Neue"/>
              </a:rPr>
              <a:t>In &amp; Outgoing Messages</a:t>
            </a:r>
          </a:p>
        </p:txBody>
      </p:sp>
    </p:spTree>
    <p:extLst>
      <p:ext uri="{BB962C8B-B14F-4D97-AF65-F5344CB8AC3E}">
        <p14:creationId xmlns:p14="http://schemas.microsoft.com/office/powerpoint/2010/main" val="94210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146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19</cp:revision>
  <dcterms:created xsi:type="dcterms:W3CDTF">2018-05-20T00:05:36Z</dcterms:created>
  <dcterms:modified xsi:type="dcterms:W3CDTF">2018-05-20T01:59:16Z</dcterms:modified>
</cp:coreProperties>
</file>