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  <a:srgbClr val="FF5B5B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703" y="-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BBE5F49-CD7E-4190-8DD7-B10387A2710F}"/>
              </a:ext>
            </a:extLst>
          </p:cNvPr>
          <p:cNvGrpSpPr/>
          <p:nvPr/>
        </p:nvGrpSpPr>
        <p:grpSpPr>
          <a:xfrm>
            <a:off x="1820091" y="540000"/>
            <a:ext cx="6265796" cy="4941516"/>
            <a:chOff x="1820091" y="540000"/>
            <a:chExt cx="6265796" cy="4941516"/>
          </a:xfrm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4321691" y="4383432"/>
              <a:ext cx="1262618" cy="836484"/>
            </a:xfrm>
            <a:prstGeom prst="flowChartAlternate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2430840" y="4383432"/>
              <a:ext cx="1262618" cy="836484"/>
            </a:xfrm>
            <a:prstGeom prst="flowChartAlternate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6212518" y="4383432"/>
              <a:ext cx="1262618" cy="836484"/>
            </a:xfrm>
            <a:prstGeom prst="flowChartAlternate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3023748"/>
              <a:ext cx="0" cy="261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925664"/>
              <a:ext cx="0" cy="261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10891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21872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28534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AFA75523-7646-498B-9D65-2901DDEFD156}"/>
                </a:ext>
              </a:extLst>
            </p:cNvPr>
            <p:cNvSpPr/>
            <p:nvPr/>
          </p:nvSpPr>
          <p:spPr>
            <a:xfrm>
              <a:off x="1820091" y="540000"/>
              <a:ext cx="6265796" cy="4941516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F0C4FB97-E9EC-4E24-9D00-09656EC405CE}"/>
                </a:ext>
              </a:extLst>
            </p:cNvPr>
            <p:cNvCxnSpPr>
              <a:cxnSpLocks/>
              <a:stCxn id="38" idx="2"/>
              <a:endCxn id="30" idx="0"/>
            </p:cNvCxnSpPr>
            <p:nvPr/>
          </p:nvCxnSpPr>
          <p:spPr>
            <a:xfrm rot="16200000" flipH="1">
              <a:off x="5767613" y="3307218"/>
              <a:ext cx="261600" cy="189082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F4B36599-2B96-4E4E-810B-2B818CC7D704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 rot="5400000">
              <a:off x="3876775" y="3307207"/>
              <a:ext cx="261600" cy="189085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100FFAC-8701-4F77-936C-F0C8883DBBFB}"/>
                </a:ext>
              </a:extLst>
            </p:cNvPr>
            <p:cNvCxnSpPr>
              <a:cxnSpLocks/>
              <a:stCxn id="38" idx="2"/>
              <a:endCxn id="24" idx="0"/>
            </p:cNvCxnSpPr>
            <p:nvPr/>
          </p:nvCxnSpPr>
          <p:spPr>
            <a:xfrm>
              <a:off x="4953000" y="4121832"/>
              <a:ext cx="0" cy="261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u="sng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3AD214-52A1-4C78-A666-D2C72313C4FF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Actuation Systems</a:t>
            </a:r>
          </a:p>
        </p:txBody>
      </p: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205</Words>
  <Application>Microsoft Office PowerPoint</Application>
  <PresentationFormat>A4 Paper (210x297 mm)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42</cp:revision>
  <dcterms:created xsi:type="dcterms:W3CDTF">2018-05-29T03:36:53Z</dcterms:created>
  <dcterms:modified xsi:type="dcterms:W3CDTF">2018-05-29T09:15:30Z</dcterms:modified>
</cp:coreProperties>
</file>