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8" r:id="rId5"/>
    <p:sldId id="262" r:id="rId6"/>
    <p:sldId id="263" r:id="rId7"/>
    <p:sldId id="264" r:id="rId8"/>
    <p:sldId id="257" r:id="rId9"/>
    <p:sldId id="271" r:id="rId10"/>
    <p:sldId id="272" r:id="rId11"/>
    <p:sldId id="273" r:id="rId12"/>
    <p:sldId id="259" r:id="rId13"/>
    <p:sldId id="260" r:id="rId14"/>
    <p:sldId id="266" r:id="rId15"/>
    <p:sldId id="261" r:id="rId16"/>
    <p:sldId id="267" r:id="rId17"/>
    <p:sldId id="268" r:id="rId18"/>
    <p:sldId id="265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2/06/2018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3347AC-D0CD-4A51-AA82-DB9EC34C828C}"/>
              </a:ext>
            </a:extLst>
          </p:cNvPr>
          <p:cNvGrpSpPr/>
          <p:nvPr/>
        </p:nvGrpSpPr>
        <p:grpSpPr>
          <a:xfrm>
            <a:off x="3857171" y="3282411"/>
            <a:ext cx="214464" cy="527304"/>
            <a:chOff x="3857171" y="3283857"/>
            <a:chExt cx="214464" cy="442686"/>
          </a:xfrm>
          <a:noFill/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97E118D-8C8D-4D6A-9E36-38DF1BF50DDF}"/>
                </a:ext>
              </a:extLst>
            </p:cNvPr>
            <p:cNvSpPr/>
            <p:nvPr/>
          </p:nvSpPr>
          <p:spPr>
            <a:xfrm>
              <a:off x="3857171" y="3283857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9337DA6-5628-46EF-B4E8-11F19F4AB331}"/>
                </a:ext>
              </a:extLst>
            </p:cNvPr>
            <p:cNvSpPr/>
            <p:nvPr/>
          </p:nvSpPr>
          <p:spPr>
            <a:xfrm>
              <a:off x="3857171" y="3505200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E749F97-17E0-49A6-8967-423141FCFD97}"/>
              </a:ext>
            </a:extLst>
          </p:cNvPr>
          <p:cNvGrpSpPr/>
          <p:nvPr/>
        </p:nvGrpSpPr>
        <p:grpSpPr>
          <a:xfrm>
            <a:off x="4071635" y="3677889"/>
            <a:ext cx="1762722" cy="554086"/>
            <a:chOff x="4071635" y="3677889"/>
            <a:chExt cx="1762722" cy="554086"/>
          </a:xfrm>
        </p:grpSpPr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45151FBA-644E-43E9-B05E-6719AB1F7507}"/>
                </a:ext>
              </a:extLst>
            </p:cNvPr>
            <p:cNvCxnSpPr>
              <a:cxnSpLocks/>
              <a:stCxn id="119" idx="0"/>
              <a:endCxn id="127" idx="3"/>
            </p:cNvCxnSpPr>
            <p:nvPr/>
          </p:nvCxnSpPr>
          <p:spPr>
            <a:xfrm rot="16200000" flipV="1">
              <a:off x="4181753" y="3567771"/>
              <a:ext cx="554086" cy="774322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17443E6D-656E-47A5-8E0D-953624D3293D}"/>
                </a:ext>
              </a:extLst>
            </p:cNvPr>
            <p:cNvCxnSpPr>
              <a:cxnSpLocks/>
              <a:stCxn id="120" idx="0"/>
              <a:endCxn id="134" idx="1"/>
            </p:cNvCxnSpPr>
            <p:nvPr/>
          </p:nvCxnSpPr>
          <p:spPr>
            <a:xfrm rot="5400000" flipH="1" flipV="1">
              <a:off x="5170157" y="3567775"/>
              <a:ext cx="554086" cy="77431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D3289E4-94A3-409C-83A5-FF90BEF3E60F}"/>
              </a:ext>
            </a:extLst>
          </p:cNvPr>
          <p:cNvGrpSpPr/>
          <p:nvPr/>
        </p:nvGrpSpPr>
        <p:grpSpPr>
          <a:xfrm>
            <a:off x="4738914" y="4231975"/>
            <a:ext cx="428172" cy="214086"/>
            <a:chOff x="4613729" y="3196771"/>
            <a:chExt cx="428172" cy="214086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962F75-3935-4276-A85F-E5264F8A1EDA}"/>
                </a:ext>
              </a:extLst>
            </p:cNvPr>
            <p:cNvSpPr/>
            <p:nvPr/>
          </p:nvSpPr>
          <p:spPr>
            <a:xfrm>
              <a:off x="4613729" y="3196771"/>
              <a:ext cx="214086" cy="214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8953B8E-37A2-4AE5-9DA1-42CA30DF18C0}"/>
                </a:ext>
              </a:extLst>
            </p:cNvPr>
            <p:cNvSpPr/>
            <p:nvPr/>
          </p:nvSpPr>
          <p:spPr>
            <a:xfrm>
              <a:off x="4827815" y="3196771"/>
              <a:ext cx="214086" cy="214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8C0A5CB-AB54-47F9-82C3-BDA86FD691FF}"/>
              </a:ext>
            </a:extLst>
          </p:cNvPr>
          <p:cNvGrpSpPr/>
          <p:nvPr/>
        </p:nvGrpSpPr>
        <p:grpSpPr>
          <a:xfrm>
            <a:off x="5834357" y="3282411"/>
            <a:ext cx="214464" cy="527304"/>
            <a:chOff x="3857171" y="3283857"/>
            <a:chExt cx="214464" cy="442686"/>
          </a:xfrm>
          <a:noFill/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6940C54-E194-4299-9C9D-24C486B89B14}"/>
                </a:ext>
              </a:extLst>
            </p:cNvPr>
            <p:cNvSpPr/>
            <p:nvPr/>
          </p:nvSpPr>
          <p:spPr>
            <a:xfrm>
              <a:off x="3857171" y="3283857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BA6C05F-F0D2-4043-8CF7-3F9DD897F461}"/>
                </a:ext>
              </a:extLst>
            </p:cNvPr>
            <p:cNvSpPr/>
            <p:nvPr/>
          </p:nvSpPr>
          <p:spPr>
            <a:xfrm>
              <a:off x="3857171" y="3505200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40C90B0-53D8-40C4-9C87-AF5F354FC32A}"/>
              </a:ext>
            </a:extLst>
          </p:cNvPr>
          <p:cNvSpPr/>
          <p:nvPr/>
        </p:nvSpPr>
        <p:spPr>
          <a:xfrm rot="2700000">
            <a:off x="3355937" y="4565823"/>
            <a:ext cx="168791" cy="168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CFBAC9D-1F02-4450-A17D-84EFD78CC0DB}"/>
              </a:ext>
            </a:extLst>
          </p:cNvPr>
          <p:cNvSpPr/>
          <p:nvPr/>
        </p:nvSpPr>
        <p:spPr>
          <a:xfrm rot="2700000">
            <a:off x="6381271" y="4565823"/>
            <a:ext cx="168791" cy="168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39705B-BF2E-423A-AE9E-8E09C6021E6E}"/>
              </a:ext>
            </a:extLst>
          </p:cNvPr>
          <p:cNvGrpSpPr/>
          <p:nvPr/>
        </p:nvGrpSpPr>
        <p:grpSpPr>
          <a:xfrm>
            <a:off x="2052676" y="864191"/>
            <a:ext cx="157843" cy="836484"/>
            <a:chOff x="2419349" y="3068411"/>
            <a:chExt cx="157843" cy="320678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FB20E-D705-4E78-A480-BE29DEA1C9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9AA588-43F3-49F2-9AAD-803A6A1D9743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804A5F-809A-4781-B505-579BE8C6F3D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3440332" y="1755995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99FE9-9B4E-407A-A339-C68014DCD71C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3440332" y="2860150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E507073-DCA9-48D1-8CD2-1A34DEB9591D}"/>
              </a:ext>
            </a:extLst>
          </p:cNvPr>
          <p:cNvSpPr/>
          <p:nvPr/>
        </p:nvSpPr>
        <p:spPr>
          <a:xfrm>
            <a:off x="5834360" y="202366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ED2952-B2EF-418A-8190-9D510859906D}"/>
              </a:ext>
            </a:extLst>
          </p:cNvPr>
          <p:cNvGrpSpPr/>
          <p:nvPr/>
        </p:nvGrpSpPr>
        <p:grpSpPr>
          <a:xfrm>
            <a:off x="2809023" y="919511"/>
            <a:ext cx="1262618" cy="3044794"/>
            <a:chOff x="2052676" y="919511"/>
            <a:chExt cx="1262618" cy="3044794"/>
          </a:xfrm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72BA877D-E7EE-4D7D-B78D-16E035BFA901}"/>
                </a:ext>
              </a:extLst>
            </p:cNvPr>
            <p:cNvSpPr/>
            <p:nvPr/>
          </p:nvSpPr>
          <p:spPr>
            <a:xfrm>
              <a:off x="2052676" y="91951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C49020AA-0CF8-4C40-8B44-D0B2DFB2590D}"/>
                </a:ext>
              </a:extLst>
            </p:cNvPr>
            <p:cNvSpPr/>
            <p:nvPr/>
          </p:nvSpPr>
          <p:spPr>
            <a:xfrm>
              <a:off x="2052676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1B19546C-DB84-4311-B872-2DC29E6575A5}"/>
                </a:ext>
              </a:extLst>
            </p:cNvPr>
            <p:cNvSpPr/>
            <p:nvPr/>
          </p:nvSpPr>
          <p:spPr>
            <a:xfrm>
              <a:off x="2052676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</p:grp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6E616F9-88C8-43C1-AD6E-FCD8A3CA5860}"/>
              </a:ext>
            </a:extLst>
          </p:cNvPr>
          <p:cNvSpPr/>
          <p:nvPr/>
        </p:nvSpPr>
        <p:spPr>
          <a:xfrm>
            <a:off x="5834360" y="312782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87D92A-D988-4D2E-B5E6-20407BA38F2A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465669" y="2860150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3D92C87B-4062-4F6E-80BD-39FC265DABDF}"/>
              </a:ext>
            </a:extLst>
          </p:cNvPr>
          <p:cNvSpPr/>
          <p:nvPr/>
        </p:nvSpPr>
        <p:spPr>
          <a:xfrm>
            <a:off x="2809023" y="423197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rigid contact points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1E8A005E-2A10-4692-84A2-75DE5EF83426}"/>
              </a:ext>
            </a:extLst>
          </p:cNvPr>
          <p:cNvSpPr/>
          <p:nvPr/>
        </p:nvSpPr>
        <p:spPr>
          <a:xfrm>
            <a:off x="5834357" y="423197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Force Applied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16DA6E-C8E6-4D06-9C15-7A43F3CC26A2}"/>
              </a:ext>
            </a:extLst>
          </p:cNvPr>
          <p:cNvCxnSpPr>
            <a:stCxn id="27" idx="0"/>
            <a:endCxn id="14" idx="2"/>
          </p:cNvCxnSpPr>
          <p:nvPr/>
        </p:nvCxnSpPr>
        <p:spPr>
          <a:xfrm flipV="1">
            <a:off x="3440332" y="3964305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76CDC9-02B6-4F87-A392-4E347067D241}"/>
              </a:ext>
            </a:extLst>
          </p:cNvPr>
          <p:cNvCxnSpPr>
            <a:stCxn id="32" idx="0"/>
            <a:endCxn id="16" idx="2"/>
          </p:cNvCxnSpPr>
          <p:nvPr/>
        </p:nvCxnSpPr>
        <p:spPr>
          <a:xfrm flipV="1">
            <a:off x="6465666" y="3964305"/>
            <a:ext cx="3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FD39C-B487-4ED1-8198-751A67B5DED3}"/>
              </a:ext>
            </a:extLst>
          </p:cNvPr>
          <p:cNvCxnSpPr>
            <a:stCxn id="28" idx="0"/>
            <a:endCxn id="27" idx="1"/>
          </p:cNvCxnSpPr>
          <p:nvPr/>
        </p:nvCxnSpPr>
        <p:spPr>
          <a:xfrm rot="5400000" flipH="1" flipV="1">
            <a:off x="2025385" y="4552493"/>
            <a:ext cx="685913" cy="881364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3D32CB6-51FF-4A5A-B116-81E2BDA5495C}"/>
              </a:ext>
            </a:extLst>
          </p:cNvPr>
          <p:cNvCxnSpPr>
            <a:stCxn id="33" idx="0"/>
            <a:endCxn id="32" idx="3"/>
          </p:cNvCxnSpPr>
          <p:nvPr/>
        </p:nvCxnSpPr>
        <p:spPr>
          <a:xfrm rot="16200000" flipV="1">
            <a:off x="7194702" y="4552492"/>
            <a:ext cx="685913" cy="881366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38B32C-DD61-4E25-8488-770BB609E7B0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7096983" y="5754373"/>
            <a:ext cx="25004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4AAE13CE-29CA-49A6-9BE0-57840BDDD8B4}"/>
              </a:ext>
            </a:extLst>
          </p:cNvPr>
          <p:cNvSpPr/>
          <p:nvPr/>
        </p:nvSpPr>
        <p:spPr>
          <a:xfrm>
            <a:off x="4321691" y="4231975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A89214B9-564C-4E82-9DE5-007103B21980}"/>
              </a:ext>
            </a:extLst>
          </p:cNvPr>
          <p:cNvSpPr/>
          <p:nvPr/>
        </p:nvSpPr>
        <p:spPr>
          <a:xfrm>
            <a:off x="7347032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via Load Cell</a:t>
            </a:r>
            <a:endParaRPr lang="en-AU" sz="1050" dirty="0">
              <a:solidFill>
                <a:schemeClr val="dk1"/>
              </a:solidFill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385F986-C2D8-4CED-8A21-BA553AC35A0A}"/>
              </a:ext>
            </a:extLst>
          </p:cNvPr>
          <p:cNvSpPr/>
          <p:nvPr/>
        </p:nvSpPr>
        <p:spPr>
          <a:xfrm>
            <a:off x="5834365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Amplify Signal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D8743FB6-23A3-4A53-B61A-43A4669A5B50}"/>
              </a:ext>
            </a:extLst>
          </p:cNvPr>
          <p:cNvSpPr/>
          <p:nvPr/>
        </p:nvSpPr>
        <p:spPr>
          <a:xfrm>
            <a:off x="1296350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frame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F68CCF8-320C-4487-A177-08A48D980C2B}"/>
              </a:ext>
            </a:extLst>
          </p:cNvPr>
          <p:cNvSpPr/>
          <p:nvPr/>
        </p:nvSpPr>
        <p:spPr>
          <a:xfrm>
            <a:off x="2809017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Sensor Mount</a:t>
            </a: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5E232D9B-DE30-4866-9CE1-97B2C89A899F}"/>
              </a:ext>
            </a:extLst>
          </p:cNvPr>
          <p:cNvSpPr/>
          <p:nvPr/>
        </p:nvSpPr>
        <p:spPr>
          <a:xfrm>
            <a:off x="4321697" y="533613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9DDD88-1EB5-4881-9471-277F4666BA6E}"/>
              </a:ext>
            </a:extLst>
          </p:cNvPr>
          <p:cNvCxnSpPr>
            <a:cxnSpLocks/>
            <a:stCxn id="96" idx="0"/>
            <a:endCxn id="95" idx="2"/>
          </p:cNvCxnSpPr>
          <p:nvPr/>
        </p:nvCxnSpPr>
        <p:spPr>
          <a:xfrm flipH="1" flipV="1">
            <a:off x="4953000" y="5068459"/>
            <a:ext cx="6" cy="267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B4D41D-1C89-44D9-A8A7-56B0CC96567C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3440326" y="5068460"/>
            <a:ext cx="6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A86383-21D2-4CBB-90D6-6EC8E85FE07F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6465666" y="5068460"/>
            <a:ext cx="8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BCA7AE3-07D2-49B2-A471-C0DB61525201}"/>
              </a:ext>
            </a:extLst>
          </p:cNvPr>
          <p:cNvGrpSpPr/>
          <p:nvPr/>
        </p:nvGrpSpPr>
        <p:grpSpPr>
          <a:xfrm>
            <a:off x="4071635" y="3414238"/>
            <a:ext cx="1762725" cy="1235981"/>
            <a:chOff x="4071635" y="3414238"/>
            <a:chExt cx="1762725" cy="1235981"/>
          </a:xfrm>
        </p:grpSpPr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38FFA3B1-1FDA-4E46-82AC-C72BCABEFB01}"/>
                </a:ext>
              </a:extLst>
            </p:cNvPr>
            <p:cNvCxnSpPr>
              <a:stCxn id="27" idx="3"/>
              <a:endCxn id="16" idx="1"/>
            </p:cNvCxnSpPr>
            <p:nvPr/>
          </p:nvCxnSpPr>
          <p:spPr>
            <a:xfrm flipV="1">
              <a:off x="4071641" y="3546063"/>
              <a:ext cx="1762719" cy="1104155"/>
            </a:xfrm>
            <a:prstGeom prst="bentConnector3">
              <a:avLst>
                <a:gd name="adj1" fmla="val 10065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2EB40F2C-91AA-4049-8691-F0C1F0DF299A}"/>
                </a:ext>
              </a:extLst>
            </p:cNvPr>
            <p:cNvCxnSpPr>
              <a:cxnSpLocks/>
              <a:stCxn id="32" idx="1"/>
              <a:endCxn id="126" idx="3"/>
            </p:cNvCxnSpPr>
            <p:nvPr/>
          </p:nvCxnSpPr>
          <p:spPr>
            <a:xfrm rot="10800000">
              <a:off x="4071635" y="3414238"/>
              <a:ext cx="1762722" cy="1235981"/>
            </a:xfrm>
            <a:prstGeom prst="bentConnector3">
              <a:avLst>
                <a:gd name="adj1" fmla="val 8006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2484</TotalTime>
  <Words>913</Words>
  <Application>Microsoft Office PowerPoint</Application>
  <PresentationFormat>A4 Paper (210x297 mm)</PresentationFormat>
  <Paragraphs>261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137</cp:revision>
  <dcterms:created xsi:type="dcterms:W3CDTF">2018-05-29T03:36:53Z</dcterms:created>
  <dcterms:modified xsi:type="dcterms:W3CDTF">2018-06-01T23:56:41Z</dcterms:modified>
</cp:coreProperties>
</file>