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16" y="5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powered exoskeleton control system using proximity and position rather than force to control operation. </a:t>
            </a:r>
          </a:p>
          <a:p>
            <a:r>
              <a:rPr lang="en-AU" b="1" dirty="0">
                <a:latin typeface="Helvetica Neue" charset="0"/>
              </a:rPr>
              <a:t>Powered Exoskeleton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A wearable mobile machine controlled by a pilot to amplify their strength and reduce the exertion (Metabolic Equivalent of Task (MET)) required to complete physical tasks.</a:t>
            </a:r>
          </a:p>
          <a:p>
            <a:r>
              <a:rPr lang="en-AU" sz="1800" dirty="0">
                <a:latin typeface="Bodoni MT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Creating of a lower extremity exoskeleton suit to demonstrate functionality in a finite set of specific movements. Scope limited to perception and control systems, excluding structural and actuation systems (handled by others).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Your Name &amp; Supervisor Name (Helvetica Neue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308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4</cp:revision>
  <cp:lastPrinted>2011-10-04T02:16:03Z</cp:lastPrinted>
  <dcterms:created xsi:type="dcterms:W3CDTF">2011-10-04T02:18:07Z</dcterms:created>
  <dcterms:modified xsi:type="dcterms:W3CDTF">2018-05-19T23:54:41Z</dcterms:modified>
</cp:coreProperties>
</file>