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54ECA"/>
    <a:srgbClr val="BC8C00"/>
    <a:srgbClr val="FFC000"/>
    <a:srgbClr val="FF5B5B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7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082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78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389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963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933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05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032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319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316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219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7689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18091-353A-4726-AFD1-15211AE32140}" type="datetimeFigureOut">
              <a:rPr lang="en-AU" smtClean="0"/>
              <a:t>9/06/2018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9F49-BC52-46EA-8BB6-72D373CEEC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88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76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 Samuel Williams</dc:creator>
  <cp:lastModifiedBy>Mr Samuel Williams</cp:lastModifiedBy>
  <cp:revision>229</cp:revision>
  <dcterms:created xsi:type="dcterms:W3CDTF">2018-05-29T03:36:53Z</dcterms:created>
  <dcterms:modified xsi:type="dcterms:W3CDTF">2018-06-09T10:56:09Z</dcterms:modified>
</cp:coreProperties>
</file>