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6" r:id="rId3"/>
    <p:sldId id="274" r:id="rId4"/>
    <p:sldId id="275" r:id="rId5"/>
    <p:sldId id="270" r:id="rId6"/>
    <p:sldId id="256" r:id="rId7"/>
    <p:sldId id="258" r:id="rId8"/>
    <p:sldId id="262" r:id="rId9"/>
    <p:sldId id="263" r:id="rId10"/>
    <p:sldId id="264" r:id="rId11"/>
    <p:sldId id="257" r:id="rId12"/>
    <p:sldId id="271" r:id="rId13"/>
    <p:sldId id="272" r:id="rId14"/>
    <p:sldId id="273" r:id="rId15"/>
    <p:sldId id="259" r:id="rId16"/>
    <p:sldId id="260" r:id="rId17"/>
    <p:sldId id="266" r:id="rId18"/>
    <p:sldId id="261" r:id="rId19"/>
    <p:sldId id="267" r:id="rId20"/>
    <p:sldId id="268" r:id="rId21"/>
    <p:sldId id="265" r:id="rId22"/>
    <p:sldId id="277" r:id="rId23"/>
    <p:sldId id="278" r:id="rId2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AC75D5"/>
    <a:srgbClr val="954ECA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0" autoAdjust="0"/>
    <p:restoredTop sz="94660"/>
  </p:normalViewPr>
  <p:slideViewPr>
    <p:cSldViewPr snapToGrid="0">
      <p:cViewPr>
        <p:scale>
          <a:sx n="200" d="100"/>
          <a:sy n="200" d="100"/>
        </p:scale>
        <p:origin x="-281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35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176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440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063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17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510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473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23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65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885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663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8091-353A-4726-AFD1-15211AE32140}" type="datetimeFigureOut">
              <a:rPr lang="en-AU" smtClean="0"/>
              <a:t>5/06/2018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062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EFDBB0-B78C-4270-B22D-308FB38DDACB}"/>
              </a:ext>
            </a:extLst>
          </p:cNvPr>
          <p:cNvGrpSpPr/>
          <p:nvPr/>
        </p:nvGrpSpPr>
        <p:grpSpPr>
          <a:xfrm>
            <a:off x="753860" y="170281"/>
            <a:ext cx="9937716" cy="6687719"/>
            <a:chOff x="753860" y="170281"/>
            <a:chExt cx="9937716" cy="6687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2129B3-D476-438C-9397-C0025EE38E0A}"/>
                </a:ext>
              </a:extLst>
            </p:cNvPr>
            <p:cNvSpPr/>
            <p:nvPr/>
          </p:nvSpPr>
          <p:spPr>
            <a:xfrm>
              <a:off x="10408667" y="1785858"/>
              <a:ext cx="282909" cy="50721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7BFEFBE-0D25-4A30-BA5A-776C46B8716C}"/>
                </a:ext>
              </a:extLst>
            </p:cNvPr>
            <p:cNvGrpSpPr/>
            <p:nvPr/>
          </p:nvGrpSpPr>
          <p:grpSpPr>
            <a:xfrm>
              <a:off x="5634289" y="170281"/>
              <a:ext cx="1452312" cy="1452312"/>
              <a:chOff x="1515579" y="-98514"/>
              <a:chExt cx="5749102" cy="5749102"/>
            </a:xfrm>
          </p:grpSpPr>
          <p:sp>
            <p:nvSpPr>
              <p:cNvPr id="24" name="Plus Sign 23">
                <a:extLst>
                  <a:ext uri="{FF2B5EF4-FFF2-40B4-BE49-F238E27FC236}">
                    <a16:creationId xmlns:a16="http://schemas.microsoft.com/office/drawing/2014/main" id="{E6F25C49-3689-464E-8728-736E8EADEE81}"/>
                  </a:ext>
                </a:extLst>
              </p:cNvPr>
              <p:cNvSpPr/>
              <p:nvPr/>
            </p:nvSpPr>
            <p:spPr>
              <a:xfrm>
                <a:off x="4011235" y="2397142"/>
                <a:ext cx="757790" cy="757790"/>
              </a:xfrm>
              <a:prstGeom prst="mathPlus">
                <a:avLst>
                  <a:gd name="adj1" fmla="val 752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" name="Block Arc 24">
                <a:extLst>
                  <a:ext uri="{FF2B5EF4-FFF2-40B4-BE49-F238E27FC236}">
                    <a16:creationId xmlns:a16="http://schemas.microsoft.com/office/drawing/2014/main" id="{6C968D20-339F-4E3A-BF11-17472EBFC397}"/>
                  </a:ext>
                </a:extLst>
              </p:cNvPr>
              <p:cNvSpPr/>
              <p:nvPr/>
            </p:nvSpPr>
            <p:spPr>
              <a:xfrm rot="10800000">
                <a:off x="1515579" y="-98514"/>
                <a:ext cx="5749102" cy="5749102"/>
              </a:xfrm>
              <a:prstGeom prst="blockArc">
                <a:avLst>
                  <a:gd name="adj1" fmla="val 10800000"/>
                  <a:gd name="adj2" fmla="val 21582141"/>
                  <a:gd name="adj3" fmla="val 16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Arrow: Down 38">
              <a:extLst>
                <a:ext uri="{FF2B5EF4-FFF2-40B4-BE49-F238E27FC236}">
                  <a16:creationId xmlns:a16="http://schemas.microsoft.com/office/drawing/2014/main" id="{87F2DF2E-0AA5-4AF6-8613-E101B654360F}"/>
                </a:ext>
              </a:extLst>
            </p:cNvPr>
            <p:cNvSpPr/>
            <p:nvPr/>
          </p:nvSpPr>
          <p:spPr>
            <a:xfrm>
              <a:off x="2301095" y="1711072"/>
              <a:ext cx="161759" cy="326571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C2F43C9-A76A-488D-B6EA-75903436F1EC}"/>
                </a:ext>
              </a:extLst>
            </p:cNvPr>
            <p:cNvGrpSpPr/>
            <p:nvPr/>
          </p:nvGrpSpPr>
          <p:grpSpPr>
            <a:xfrm>
              <a:off x="753860" y="170281"/>
              <a:ext cx="3256228" cy="2642323"/>
              <a:chOff x="753860" y="170281"/>
              <a:chExt cx="3256228" cy="2642323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12184C8-72CB-4EDE-A89C-7339A2252BA9}"/>
                  </a:ext>
                </a:extLst>
              </p:cNvPr>
              <p:cNvGrpSpPr/>
              <p:nvPr/>
            </p:nvGrpSpPr>
            <p:grpSpPr>
              <a:xfrm>
                <a:off x="753860" y="170281"/>
                <a:ext cx="1452312" cy="2642323"/>
                <a:chOff x="753860" y="170281"/>
                <a:chExt cx="1452312" cy="2642323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F177D03F-6647-4711-9673-65D849259E5E}"/>
                    </a:ext>
                  </a:extLst>
                </p:cNvPr>
                <p:cNvGrpSpPr/>
                <p:nvPr/>
              </p:nvGrpSpPr>
              <p:grpSpPr>
                <a:xfrm>
                  <a:off x="753860" y="170281"/>
                  <a:ext cx="1452312" cy="1452312"/>
                  <a:chOff x="753860" y="170281"/>
                  <a:chExt cx="1452312" cy="1452312"/>
                </a:xfrm>
              </p:grpSpPr>
              <p:grpSp>
                <p:nvGrpSpPr>
                  <p:cNvPr id="7" name="Group 6">
                    <a:extLst>
                      <a:ext uri="{FF2B5EF4-FFF2-40B4-BE49-F238E27FC236}">
                        <a16:creationId xmlns:a16="http://schemas.microsoft.com/office/drawing/2014/main" id="{6E40FD6D-7C89-4AB1-832F-FD652524A5E0}"/>
                      </a:ext>
                    </a:extLst>
                  </p:cNvPr>
                  <p:cNvGrpSpPr/>
                  <p:nvPr/>
                </p:nvGrpSpPr>
                <p:grpSpPr>
                  <a:xfrm>
                    <a:off x="753860" y="170281"/>
                    <a:ext cx="1452312" cy="1452312"/>
                    <a:chOff x="1515579" y="-98514"/>
                    <a:chExt cx="5749102" cy="5749102"/>
                  </a:xfrm>
                </p:grpSpPr>
                <p:sp>
                  <p:nvSpPr>
                    <p:cNvPr id="4" name="Plus Sign 3">
                      <a:extLst>
                        <a:ext uri="{FF2B5EF4-FFF2-40B4-BE49-F238E27FC236}">
                          <a16:creationId xmlns:a16="http://schemas.microsoft.com/office/drawing/2014/main" id="{84AFFD75-8FED-407A-B152-822958CED3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1235" y="2397142"/>
                      <a:ext cx="757790" cy="757790"/>
                    </a:xfrm>
                    <a:prstGeom prst="mathPlus">
                      <a:avLst>
                        <a:gd name="adj1" fmla="val 7520"/>
                      </a:avLst>
                    </a:prstGeom>
                    <a:ln w="5080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5" name="Block Arc 4">
                      <a:extLst>
                        <a:ext uri="{FF2B5EF4-FFF2-40B4-BE49-F238E27FC236}">
                          <a16:creationId xmlns:a16="http://schemas.microsoft.com/office/drawing/2014/main" id="{CDB688B9-184B-40F2-9DAC-DCB0BA73A40C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1515579" y="-98514"/>
                      <a:ext cx="5749102" cy="5749102"/>
                    </a:xfrm>
                    <a:prstGeom prst="blockArc">
                      <a:avLst>
                        <a:gd name="adj1" fmla="val 10800000"/>
                        <a:gd name="adj2" fmla="val 21582141"/>
                        <a:gd name="adj3" fmla="val 1632"/>
                      </a:avLst>
                    </a:prstGeom>
                    <a:ln w="5080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1363D9C2-2634-4CD5-ADF0-F38CC2752F3A}"/>
                      </a:ext>
                    </a:extLst>
                  </p:cNvPr>
                  <p:cNvSpPr/>
                  <p:nvPr/>
                </p:nvSpPr>
                <p:spPr>
                  <a:xfrm flipH="1">
                    <a:off x="1773282" y="1514151"/>
                    <a:ext cx="45720" cy="45720"/>
                  </a:xfrm>
                  <a:prstGeom prst="ellipse">
                    <a:avLst/>
                  </a:prstGeom>
                  <a:ln w="508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948E5F2A-89A9-4018-A17C-97B5F89D1A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6180" y="2204358"/>
                  <a:ext cx="283798" cy="608246"/>
                </a:xfrm>
                <a:prstGeom prst="line">
                  <a:avLst/>
                </a:prstGeom>
                <a:ln w="85725"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37F40428-CD69-4343-91F5-3F733B72D645}"/>
                    </a:ext>
                  </a:extLst>
                </p:cNvPr>
                <p:cNvCxnSpPr>
                  <a:stCxn id="4" idx="1"/>
                </p:cNvCxnSpPr>
                <p:nvPr/>
              </p:nvCxnSpPr>
              <p:spPr>
                <a:xfrm flipH="1">
                  <a:off x="1480015" y="966777"/>
                  <a:ext cx="1" cy="1845827"/>
                </a:xfrm>
                <a:prstGeom prst="line">
                  <a:avLst/>
                </a:prstGeom>
                <a:ln w="9525" cap="flat" cmpd="sng" algn="ctr">
                  <a:solidFill>
                    <a:schemeClr val="accent5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E9F05A69-1A64-47A1-AE65-707B37313DA0}"/>
                    </a:ext>
                  </a:extLst>
                </p:cNvPr>
                <p:cNvCxnSpPr/>
                <p:nvPr/>
              </p:nvCxnSpPr>
              <p:spPr>
                <a:xfrm flipH="1">
                  <a:off x="1798600" y="966777"/>
                  <a:ext cx="1" cy="1845827"/>
                </a:xfrm>
                <a:prstGeom prst="line">
                  <a:avLst/>
                </a:prstGeom>
                <a:ln w="9525" cap="flat" cmpd="sng" algn="ctr">
                  <a:solidFill>
                    <a:schemeClr val="accent5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DC850937-78E3-422B-AE30-AE3271F00669}"/>
                  </a:ext>
                </a:extLst>
              </p:cNvPr>
              <p:cNvGrpSpPr/>
              <p:nvPr/>
            </p:nvGrpSpPr>
            <p:grpSpPr>
              <a:xfrm>
                <a:off x="2557776" y="170281"/>
                <a:ext cx="1452312" cy="2642323"/>
                <a:chOff x="3188632" y="170281"/>
                <a:chExt cx="1452312" cy="2642323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57149D74-0D51-4615-94E9-74C3B548260D}"/>
                    </a:ext>
                  </a:extLst>
                </p:cNvPr>
                <p:cNvGrpSpPr/>
                <p:nvPr/>
              </p:nvGrpSpPr>
              <p:grpSpPr>
                <a:xfrm>
                  <a:off x="3188632" y="170281"/>
                  <a:ext cx="1452312" cy="1452312"/>
                  <a:chOff x="1515579" y="-98514"/>
                  <a:chExt cx="5749102" cy="5749102"/>
                </a:xfrm>
              </p:grpSpPr>
              <p:sp>
                <p:nvSpPr>
                  <p:cNvPr id="19" name="Plus Sign 18">
                    <a:extLst>
                      <a:ext uri="{FF2B5EF4-FFF2-40B4-BE49-F238E27FC236}">
                        <a16:creationId xmlns:a16="http://schemas.microsoft.com/office/drawing/2014/main" id="{52672F43-9C4D-443C-A764-04B8E4AD5A03}"/>
                      </a:ext>
                    </a:extLst>
                  </p:cNvPr>
                  <p:cNvSpPr/>
                  <p:nvPr/>
                </p:nvSpPr>
                <p:spPr>
                  <a:xfrm>
                    <a:off x="4011235" y="2397142"/>
                    <a:ext cx="757790" cy="757790"/>
                  </a:xfrm>
                  <a:prstGeom prst="mathPlus">
                    <a:avLst>
                      <a:gd name="adj1" fmla="val 7520"/>
                    </a:avLst>
                  </a:prstGeom>
                  <a:ln w="5080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20" name="Block Arc 19">
                    <a:extLst>
                      <a:ext uri="{FF2B5EF4-FFF2-40B4-BE49-F238E27FC236}">
                        <a16:creationId xmlns:a16="http://schemas.microsoft.com/office/drawing/2014/main" id="{E5897471-F49C-4DEA-B609-FF01399EBDC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515579" y="-98514"/>
                    <a:ext cx="5749102" cy="5749102"/>
                  </a:xfrm>
                  <a:prstGeom prst="blockArc">
                    <a:avLst>
                      <a:gd name="adj1" fmla="val 10800000"/>
                      <a:gd name="adj2" fmla="val 21582141"/>
                      <a:gd name="adj3" fmla="val 1632"/>
                    </a:avLst>
                  </a:prstGeom>
                  <a:ln w="5080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1CF58FC-D315-43A5-B469-5A309412FE34}"/>
                    </a:ext>
                  </a:extLst>
                </p:cNvPr>
                <p:cNvSpPr/>
                <p:nvPr/>
              </p:nvSpPr>
              <p:spPr>
                <a:xfrm flipH="1">
                  <a:off x="3199517" y="1043344"/>
                  <a:ext cx="45720" cy="45720"/>
                </a:xfrm>
                <a:prstGeom prst="ellipse">
                  <a:avLst/>
                </a:prstGeom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622439A3-E3B9-4C9D-B73F-7DC71ED77F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45237" y="2204357"/>
                  <a:ext cx="652333" cy="153604"/>
                </a:xfrm>
                <a:prstGeom prst="line">
                  <a:avLst/>
                </a:prstGeom>
                <a:ln w="85725"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6AE15D7-F957-484F-AB3C-034502F1D99C}"/>
                    </a:ext>
                  </a:extLst>
                </p:cNvPr>
                <p:cNvCxnSpPr/>
                <p:nvPr/>
              </p:nvCxnSpPr>
              <p:spPr>
                <a:xfrm flipH="1">
                  <a:off x="3917571" y="966777"/>
                  <a:ext cx="1" cy="1845827"/>
                </a:xfrm>
                <a:prstGeom prst="line">
                  <a:avLst/>
                </a:prstGeom>
                <a:ln w="9525" cap="flat" cmpd="sng" algn="ctr">
                  <a:solidFill>
                    <a:schemeClr val="accent5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D76CDF45-F634-4996-98AE-E4377F882DAE}"/>
                    </a:ext>
                  </a:extLst>
                </p:cNvPr>
                <p:cNvCxnSpPr/>
                <p:nvPr/>
              </p:nvCxnSpPr>
              <p:spPr>
                <a:xfrm flipH="1">
                  <a:off x="3220609" y="966777"/>
                  <a:ext cx="1" cy="1845827"/>
                </a:xfrm>
                <a:prstGeom prst="line">
                  <a:avLst/>
                </a:prstGeom>
                <a:ln w="9525" cap="flat" cmpd="sng" algn="ctr">
                  <a:solidFill>
                    <a:schemeClr val="accent5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56041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6EDCED04-815B-4D76-AEA5-6F8C60647ACA}"/>
              </a:ext>
            </a:extLst>
          </p:cNvPr>
          <p:cNvGrpSpPr/>
          <p:nvPr/>
        </p:nvGrpSpPr>
        <p:grpSpPr>
          <a:xfrm>
            <a:off x="1361095" y="2943550"/>
            <a:ext cx="3344550" cy="2635379"/>
            <a:chOff x="1361095" y="2943550"/>
            <a:chExt cx="3344550" cy="263537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30EC464-2131-49FA-AA07-EFFA47C79029}"/>
                </a:ext>
              </a:extLst>
            </p:cNvPr>
            <p:cNvSpPr/>
            <p:nvPr/>
          </p:nvSpPr>
          <p:spPr>
            <a:xfrm>
              <a:off x="2675570" y="3884776"/>
              <a:ext cx="1172048" cy="117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08818E-1B1F-45C1-AA21-CC545D8F4323}"/>
                </a:ext>
              </a:extLst>
            </p:cNvPr>
            <p:cNvGrpSpPr/>
            <p:nvPr/>
          </p:nvGrpSpPr>
          <p:grpSpPr>
            <a:xfrm>
              <a:off x="1825645" y="3420159"/>
              <a:ext cx="2880000" cy="1768177"/>
              <a:chOff x="1825645" y="3420159"/>
              <a:chExt cx="2880000" cy="176817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49B4208-A35A-4398-B54A-C833226FA1B1}"/>
                  </a:ext>
                </a:extLst>
              </p:cNvPr>
              <p:cNvSpPr/>
              <p:nvPr/>
            </p:nvSpPr>
            <p:spPr>
              <a:xfrm>
                <a:off x="1825645" y="3607081"/>
                <a:ext cx="186922" cy="1581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DCE1AD9-FD69-4A3F-87C5-99D1EB029A44}"/>
                  </a:ext>
                </a:extLst>
              </p:cNvPr>
              <p:cNvSpPr/>
              <p:nvPr/>
            </p:nvSpPr>
            <p:spPr>
              <a:xfrm rot="5400000">
                <a:off x="3172184" y="2073620"/>
                <a:ext cx="186922" cy="28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01D23E6-DB19-4514-A211-5E921C1BF9E4}"/>
                  </a:ext>
                </a:extLst>
              </p:cNvPr>
              <p:cNvSpPr/>
              <p:nvPr/>
            </p:nvSpPr>
            <p:spPr>
              <a:xfrm>
                <a:off x="4518094" y="3607081"/>
                <a:ext cx="186922" cy="1581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152645B-23D6-433B-AF92-3D4AAE5B7C6C}"/>
                </a:ext>
              </a:extLst>
            </p:cNvPr>
            <p:cNvGrpSpPr/>
            <p:nvPr/>
          </p:nvGrpSpPr>
          <p:grpSpPr>
            <a:xfrm>
              <a:off x="1825645" y="3818892"/>
              <a:ext cx="739877" cy="1369444"/>
              <a:chOff x="1919106" y="3768744"/>
              <a:chExt cx="653700" cy="1209938"/>
            </a:xfrm>
            <a:solidFill>
              <a:srgbClr val="FF5B5B"/>
            </a:solidFill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D0C8046-293F-4374-BFA4-67ECF006A06A}"/>
                  </a:ext>
                </a:extLst>
              </p:cNvPr>
              <p:cNvGrpSpPr/>
              <p:nvPr/>
            </p:nvGrpSpPr>
            <p:grpSpPr>
              <a:xfrm>
                <a:off x="1919106" y="3768744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0C67930-4A5E-48AD-A72D-2F6E7DB509A1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" name="Isosceles Triangle 19">
                  <a:extLst>
                    <a:ext uri="{FF2B5EF4-FFF2-40B4-BE49-F238E27FC236}">
                      <a16:creationId xmlns:a16="http://schemas.microsoft.com/office/drawing/2014/main" id="{72CA8F22-CAFC-4524-A447-42B68AE65B46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A43385A-0D68-4128-ACB9-24C75736BCBA}"/>
                  </a:ext>
                </a:extLst>
              </p:cNvPr>
              <p:cNvGrpSpPr/>
              <p:nvPr/>
            </p:nvGrpSpPr>
            <p:grpSpPr>
              <a:xfrm>
                <a:off x="1919106" y="4559372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92B12ED-3C60-4B33-86BE-DF1ABB4F9842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4" name="Isosceles Triangle 33">
                  <a:extLst>
                    <a:ext uri="{FF2B5EF4-FFF2-40B4-BE49-F238E27FC236}">
                      <a16:creationId xmlns:a16="http://schemas.microsoft.com/office/drawing/2014/main" id="{98C36064-C1DB-4FE5-A1E1-B727E5065E48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9C03945-6A2D-4B22-B97D-767182BF8F08}"/>
                </a:ext>
              </a:extLst>
            </p:cNvPr>
            <p:cNvGrpSpPr/>
            <p:nvPr/>
          </p:nvGrpSpPr>
          <p:grpSpPr>
            <a:xfrm rot="10800000">
              <a:off x="3965768" y="3818892"/>
              <a:ext cx="739877" cy="1369444"/>
              <a:chOff x="1919106" y="3768744"/>
              <a:chExt cx="653700" cy="1209938"/>
            </a:xfrm>
            <a:solidFill>
              <a:srgbClr val="FF5B5B"/>
            </a:solidFill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E5A4C94-B532-464A-8FFD-E9B9687CBB3B}"/>
                  </a:ext>
                </a:extLst>
              </p:cNvPr>
              <p:cNvGrpSpPr/>
              <p:nvPr/>
            </p:nvGrpSpPr>
            <p:grpSpPr>
              <a:xfrm>
                <a:off x="1919106" y="3768744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39CF1DC-D50C-49A3-8D73-8283422BCB1C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1" name="Isosceles Triangle 40">
                  <a:extLst>
                    <a:ext uri="{FF2B5EF4-FFF2-40B4-BE49-F238E27FC236}">
                      <a16:creationId xmlns:a16="http://schemas.microsoft.com/office/drawing/2014/main" id="{815C94A4-1C66-4B12-9739-C4D2013C9A95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9D589EF-24E1-49C0-9603-345D6FC9F734}"/>
                  </a:ext>
                </a:extLst>
              </p:cNvPr>
              <p:cNvGrpSpPr/>
              <p:nvPr/>
            </p:nvGrpSpPr>
            <p:grpSpPr>
              <a:xfrm>
                <a:off x="1919106" y="4559372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26F25DA-C9AB-4E3E-9EBB-027D6D26FD0A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C1AE108F-BDF9-47B4-8D7B-26CA6AF044C5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50B98B-8C81-452C-AA92-7CF5CF0CD7C1}"/>
                </a:ext>
              </a:extLst>
            </p:cNvPr>
            <p:cNvSpPr txBox="1"/>
            <p:nvPr/>
          </p:nvSpPr>
          <p:spPr>
            <a:xfrm>
              <a:off x="1857717" y="309322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D88D7C-9178-4E20-A226-7F43C3846302}"/>
                </a:ext>
              </a:extLst>
            </p:cNvPr>
            <p:cNvSpPr txBox="1"/>
            <p:nvPr/>
          </p:nvSpPr>
          <p:spPr>
            <a:xfrm>
              <a:off x="1361095" y="428613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612215-E38D-4B0F-9FED-D70565E6AFDF}"/>
                </a:ext>
              </a:extLst>
            </p:cNvPr>
            <p:cNvSpPr txBox="1"/>
            <p:nvPr/>
          </p:nvSpPr>
          <p:spPr>
            <a:xfrm>
              <a:off x="3106744" y="520959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B091E5-AD1E-422B-B227-8EAC66BF0862}"/>
                </a:ext>
              </a:extLst>
            </p:cNvPr>
            <p:cNvSpPr txBox="1"/>
            <p:nvPr/>
          </p:nvSpPr>
          <p:spPr>
            <a:xfrm>
              <a:off x="3418048" y="294355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EF49F6A-603A-43E8-96B7-63CCAC054862}"/>
                </a:ext>
              </a:extLst>
            </p:cNvPr>
            <p:cNvSpPr/>
            <p:nvPr/>
          </p:nvSpPr>
          <p:spPr>
            <a:xfrm>
              <a:off x="3080963" y="3076629"/>
              <a:ext cx="378895" cy="3788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A19063E1-0473-44A0-8EF6-3B1A80230128}"/>
                </a:ext>
              </a:extLst>
            </p:cNvPr>
            <p:cNvCxnSpPr>
              <a:stCxn id="42" idx="0"/>
              <a:endCxn id="18" idx="1"/>
            </p:cNvCxnSpPr>
            <p:nvPr/>
          </p:nvCxnSpPr>
          <p:spPr>
            <a:xfrm rot="5400000" flipH="1" flipV="1">
              <a:off x="1555822" y="4016311"/>
              <a:ext cx="229947" cy="30970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6688A659-5AA7-4D2C-8548-8D8E7D672A64}"/>
                </a:ext>
              </a:extLst>
            </p:cNvPr>
            <p:cNvCxnSpPr>
              <a:stCxn id="42" idx="2"/>
              <a:endCxn id="31" idx="1"/>
            </p:cNvCxnSpPr>
            <p:nvPr/>
          </p:nvCxnSpPr>
          <p:spPr>
            <a:xfrm rot="16200000" flipH="1">
              <a:off x="1523007" y="4648404"/>
              <a:ext cx="295577" cy="30970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FDE4D337-8D98-4F5A-B7DC-6A18DF0853C9}"/>
                </a:ext>
              </a:extLst>
            </p:cNvPr>
            <p:cNvCxnSpPr>
              <a:stCxn id="43" idx="1"/>
              <a:endCxn id="34" idx="1"/>
            </p:cNvCxnSpPr>
            <p:nvPr/>
          </p:nvCxnSpPr>
          <p:spPr>
            <a:xfrm rot="10800000">
              <a:off x="2331744" y="5069691"/>
              <a:ext cx="775000" cy="3245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3E95FB2F-4E49-42DF-8AB0-21FA61304F3B}"/>
                </a:ext>
              </a:extLst>
            </p:cNvPr>
            <p:cNvCxnSpPr>
              <a:stCxn id="43" idx="3"/>
              <a:endCxn id="41" idx="5"/>
            </p:cNvCxnSpPr>
            <p:nvPr/>
          </p:nvCxnSpPr>
          <p:spPr>
            <a:xfrm flipV="1">
              <a:off x="3418048" y="5069690"/>
              <a:ext cx="781499" cy="3245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6795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FB5673-F5ED-4878-B9F8-9AE98D18094E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B63347AC-D0CD-4A51-AA82-DB9EC34C828C}"/>
                </a:ext>
              </a:extLst>
            </p:cNvPr>
            <p:cNvGrpSpPr/>
            <p:nvPr/>
          </p:nvGrpSpPr>
          <p:grpSpPr>
            <a:xfrm>
              <a:off x="3857171" y="3282411"/>
              <a:ext cx="214464" cy="527304"/>
              <a:chOff x="3857171" y="3283857"/>
              <a:chExt cx="214464" cy="442686"/>
            </a:xfrm>
            <a:noFill/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E97E118D-8C8D-4D6A-9E36-38DF1BF50DDF}"/>
                  </a:ext>
                </a:extLst>
              </p:cNvPr>
              <p:cNvSpPr/>
              <p:nvPr/>
            </p:nvSpPr>
            <p:spPr>
              <a:xfrm>
                <a:off x="3857171" y="3283857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9337DA6-5628-46EF-B4E8-11F19F4AB331}"/>
                  </a:ext>
                </a:extLst>
              </p:cNvPr>
              <p:cNvSpPr/>
              <p:nvPr/>
            </p:nvSpPr>
            <p:spPr>
              <a:xfrm>
                <a:off x="3857171" y="3505200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FE749F97-17E0-49A6-8967-423141FCFD97}"/>
                </a:ext>
              </a:extLst>
            </p:cNvPr>
            <p:cNvGrpSpPr/>
            <p:nvPr/>
          </p:nvGrpSpPr>
          <p:grpSpPr>
            <a:xfrm>
              <a:off x="4071635" y="3677889"/>
              <a:ext cx="1762722" cy="554086"/>
              <a:chOff x="4071635" y="3677889"/>
              <a:chExt cx="1762722" cy="554086"/>
            </a:xfrm>
          </p:grpSpPr>
          <p:cxnSp>
            <p:nvCxnSpPr>
              <p:cNvPr id="123" name="Connector: Elbow 122">
                <a:extLst>
                  <a:ext uri="{FF2B5EF4-FFF2-40B4-BE49-F238E27FC236}">
                    <a16:creationId xmlns:a16="http://schemas.microsoft.com/office/drawing/2014/main" id="{45151FBA-644E-43E9-B05E-6719AB1F7507}"/>
                  </a:ext>
                </a:extLst>
              </p:cNvPr>
              <p:cNvCxnSpPr>
                <a:cxnSpLocks/>
                <a:stCxn id="119" idx="0"/>
                <a:endCxn id="127" idx="3"/>
              </p:cNvCxnSpPr>
              <p:nvPr/>
            </p:nvCxnSpPr>
            <p:spPr>
              <a:xfrm rot="16200000" flipV="1">
                <a:off x="4181753" y="3567771"/>
                <a:ext cx="554086" cy="774322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Connector: Elbow 124">
                <a:extLst>
                  <a:ext uri="{FF2B5EF4-FFF2-40B4-BE49-F238E27FC236}">
                    <a16:creationId xmlns:a16="http://schemas.microsoft.com/office/drawing/2014/main" id="{17443E6D-656E-47A5-8E0D-953624D3293D}"/>
                  </a:ext>
                </a:extLst>
              </p:cNvPr>
              <p:cNvCxnSpPr>
                <a:cxnSpLocks/>
                <a:stCxn id="120" idx="0"/>
                <a:endCxn id="134" idx="1"/>
              </p:cNvCxnSpPr>
              <p:nvPr/>
            </p:nvCxnSpPr>
            <p:spPr>
              <a:xfrm rot="5400000" flipH="1" flipV="1">
                <a:off x="5170157" y="3567775"/>
                <a:ext cx="554086" cy="77431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D3289E4-94A3-409C-83A5-FF90BEF3E60F}"/>
                </a:ext>
              </a:extLst>
            </p:cNvPr>
            <p:cNvGrpSpPr/>
            <p:nvPr/>
          </p:nvGrpSpPr>
          <p:grpSpPr>
            <a:xfrm>
              <a:off x="4738914" y="4231975"/>
              <a:ext cx="428172" cy="214086"/>
              <a:chOff x="4613729" y="3196771"/>
              <a:chExt cx="428172" cy="214086"/>
            </a:xfrm>
            <a:noFill/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6C962F75-3935-4276-A85F-E5264F8A1EDA}"/>
                  </a:ext>
                </a:extLst>
              </p:cNvPr>
              <p:cNvSpPr/>
              <p:nvPr/>
            </p:nvSpPr>
            <p:spPr>
              <a:xfrm>
                <a:off x="4613729" y="3196771"/>
                <a:ext cx="214086" cy="2140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8953B8E-37A2-4AE5-9DA1-42CA30DF18C0}"/>
                  </a:ext>
                </a:extLst>
              </p:cNvPr>
              <p:cNvSpPr/>
              <p:nvPr/>
            </p:nvSpPr>
            <p:spPr>
              <a:xfrm>
                <a:off x="4827815" y="3196771"/>
                <a:ext cx="214086" cy="2140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8C0A5CB-AB54-47F9-82C3-BDA86FD691FF}"/>
                </a:ext>
              </a:extLst>
            </p:cNvPr>
            <p:cNvGrpSpPr/>
            <p:nvPr/>
          </p:nvGrpSpPr>
          <p:grpSpPr>
            <a:xfrm>
              <a:off x="5834357" y="3282411"/>
              <a:ext cx="214464" cy="527304"/>
              <a:chOff x="3857171" y="3283857"/>
              <a:chExt cx="214464" cy="442686"/>
            </a:xfrm>
            <a:noFill/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6940C54-E194-4299-9C9D-24C486B89B14}"/>
                  </a:ext>
                </a:extLst>
              </p:cNvPr>
              <p:cNvSpPr/>
              <p:nvPr/>
            </p:nvSpPr>
            <p:spPr>
              <a:xfrm>
                <a:off x="3857171" y="3283857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BA6C05F-F0D2-4043-8CF7-3F9DD897F461}"/>
                  </a:ext>
                </a:extLst>
              </p:cNvPr>
              <p:cNvSpPr/>
              <p:nvPr/>
            </p:nvSpPr>
            <p:spPr>
              <a:xfrm>
                <a:off x="3857171" y="3505200"/>
                <a:ext cx="214464" cy="2213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40C90B0-53D8-40C4-9C87-AF5F354FC32A}"/>
                </a:ext>
              </a:extLst>
            </p:cNvPr>
            <p:cNvSpPr/>
            <p:nvPr/>
          </p:nvSpPr>
          <p:spPr>
            <a:xfrm rot="2700000">
              <a:off x="3355937" y="4565823"/>
              <a:ext cx="168791" cy="168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CFBAC9D-1F02-4450-A17D-84EFD78CC0DB}"/>
                </a:ext>
              </a:extLst>
            </p:cNvPr>
            <p:cNvSpPr/>
            <p:nvPr/>
          </p:nvSpPr>
          <p:spPr>
            <a:xfrm rot="2700000">
              <a:off x="6381271" y="4565823"/>
              <a:ext cx="168791" cy="168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195575BC-8F92-4851-8524-DE33F3245025}"/>
                </a:ext>
              </a:extLst>
            </p:cNvPr>
            <p:cNvSpPr/>
            <p:nvPr/>
          </p:nvSpPr>
          <p:spPr>
            <a:xfrm>
              <a:off x="3253446" y="540000"/>
              <a:ext cx="3399088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Force applied by &amp; to Exoskeleton 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39705B-BF2E-423A-AE9E-8E09C6021E6E}"/>
                </a:ext>
              </a:extLst>
            </p:cNvPr>
            <p:cNvGrpSpPr/>
            <p:nvPr/>
          </p:nvGrpSpPr>
          <p:grpSpPr>
            <a:xfrm>
              <a:off x="2052676" y="864191"/>
              <a:ext cx="157843" cy="836484"/>
              <a:chOff x="2419349" y="3068411"/>
              <a:chExt cx="157843" cy="320678"/>
            </a:xfrm>
            <a:noFill/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63FB20E-D705-4E78-A480-BE29DEA1C9E9}"/>
                  </a:ext>
                </a:extLst>
              </p:cNvPr>
              <p:cNvSpPr/>
              <p:nvPr/>
            </p:nvSpPr>
            <p:spPr>
              <a:xfrm>
                <a:off x="2419349" y="3068411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A9AA588-43F3-49F2-9AAD-803A6A1D9743}"/>
                  </a:ext>
                </a:extLst>
              </p:cNvPr>
              <p:cNvSpPr/>
              <p:nvPr/>
            </p:nvSpPr>
            <p:spPr>
              <a:xfrm>
                <a:off x="2419349" y="3225804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A804A5F-809A-4781-B505-579BE8C6F3DE}"/>
                </a:ext>
              </a:extLst>
            </p:cNvPr>
            <p:cNvCxnSpPr>
              <a:stCxn id="13" idx="0"/>
              <a:endCxn id="12" idx="2"/>
            </p:cNvCxnSpPr>
            <p:nvPr/>
          </p:nvCxnSpPr>
          <p:spPr>
            <a:xfrm flipV="1">
              <a:off x="3440332" y="1755995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AA99FE9-9B4E-407A-A339-C68014DCD71C}"/>
                </a:ext>
              </a:extLst>
            </p:cNvPr>
            <p:cNvCxnSpPr>
              <a:stCxn id="14" idx="0"/>
              <a:endCxn id="13" idx="2"/>
            </p:cNvCxnSpPr>
            <p:nvPr/>
          </p:nvCxnSpPr>
          <p:spPr>
            <a:xfrm flipV="1">
              <a:off x="3440332" y="2860150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EE507073-DCA9-48D1-8CD2-1A34DEB9591D}"/>
                </a:ext>
              </a:extLst>
            </p:cNvPr>
            <p:cNvSpPr/>
            <p:nvPr/>
          </p:nvSpPr>
          <p:spPr>
            <a:xfrm>
              <a:off x="5834360" y="202366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pilot interaction with suit (force)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8ED2952-B2EF-418A-8190-9D510859906D}"/>
                </a:ext>
              </a:extLst>
            </p:cNvPr>
            <p:cNvGrpSpPr/>
            <p:nvPr/>
          </p:nvGrpSpPr>
          <p:grpSpPr>
            <a:xfrm>
              <a:off x="2809023" y="919511"/>
              <a:ext cx="1262618" cy="3044794"/>
              <a:chOff x="2052676" y="919511"/>
              <a:chExt cx="1262618" cy="3044794"/>
            </a:xfrm>
          </p:grpSpPr>
          <p:sp>
            <p:nvSpPr>
              <p:cNvPr id="12" name="Flowchart: Alternate Process 11">
                <a:extLst>
                  <a:ext uri="{FF2B5EF4-FFF2-40B4-BE49-F238E27FC236}">
                    <a16:creationId xmlns:a16="http://schemas.microsoft.com/office/drawing/2014/main" id="{72BA877D-E7EE-4D7D-B78D-16E035BFA901}"/>
                  </a:ext>
                </a:extLst>
              </p:cNvPr>
              <p:cNvSpPr/>
              <p:nvPr/>
            </p:nvSpPr>
            <p:spPr>
              <a:xfrm>
                <a:off x="2052676" y="9195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Observe current state of suit</a:t>
                </a:r>
              </a:p>
            </p:txBody>
          </p:sp>
          <p:sp>
            <p:nvSpPr>
              <p:cNvPr id="13" name="Flowchart: Alternate Process 12">
                <a:extLst>
                  <a:ext uri="{FF2B5EF4-FFF2-40B4-BE49-F238E27FC236}">
                    <a16:creationId xmlns:a16="http://schemas.microsoft.com/office/drawing/2014/main" id="{C49020AA-0CF8-4C40-8B44-D0B2DFB2590D}"/>
                  </a:ext>
                </a:extLst>
              </p:cNvPr>
              <p:cNvSpPr/>
              <p:nvPr/>
            </p:nvSpPr>
            <p:spPr>
              <a:xfrm>
                <a:off x="2052676" y="2023666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suit interaction with environment (force) </a:t>
                </a:r>
              </a:p>
            </p:txBody>
          </p:sp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1B19546C-DB84-4311-B872-2DC29E6575A5}"/>
                  </a:ext>
                </a:extLst>
              </p:cNvPr>
              <p:cNvSpPr/>
              <p:nvPr/>
            </p:nvSpPr>
            <p:spPr>
              <a:xfrm>
                <a:off x="2052676" y="312782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force applied at external contact points</a:t>
                </a:r>
              </a:p>
            </p:txBody>
          </p:sp>
        </p:grp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C6E616F9-88C8-43C1-AD6E-FCD8A3CA5860}"/>
                </a:ext>
              </a:extLst>
            </p:cNvPr>
            <p:cNvSpPr/>
            <p:nvPr/>
          </p:nvSpPr>
          <p:spPr>
            <a:xfrm>
              <a:off x="5834360" y="312782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 at internal contact points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C87D92A-D988-4D2E-B5E6-20407BA38F2A}"/>
                </a:ext>
              </a:extLst>
            </p:cNvPr>
            <p:cNvCxnSpPr>
              <a:stCxn id="16" idx="0"/>
              <a:endCxn id="15" idx="2"/>
            </p:cNvCxnSpPr>
            <p:nvPr/>
          </p:nvCxnSpPr>
          <p:spPr>
            <a:xfrm flipV="1">
              <a:off x="6465669" y="2860150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Flowchart: Alternate Process 26">
              <a:extLst>
                <a:ext uri="{FF2B5EF4-FFF2-40B4-BE49-F238E27FC236}">
                  <a16:creationId xmlns:a16="http://schemas.microsoft.com/office/drawing/2014/main" id="{3D92C87B-4062-4F6E-80BD-39FC265DABDF}"/>
                </a:ext>
              </a:extLst>
            </p:cNvPr>
            <p:cNvSpPr/>
            <p:nvPr/>
          </p:nvSpPr>
          <p:spPr>
            <a:xfrm>
              <a:off x="2809023" y="423197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rigid contact points</a:t>
              </a: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1E8A005E-2A10-4692-84A2-75DE5EF83426}"/>
                </a:ext>
              </a:extLst>
            </p:cNvPr>
            <p:cNvSpPr/>
            <p:nvPr/>
          </p:nvSpPr>
          <p:spPr>
            <a:xfrm>
              <a:off x="5834357" y="423197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016DA6E-C8E6-4D06-9C15-7A43F3CC26A2}"/>
                </a:ext>
              </a:extLst>
            </p:cNvPr>
            <p:cNvCxnSpPr>
              <a:stCxn id="27" idx="0"/>
              <a:endCxn id="14" idx="2"/>
            </p:cNvCxnSpPr>
            <p:nvPr/>
          </p:nvCxnSpPr>
          <p:spPr>
            <a:xfrm flipV="1">
              <a:off x="3440332" y="3964305"/>
              <a:ext cx="0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476CDC9-02B6-4F87-A392-4E347067D241}"/>
                </a:ext>
              </a:extLst>
            </p:cNvPr>
            <p:cNvCxnSpPr>
              <a:stCxn id="32" idx="0"/>
              <a:endCxn id="16" idx="2"/>
            </p:cNvCxnSpPr>
            <p:nvPr/>
          </p:nvCxnSpPr>
          <p:spPr>
            <a:xfrm flipV="1">
              <a:off x="6465666" y="3964305"/>
              <a:ext cx="3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90EFD39C-B487-4ED1-8198-751A67B5DED3}"/>
                </a:ext>
              </a:extLst>
            </p:cNvPr>
            <p:cNvCxnSpPr>
              <a:stCxn id="28" idx="0"/>
              <a:endCxn id="27" idx="1"/>
            </p:cNvCxnSpPr>
            <p:nvPr/>
          </p:nvCxnSpPr>
          <p:spPr>
            <a:xfrm rot="5400000" flipH="1" flipV="1">
              <a:off x="2025385" y="4552493"/>
              <a:ext cx="685913" cy="88136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53D32CB6-51FF-4A5A-B116-81E2BDA5495C}"/>
                </a:ext>
              </a:extLst>
            </p:cNvPr>
            <p:cNvCxnSpPr>
              <a:stCxn id="33" idx="0"/>
              <a:endCxn id="32" idx="3"/>
            </p:cNvCxnSpPr>
            <p:nvPr/>
          </p:nvCxnSpPr>
          <p:spPr>
            <a:xfrm rot="16200000" flipV="1">
              <a:off x="7194702" y="4552492"/>
              <a:ext cx="685913" cy="881366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A38B32C-DD61-4E25-8488-770BB609E7B0}"/>
                </a:ext>
              </a:extLst>
            </p:cNvPr>
            <p:cNvCxnSpPr>
              <a:cxnSpLocks/>
              <a:stCxn id="34" idx="3"/>
              <a:endCxn id="33" idx="1"/>
            </p:cNvCxnSpPr>
            <p:nvPr/>
          </p:nvCxnSpPr>
          <p:spPr>
            <a:xfrm>
              <a:off x="7096983" y="5754373"/>
              <a:ext cx="250049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Flowchart: Alternate Process 94">
              <a:extLst>
                <a:ext uri="{FF2B5EF4-FFF2-40B4-BE49-F238E27FC236}">
                  <a16:creationId xmlns:a16="http://schemas.microsoft.com/office/drawing/2014/main" id="{4AAE13CE-29CA-49A6-9BE0-57840BDDD8B4}"/>
                </a:ext>
              </a:extLst>
            </p:cNvPr>
            <p:cNvSpPr/>
            <p:nvPr/>
          </p:nvSpPr>
          <p:spPr>
            <a:xfrm>
              <a:off x="4321691" y="4231975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Parse readings into useable data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A89214B9-564C-4E82-9DE5-007103B21980}"/>
                </a:ext>
              </a:extLst>
            </p:cNvPr>
            <p:cNvSpPr/>
            <p:nvPr/>
          </p:nvSpPr>
          <p:spPr>
            <a:xfrm>
              <a:off x="7347032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Force via Load Cell</a:t>
              </a:r>
              <a:endPara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E385F986-C2D8-4CED-8A21-BA553AC35A0A}"/>
                </a:ext>
              </a:extLst>
            </p:cNvPr>
            <p:cNvSpPr/>
            <p:nvPr/>
          </p:nvSpPr>
          <p:spPr>
            <a:xfrm>
              <a:off x="5834365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Amplify Signal</a:t>
              </a:r>
            </a:p>
          </p:txBody>
        </p:sp>
        <p:sp>
          <p:nvSpPr>
            <p:cNvPr id="28" name="Flowchart: Alternate Process 27">
              <a:extLst>
                <a:ext uri="{FF2B5EF4-FFF2-40B4-BE49-F238E27FC236}">
                  <a16:creationId xmlns:a16="http://schemas.microsoft.com/office/drawing/2014/main" id="{D8743FB6-23A3-4A53-B61A-43A4669A5B50}"/>
                </a:ext>
              </a:extLst>
            </p:cNvPr>
            <p:cNvSpPr/>
            <p:nvPr/>
          </p:nvSpPr>
          <p:spPr>
            <a:xfrm>
              <a:off x="1296350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frame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DF68CCF8-320C-4487-A177-08A48D980C2B}"/>
                </a:ext>
              </a:extLst>
            </p:cNvPr>
            <p:cNvSpPr/>
            <p:nvPr/>
          </p:nvSpPr>
          <p:spPr>
            <a:xfrm>
              <a:off x="2809017" y="533613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Sensor Mount</a:t>
              </a:r>
            </a:p>
          </p:txBody>
        </p:sp>
        <p:sp>
          <p:nvSpPr>
            <p:cNvPr id="96" name="Flowchart: Alternate Process 95">
              <a:extLst>
                <a:ext uri="{FF2B5EF4-FFF2-40B4-BE49-F238E27FC236}">
                  <a16:creationId xmlns:a16="http://schemas.microsoft.com/office/drawing/2014/main" id="{5E232D9B-DE30-4866-9CE1-97B2C89A899F}"/>
                </a:ext>
              </a:extLst>
            </p:cNvPr>
            <p:cNvSpPr/>
            <p:nvPr/>
          </p:nvSpPr>
          <p:spPr>
            <a:xfrm>
              <a:off x="4321697" y="5336130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Map from ADC readings to meters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69DDD88-1EB5-4881-9471-277F4666BA6E}"/>
                </a:ext>
              </a:extLst>
            </p:cNvPr>
            <p:cNvCxnSpPr>
              <a:cxnSpLocks/>
              <a:stCxn id="96" idx="0"/>
              <a:endCxn id="95" idx="2"/>
            </p:cNvCxnSpPr>
            <p:nvPr/>
          </p:nvCxnSpPr>
          <p:spPr>
            <a:xfrm flipH="1" flipV="1">
              <a:off x="4953000" y="5068459"/>
              <a:ext cx="6" cy="2676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7B4D41D-1C89-44D9-A8A7-56B0CC96567C}"/>
                </a:ext>
              </a:extLst>
            </p:cNvPr>
            <p:cNvCxnSpPr>
              <a:cxnSpLocks/>
              <a:stCxn id="29" idx="0"/>
              <a:endCxn id="27" idx="2"/>
            </p:cNvCxnSpPr>
            <p:nvPr/>
          </p:nvCxnSpPr>
          <p:spPr>
            <a:xfrm flipV="1">
              <a:off x="3440326" y="5068460"/>
              <a:ext cx="6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74A86383-21D2-4CBB-90D6-6EC8E85FE07F}"/>
                </a:ext>
              </a:extLst>
            </p:cNvPr>
            <p:cNvCxnSpPr>
              <a:cxnSpLocks/>
              <a:stCxn id="34" idx="0"/>
              <a:endCxn id="32" idx="2"/>
            </p:cNvCxnSpPr>
            <p:nvPr/>
          </p:nvCxnSpPr>
          <p:spPr>
            <a:xfrm flipH="1" flipV="1">
              <a:off x="6465666" y="5068460"/>
              <a:ext cx="8" cy="26767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BCA7AE3-07D2-49B2-A471-C0DB61525201}"/>
                </a:ext>
              </a:extLst>
            </p:cNvPr>
            <p:cNvGrpSpPr/>
            <p:nvPr/>
          </p:nvGrpSpPr>
          <p:grpSpPr>
            <a:xfrm>
              <a:off x="4071635" y="3414238"/>
              <a:ext cx="1762725" cy="1235981"/>
              <a:chOff x="4071635" y="3414238"/>
              <a:chExt cx="1762725" cy="1235981"/>
            </a:xfrm>
          </p:grpSpPr>
          <p:cxnSp>
            <p:nvCxnSpPr>
              <p:cNvPr id="151" name="Connector: Elbow 150">
                <a:extLst>
                  <a:ext uri="{FF2B5EF4-FFF2-40B4-BE49-F238E27FC236}">
                    <a16:creationId xmlns:a16="http://schemas.microsoft.com/office/drawing/2014/main" id="{38FFA3B1-1FDA-4E46-82AC-C72BCABEFB01}"/>
                  </a:ext>
                </a:extLst>
              </p:cNvPr>
              <p:cNvCxnSpPr>
                <a:stCxn id="27" idx="3"/>
                <a:endCxn id="16" idx="1"/>
              </p:cNvCxnSpPr>
              <p:nvPr/>
            </p:nvCxnSpPr>
            <p:spPr>
              <a:xfrm flipV="1">
                <a:off x="4071641" y="3546063"/>
                <a:ext cx="1762719" cy="1104155"/>
              </a:xfrm>
              <a:prstGeom prst="bentConnector3">
                <a:avLst>
                  <a:gd name="adj1" fmla="val 10065"/>
                </a:avLst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Connector: Elbow 152">
                <a:extLst>
                  <a:ext uri="{FF2B5EF4-FFF2-40B4-BE49-F238E27FC236}">
                    <a16:creationId xmlns:a16="http://schemas.microsoft.com/office/drawing/2014/main" id="{2EB40F2C-91AA-4049-8691-F0C1F0DF299A}"/>
                  </a:ext>
                </a:extLst>
              </p:cNvPr>
              <p:cNvCxnSpPr>
                <a:cxnSpLocks/>
                <a:stCxn id="32" idx="1"/>
                <a:endCxn id="126" idx="3"/>
              </p:cNvCxnSpPr>
              <p:nvPr/>
            </p:nvCxnSpPr>
            <p:spPr>
              <a:xfrm rot="10800000">
                <a:off x="4071635" y="3414238"/>
                <a:ext cx="1762722" cy="1235981"/>
              </a:xfrm>
              <a:prstGeom prst="bentConnector3">
                <a:avLst>
                  <a:gd name="adj1" fmla="val 8006"/>
                </a:avLst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009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roup 384">
            <a:extLst>
              <a:ext uri="{FF2B5EF4-FFF2-40B4-BE49-F238E27FC236}">
                <a16:creationId xmlns:a16="http://schemas.microsoft.com/office/drawing/2014/main" id="{D088E8E0-ACD6-4933-8BB0-FDFBB04DB17B}"/>
              </a:ext>
            </a:extLst>
          </p:cNvPr>
          <p:cNvGrpSpPr/>
          <p:nvPr/>
        </p:nvGrpSpPr>
        <p:grpSpPr>
          <a:xfrm>
            <a:off x="1308798" y="1783202"/>
            <a:ext cx="3847377" cy="4500000"/>
            <a:chOff x="1308798" y="1783202"/>
            <a:chExt cx="3847377" cy="4500000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862CBD16-6D73-406E-A025-7FC20A99D522}"/>
                </a:ext>
              </a:extLst>
            </p:cNvPr>
            <p:cNvGrpSpPr/>
            <p:nvPr/>
          </p:nvGrpSpPr>
          <p:grpSpPr>
            <a:xfrm>
              <a:off x="2362507" y="1783202"/>
              <a:ext cx="2793668" cy="4500000"/>
              <a:chOff x="3639712" y="1783202"/>
              <a:chExt cx="900000" cy="4500000"/>
            </a:xfrm>
          </p:grpSpPr>
          <p:sp>
            <p:nvSpPr>
              <p:cNvPr id="276" name="Flowchart: Alternate Process 275">
                <a:extLst>
                  <a:ext uri="{FF2B5EF4-FFF2-40B4-BE49-F238E27FC236}">
                    <a16:creationId xmlns:a16="http://schemas.microsoft.com/office/drawing/2014/main" id="{92CE3669-D777-4A32-B791-04B241625566}"/>
                  </a:ext>
                </a:extLst>
              </p:cNvPr>
              <p:cNvSpPr/>
              <p:nvPr/>
            </p:nvSpPr>
            <p:spPr>
              <a:xfrm>
                <a:off x="3639712" y="1783202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White/+</a:t>
                </a:r>
              </a:p>
            </p:txBody>
          </p:sp>
          <p:sp>
            <p:nvSpPr>
              <p:cNvPr id="277" name="Flowchart: Alternate Process 276">
                <a:extLst>
                  <a:ext uri="{FF2B5EF4-FFF2-40B4-BE49-F238E27FC236}">
                    <a16:creationId xmlns:a16="http://schemas.microsoft.com/office/drawing/2014/main" id="{67263056-B7BB-40A3-B8A8-AA32A142F093}"/>
                  </a:ext>
                </a:extLst>
              </p:cNvPr>
              <p:cNvSpPr/>
              <p:nvPr/>
            </p:nvSpPr>
            <p:spPr>
              <a:xfrm>
                <a:off x="3639712" y="3583202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Red/C</a:t>
                </a:r>
              </a:p>
            </p:txBody>
          </p:sp>
          <p:sp>
            <p:nvSpPr>
              <p:cNvPr id="278" name="Flowchart: Alternate Process 277">
                <a:extLst>
                  <a:ext uri="{FF2B5EF4-FFF2-40B4-BE49-F238E27FC236}">
                    <a16:creationId xmlns:a16="http://schemas.microsoft.com/office/drawing/2014/main" id="{1018CEBE-4FA6-4073-AC5D-A898B98BF12B}"/>
                  </a:ext>
                </a:extLst>
              </p:cNvPr>
              <p:cNvSpPr/>
              <p:nvPr/>
            </p:nvSpPr>
            <p:spPr>
              <a:xfrm>
                <a:off x="3639712" y="5383202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tx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Black/-</a:t>
                </a:r>
              </a:p>
            </p:txBody>
          </p:sp>
        </p:grpSp>
        <p:cxnSp>
          <p:nvCxnSpPr>
            <p:cNvPr id="284" name="Connector: Elbow 283">
              <a:extLst>
                <a:ext uri="{FF2B5EF4-FFF2-40B4-BE49-F238E27FC236}">
                  <a16:creationId xmlns:a16="http://schemas.microsoft.com/office/drawing/2014/main" id="{0F38A60D-FE9A-499C-BF38-1DF06F438071}"/>
                </a:ext>
              </a:extLst>
            </p:cNvPr>
            <p:cNvCxnSpPr>
              <a:stCxn id="276" idx="1"/>
              <a:endCxn id="277" idx="1"/>
            </p:cNvCxnSpPr>
            <p:nvPr/>
          </p:nvCxnSpPr>
          <p:spPr>
            <a:xfrm rot="10800000" flipV="1">
              <a:off x="2362507" y="2233202"/>
              <a:ext cx="12700" cy="18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ctor: Elbow 285">
              <a:extLst>
                <a:ext uri="{FF2B5EF4-FFF2-40B4-BE49-F238E27FC236}">
                  <a16:creationId xmlns:a16="http://schemas.microsoft.com/office/drawing/2014/main" id="{1F16C0FE-946C-45D9-96FF-396BA6013911}"/>
                </a:ext>
              </a:extLst>
            </p:cNvPr>
            <p:cNvCxnSpPr>
              <a:stCxn id="277" idx="1"/>
              <a:endCxn id="278" idx="1"/>
            </p:cNvCxnSpPr>
            <p:nvPr/>
          </p:nvCxnSpPr>
          <p:spPr>
            <a:xfrm rot="10800000" flipV="1">
              <a:off x="2362507" y="4033202"/>
              <a:ext cx="12700" cy="18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3AE85EFD-916F-40C6-93AB-9E7C195C4F17}"/>
                </a:ext>
              </a:extLst>
            </p:cNvPr>
            <p:cNvGrpSpPr/>
            <p:nvPr/>
          </p:nvGrpSpPr>
          <p:grpSpPr>
            <a:xfrm>
              <a:off x="1308798" y="2873891"/>
              <a:ext cx="1543501" cy="2318622"/>
              <a:chOff x="2966357" y="2873891"/>
              <a:chExt cx="1543501" cy="23186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0555249A-0FF1-4701-8936-19A591A41E36}"/>
                      </a:ext>
                    </a:extLst>
                  </p:cNvPr>
                  <p:cNvSpPr/>
                  <p:nvPr/>
                </p:nvSpPr>
                <p:spPr>
                  <a:xfrm>
                    <a:off x="2966357" y="2873891"/>
                    <a:ext cx="1543501" cy="51862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4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AU" sz="4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AU" sz="440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(+</m:t>
                          </m:r>
                          <m:r>
                            <m:rPr>
                              <m:nor/>
                            </m:rPr>
                            <a:rPr lang="en-AU" sz="4400" dirty="0" err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ve</m:t>
                          </m:r>
                          <m:r>
                            <m:rPr>
                              <m:nor/>
                            </m:rPr>
                            <a:rPr lang="en-AU" sz="440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)</m:t>
                          </m:r>
                        </m:oMath>
                      </m:oMathPara>
                    </a14:m>
                    <a:endParaRPr lang="en-AU" sz="4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0555249A-0FF1-4701-8936-19A591A41E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6357" y="2873891"/>
                    <a:ext cx="1543501" cy="51862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953" b="-1162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18B53EC6-A027-407A-A53C-F30602242756}"/>
                      </a:ext>
                    </a:extLst>
                  </p:cNvPr>
                  <p:cNvSpPr/>
                  <p:nvPr/>
                </p:nvSpPr>
                <p:spPr>
                  <a:xfrm>
                    <a:off x="2966357" y="4673891"/>
                    <a:ext cx="1543501" cy="51862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AU" sz="44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AU" sz="44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AU" sz="4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(-ve)</a:t>
                    </a:r>
                  </a:p>
                </p:txBody>
              </p:sp>
            </mc:Choice>
            <mc:Fallback xmlns=""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18B53EC6-A027-407A-A53C-F306022427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6357" y="4673891"/>
                    <a:ext cx="1543501" cy="51862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51765" r="-20553" b="-8705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7C0C3EB0-4600-4F8E-910F-93D8DA178755}"/>
              </a:ext>
            </a:extLst>
          </p:cNvPr>
          <p:cNvGrpSpPr/>
          <p:nvPr/>
        </p:nvGrpSpPr>
        <p:grpSpPr>
          <a:xfrm>
            <a:off x="5386994" y="-394026"/>
            <a:ext cx="14025112" cy="7502992"/>
            <a:chOff x="5386994" y="-394026"/>
            <a:chExt cx="14025112" cy="7502992"/>
          </a:xfrm>
        </p:grpSpPr>
        <p:sp>
          <p:nvSpPr>
            <p:cNvPr id="265" name="Rectangle: Rounded Corners 264">
              <a:extLst>
                <a:ext uri="{FF2B5EF4-FFF2-40B4-BE49-F238E27FC236}">
                  <a16:creationId xmlns:a16="http://schemas.microsoft.com/office/drawing/2014/main" id="{4A9851E3-EA0A-4FF7-97ED-6FF99B3BC401}"/>
                </a:ext>
              </a:extLst>
            </p:cNvPr>
            <p:cNvSpPr/>
            <p:nvPr/>
          </p:nvSpPr>
          <p:spPr>
            <a:xfrm>
              <a:off x="8986994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3</a:t>
              </a:r>
            </a:p>
          </p:txBody>
        </p:sp>
        <p:sp>
          <p:nvSpPr>
            <p:cNvPr id="35" name="Flowchart: Alternate Process 34">
              <a:extLst>
                <a:ext uri="{FF2B5EF4-FFF2-40B4-BE49-F238E27FC236}">
                  <a16:creationId xmlns:a16="http://schemas.microsoft.com/office/drawing/2014/main" id="{3B765207-A2AC-41BC-9794-E4840C8870CE}"/>
                </a:ext>
              </a:extLst>
            </p:cNvPr>
            <p:cNvSpPr/>
            <p:nvPr/>
          </p:nvSpPr>
          <p:spPr>
            <a:xfrm>
              <a:off x="56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E+</a:t>
              </a:r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94ED04FA-6AD4-4482-BCDC-FB195B49E4F6}"/>
                </a:ext>
              </a:extLst>
            </p:cNvPr>
            <p:cNvSpPr/>
            <p:nvPr/>
          </p:nvSpPr>
          <p:spPr>
            <a:xfrm>
              <a:off x="74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A+</a:t>
              </a:r>
            </a:p>
          </p:txBody>
        </p: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16C2E3F7-30EF-4F0C-95B7-9F19DA7CB21C}"/>
                </a:ext>
              </a:extLst>
            </p:cNvPr>
            <p:cNvSpPr/>
            <p:nvPr/>
          </p:nvSpPr>
          <p:spPr>
            <a:xfrm>
              <a:off x="92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A-</a:t>
              </a:r>
            </a:p>
          </p:txBody>
        </p:sp>
        <p:sp>
          <p:nvSpPr>
            <p:cNvPr id="53" name="Flowchart: Alternate Process 52">
              <a:extLst>
                <a:ext uri="{FF2B5EF4-FFF2-40B4-BE49-F238E27FC236}">
                  <a16:creationId xmlns:a16="http://schemas.microsoft.com/office/drawing/2014/main" id="{5C493EF2-888A-4116-A7BF-1410E81A54E0}"/>
                </a:ext>
              </a:extLst>
            </p:cNvPr>
            <p:cNvSpPr/>
            <p:nvPr/>
          </p:nvSpPr>
          <p:spPr>
            <a:xfrm>
              <a:off x="110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E-</a:t>
              </a:r>
            </a:p>
          </p:txBody>
        </p:sp>
        <p:sp>
          <p:nvSpPr>
            <p:cNvPr id="56" name="Flowchart: Alternate Process 55">
              <a:extLst>
                <a:ext uri="{FF2B5EF4-FFF2-40B4-BE49-F238E27FC236}">
                  <a16:creationId xmlns:a16="http://schemas.microsoft.com/office/drawing/2014/main" id="{52813CBD-666A-4C35-95A9-28BA6A071711}"/>
                </a:ext>
              </a:extLst>
            </p:cNvPr>
            <p:cNvSpPr/>
            <p:nvPr/>
          </p:nvSpPr>
          <p:spPr>
            <a:xfrm>
              <a:off x="56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C1</a:t>
              </a:r>
            </a:p>
          </p:txBody>
        </p:sp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C4EC0FB6-179A-4C0F-9800-21B42456FF23}"/>
                </a:ext>
              </a:extLst>
            </p:cNvPr>
            <p:cNvSpPr/>
            <p:nvPr/>
          </p:nvSpPr>
          <p:spPr>
            <a:xfrm>
              <a:off x="56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+1</a:t>
              </a:r>
            </a:p>
          </p:txBody>
        </p:sp>
        <p:sp>
          <p:nvSpPr>
            <p:cNvPr id="58" name="Flowchart: Alternate Process 57">
              <a:extLst>
                <a:ext uri="{FF2B5EF4-FFF2-40B4-BE49-F238E27FC236}">
                  <a16:creationId xmlns:a16="http://schemas.microsoft.com/office/drawing/2014/main" id="{32DEA306-881E-4C26-87E5-FAE921B25507}"/>
                </a:ext>
              </a:extLst>
            </p:cNvPr>
            <p:cNvSpPr/>
            <p:nvPr/>
          </p:nvSpPr>
          <p:spPr>
            <a:xfrm>
              <a:off x="56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-1</a:t>
              </a:r>
            </a:p>
          </p:txBody>
        </p:sp>
        <p:sp>
          <p:nvSpPr>
            <p:cNvPr id="59" name="Flowchart: Alternate Process 58">
              <a:extLst>
                <a:ext uri="{FF2B5EF4-FFF2-40B4-BE49-F238E27FC236}">
                  <a16:creationId xmlns:a16="http://schemas.microsoft.com/office/drawing/2014/main" id="{4157983E-711F-4F57-B1E2-C0987C79ADCB}"/>
                </a:ext>
              </a:extLst>
            </p:cNvPr>
            <p:cNvSpPr/>
            <p:nvPr/>
          </p:nvSpPr>
          <p:spPr>
            <a:xfrm>
              <a:off x="74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C2</a:t>
              </a:r>
            </a:p>
          </p:txBody>
        </p:sp>
        <p:sp>
          <p:nvSpPr>
            <p:cNvPr id="60" name="Flowchart: Alternate Process 59">
              <a:extLst>
                <a:ext uri="{FF2B5EF4-FFF2-40B4-BE49-F238E27FC236}">
                  <a16:creationId xmlns:a16="http://schemas.microsoft.com/office/drawing/2014/main" id="{B3EC1E91-EFA1-40D1-9085-BA505872147E}"/>
                </a:ext>
              </a:extLst>
            </p:cNvPr>
            <p:cNvSpPr/>
            <p:nvPr/>
          </p:nvSpPr>
          <p:spPr>
            <a:xfrm>
              <a:off x="74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+2</a:t>
              </a:r>
            </a:p>
          </p:txBody>
        </p:sp>
        <p:sp>
          <p:nvSpPr>
            <p:cNvPr id="61" name="Flowchart: Alternate Process 60">
              <a:extLst>
                <a:ext uri="{FF2B5EF4-FFF2-40B4-BE49-F238E27FC236}">
                  <a16:creationId xmlns:a16="http://schemas.microsoft.com/office/drawing/2014/main" id="{186990A6-15D1-47F1-A358-5E09A3AD1307}"/>
                </a:ext>
              </a:extLst>
            </p:cNvPr>
            <p:cNvSpPr/>
            <p:nvPr/>
          </p:nvSpPr>
          <p:spPr>
            <a:xfrm>
              <a:off x="74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-2</a:t>
              </a:r>
            </a:p>
          </p:txBody>
        </p:sp>
        <p:sp>
          <p:nvSpPr>
            <p:cNvPr id="62" name="Flowchart: Alternate Process 61">
              <a:extLst>
                <a:ext uri="{FF2B5EF4-FFF2-40B4-BE49-F238E27FC236}">
                  <a16:creationId xmlns:a16="http://schemas.microsoft.com/office/drawing/2014/main" id="{09226B8D-B2AD-47E1-BD36-43BEBF4EE78B}"/>
                </a:ext>
              </a:extLst>
            </p:cNvPr>
            <p:cNvSpPr/>
            <p:nvPr/>
          </p:nvSpPr>
          <p:spPr>
            <a:xfrm>
              <a:off x="92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C3</a:t>
              </a:r>
            </a:p>
          </p:txBody>
        </p:sp>
        <p:sp>
          <p:nvSpPr>
            <p:cNvPr id="63" name="Flowchart: Alternate Process 62">
              <a:extLst>
                <a:ext uri="{FF2B5EF4-FFF2-40B4-BE49-F238E27FC236}">
                  <a16:creationId xmlns:a16="http://schemas.microsoft.com/office/drawing/2014/main" id="{39482AA9-F347-4FDE-BB3C-80AAF6B4AF95}"/>
                </a:ext>
              </a:extLst>
            </p:cNvPr>
            <p:cNvSpPr/>
            <p:nvPr/>
          </p:nvSpPr>
          <p:spPr>
            <a:xfrm>
              <a:off x="92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+3</a:t>
              </a:r>
            </a:p>
          </p:txBody>
        </p:sp>
        <p:sp>
          <p:nvSpPr>
            <p:cNvPr id="64" name="Flowchart: Alternate Process 63">
              <a:extLst>
                <a:ext uri="{FF2B5EF4-FFF2-40B4-BE49-F238E27FC236}">
                  <a16:creationId xmlns:a16="http://schemas.microsoft.com/office/drawing/2014/main" id="{F4D0AF00-A2A5-444A-947B-1B5DB47B67AF}"/>
                </a:ext>
              </a:extLst>
            </p:cNvPr>
            <p:cNvSpPr/>
            <p:nvPr/>
          </p:nvSpPr>
          <p:spPr>
            <a:xfrm>
              <a:off x="92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-3</a:t>
              </a:r>
            </a:p>
          </p:txBody>
        </p:sp>
        <p:sp>
          <p:nvSpPr>
            <p:cNvPr id="65" name="Flowchart: Alternate Process 64">
              <a:extLst>
                <a:ext uri="{FF2B5EF4-FFF2-40B4-BE49-F238E27FC236}">
                  <a16:creationId xmlns:a16="http://schemas.microsoft.com/office/drawing/2014/main" id="{1FF6254E-5241-4DEE-BF64-5FE8E7484059}"/>
                </a:ext>
              </a:extLst>
            </p:cNvPr>
            <p:cNvSpPr/>
            <p:nvPr/>
          </p:nvSpPr>
          <p:spPr>
            <a:xfrm>
              <a:off x="110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C4</a:t>
              </a:r>
            </a:p>
          </p:txBody>
        </p:sp>
        <p:sp>
          <p:nvSpPr>
            <p:cNvPr id="66" name="Flowchart: Alternate Process 65">
              <a:extLst>
                <a:ext uri="{FF2B5EF4-FFF2-40B4-BE49-F238E27FC236}">
                  <a16:creationId xmlns:a16="http://schemas.microsoft.com/office/drawing/2014/main" id="{DA70B6DA-97B5-4E2C-BBFF-6A1A53AB0B2C}"/>
                </a:ext>
              </a:extLst>
            </p:cNvPr>
            <p:cNvSpPr/>
            <p:nvPr/>
          </p:nvSpPr>
          <p:spPr>
            <a:xfrm>
              <a:off x="110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+4</a:t>
              </a:r>
            </a:p>
          </p:txBody>
        </p:sp>
        <p:sp>
          <p:nvSpPr>
            <p:cNvPr id="67" name="Flowchart: Alternate Process 66">
              <a:extLst>
                <a:ext uri="{FF2B5EF4-FFF2-40B4-BE49-F238E27FC236}">
                  <a16:creationId xmlns:a16="http://schemas.microsoft.com/office/drawing/2014/main" id="{D80DEC31-C23D-45F9-80C9-8F2C2B91844A}"/>
                </a:ext>
              </a:extLst>
            </p:cNvPr>
            <p:cNvSpPr/>
            <p:nvPr/>
          </p:nvSpPr>
          <p:spPr>
            <a:xfrm>
              <a:off x="110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-4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CEDD8DE-1CA7-4E04-99D5-E3401B2FAD28}"/>
                </a:ext>
              </a:extLst>
            </p:cNvPr>
            <p:cNvCxnSpPr>
              <a:stCxn id="56" idx="0"/>
              <a:endCxn id="35" idx="2"/>
            </p:cNvCxnSpPr>
            <p:nvPr/>
          </p:nvCxnSpPr>
          <p:spPr>
            <a:xfrm flipV="1">
              <a:off x="6107472" y="883202"/>
              <a:ext cx="0" cy="90000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01470C9-94CC-45F7-9F11-3A073897A820}"/>
                </a:ext>
              </a:extLst>
            </p:cNvPr>
            <p:cNvCxnSpPr>
              <a:cxnSpLocks/>
              <a:stCxn id="59" idx="0"/>
              <a:endCxn id="41" idx="2"/>
            </p:cNvCxnSpPr>
            <p:nvPr/>
          </p:nvCxnSpPr>
          <p:spPr>
            <a:xfrm flipV="1">
              <a:off x="7907472" y="883202"/>
              <a:ext cx="0" cy="900000"/>
            </a:xfrm>
            <a:prstGeom prst="straightConnector1">
              <a:avLst/>
            </a:prstGeom>
            <a:ln w="762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19A9D7E-161E-4AAF-A084-1D35C0239315}"/>
                </a:ext>
              </a:extLst>
            </p:cNvPr>
            <p:cNvCxnSpPr>
              <a:cxnSpLocks/>
              <a:stCxn id="62" idx="0"/>
              <a:endCxn id="47" idx="2"/>
            </p:cNvCxnSpPr>
            <p:nvPr/>
          </p:nvCxnSpPr>
          <p:spPr>
            <a:xfrm flipV="1">
              <a:off x="9707472" y="883202"/>
              <a:ext cx="0" cy="900000"/>
            </a:xfrm>
            <a:prstGeom prst="straightConnector1">
              <a:avLst/>
            </a:prstGeom>
            <a:ln w="762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4ED7A73-EC96-4555-AFB4-84CCD3401DD5}"/>
                </a:ext>
              </a:extLst>
            </p:cNvPr>
            <p:cNvCxnSpPr>
              <a:cxnSpLocks/>
              <a:stCxn id="65" idx="0"/>
              <a:endCxn id="53" idx="2"/>
            </p:cNvCxnSpPr>
            <p:nvPr/>
          </p:nvCxnSpPr>
          <p:spPr>
            <a:xfrm flipV="1">
              <a:off x="11507472" y="883202"/>
              <a:ext cx="0" cy="90000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57A4B53B-20DA-4634-8EC0-7488EA363829}"/>
                </a:ext>
              </a:extLst>
            </p:cNvPr>
            <p:cNvCxnSpPr>
              <a:cxnSpLocks/>
              <a:stCxn id="58" idx="2"/>
              <a:endCxn id="64" idx="2"/>
            </p:cNvCxnSpPr>
            <p:nvPr/>
          </p:nvCxnSpPr>
          <p:spPr>
            <a:xfrm rot="16200000" flipH="1">
              <a:off x="7907472" y="4483202"/>
              <a:ext cx="12700" cy="36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2CF9C18B-DD11-4E14-B37C-E377A453A029}"/>
                </a:ext>
              </a:extLst>
            </p:cNvPr>
            <p:cNvCxnSpPr>
              <a:cxnSpLocks/>
              <a:stCxn id="61" idx="0"/>
              <a:endCxn id="67" idx="0"/>
            </p:cNvCxnSpPr>
            <p:nvPr/>
          </p:nvCxnSpPr>
          <p:spPr>
            <a:xfrm rot="5400000" flipH="1" flipV="1">
              <a:off x="9707472" y="3583202"/>
              <a:ext cx="12700" cy="36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6CAFD14-DE4F-46E8-8A83-19CFC434F1F2}"/>
                </a:ext>
              </a:extLst>
            </p:cNvPr>
            <p:cNvCxnSpPr>
              <a:stCxn id="57" idx="3"/>
              <a:endCxn id="60" idx="1"/>
            </p:cNvCxnSpPr>
            <p:nvPr/>
          </p:nvCxnSpPr>
          <p:spPr>
            <a:xfrm>
              <a:off x="6557472" y="4033202"/>
              <a:ext cx="900000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1600BC2B-19C0-4B77-B6FB-49B7E797587B}"/>
                </a:ext>
              </a:extLst>
            </p:cNvPr>
            <p:cNvCxnSpPr>
              <a:stCxn id="63" idx="3"/>
              <a:endCxn id="66" idx="1"/>
            </p:cNvCxnSpPr>
            <p:nvPr/>
          </p:nvCxnSpPr>
          <p:spPr>
            <a:xfrm>
              <a:off x="10157472" y="4033202"/>
              <a:ext cx="90000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A1A3347E-4594-4554-8C4E-FA7100A58749}"/>
                </a:ext>
              </a:extLst>
            </p:cNvPr>
            <p:cNvGrpSpPr/>
            <p:nvPr/>
          </p:nvGrpSpPr>
          <p:grpSpPr>
            <a:xfrm>
              <a:off x="13958625" y="1213299"/>
              <a:ext cx="3846156" cy="3846156"/>
              <a:chOff x="6885942" y="4554068"/>
              <a:chExt cx="3846156" cy="3846156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B883CD1D-3A5E-45BF-9B58-7A6D47F651AC}"/>
                  </a:ext>
                </a:extLst>
              </p:cNvPr>
              <p:cNvSpPr/>
              <p:nvPr/>
            </p:nvSpPr>
            <p:spPr>
              <a:xfrm>
                <a:off x="8685942" y="45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C750EF86-F770-40B6-AE8E-6D02776082FC}"/>
                  </a:ext>
                </a:extLst>
              </p:cNvPr>
              <p:cNvSpPr/>
              <p:nvPr/>
            </p:nvSpPr>
            <p:spPr>
              <a:xfrm>
                <a:off x="6885942" y="63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5ECA1BF-FA9E-4799-B793-C034256A129A}"/>
                  </a:ext>
                </a:extLst>
              </p:cNvPr>
              <p:cNvSpPr/>
              <p:nvPr/>
            </p:nvSpPr>
            <p:spPr>
              <a:xfrm>
                <a:off x="10485942" y="63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BBB9DD7C-9609-4850-9413-2C15D819FE46}"/>
                  </a:ext>
                </a:extLst>
              </p:cNvPr>
              <p:cNvSpPr/>
              <p:nvPr/>
            </p:nvSpPr>
            <p:spPr>
              <a:xfrm>
                <a:off x="8685942" y="81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B3F46B9B-67F4-4378-9E80-7F9F10FF5A81}"/>
                  </a:ext>
                </a:extLst>
              </p:cNvPr>
              <p:cNvCxnSpPr>
                <a:cxnSpLocks/>
                <a:stCxn id="201" idx="3"/>
                <a:endCxn id="202" idx="7"/>
              </p:cNvCxnSpPr>
              <p:nvPr/>
            </p:nvCxnSpPr>
            <p:spPr>
              <a:xfrm flipH="1">
                <a:off x="7096049" y="47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A70CA9EA-88E1-457F-8B4E-B7C60366D28A}"/>
                  </a:ext>
                </a:extLst>
              </p:cNvPr>
              <p:cNvCxnSpPr>
                <a:cxnSpLocks/>
                <a:stCxn id="201" idx="5"/>
                <a:endCxn id="203" idx="1"/>
              </p:cNvCxnSpPr>
              <p:nvPr/>
            </p:nvCxnSpPr>
            <p:spPr>
              <a:xfrm>
                <a:off x="8896049" y="47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5793B8B1-E567-40F1-9307-1D566D5C7533}"/>
                  </a:ext>
                </a:extLst>
              </p:cNvPr>
              <p:cNvCxnSpPr>
                <a:cxnSpLocks/>
                <a:stCxn id="202" idx="5"/>
                <a:endCxn id="204" idx="1"/>
              </p:cNvCxnSpPr>
              <p:nvPr/>
            </p:nvCxnSpPr>
            <p:spPr>
              <a:xfrm>
                <a:off x="7096049" y="65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BE2879A7-F462-49C9-A8DF-C324FE6420EC}"/>
                  </a:ext>
                </a:extLst>
              </p:cNvPr>
              <p:cNvCxnSpPr>
                <a:cxnSpLocks/>
                <a:stCxn id="203" idx="3"/>
                <a:endCxn id="204" idx="7"/>
              </p:cNvCxnSpPr>
              <p:nvPr/>
            </p:nvCxnSpPr>
            <p:spPr>
              <a:xfrm flipH="1">
                <a:off x="8896049" y="65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3" name="Connector: Elbow 252">
              <a:extLst>
                <a:ext uri="{FF2B5EF4-FFF2-40B4-BE49-F238E27FC236}">
                  <a16:creationId xmlns:a16="http://schemas.microsoft.com/office/drawing/2014/main" id="{2A71361A-0B19-4AAC-9279-E288A52A1788}"/>
                </a:ext>
              </a:extLst>
            </p:cNvPr>
            <p:cNvCxnSpPr>
              <a:cxnSpLocks/>
              <a:stCxn id="243" idx="1"/>
              <a:endCxn id="231" idx="0"/>
            </p:cNvCxnSpPr>
            <p:nvPr/>
          </p:nvCxnSpPr>
          <p:spPr>
            <a:xfrm rot="10800000" flipV="1">
              <a:off x="12801301" y="2196672"/>
              <a:ext cx="290911" cy="489705"/>
            </a:xfrm>
            <a:prstGeom prst="bentConnector2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FF12F6FB-24F9-46FD-BC08-BA5A873E7E42}"/>
                </a:ext>
              </a:extLst>
            </p:cNvPr>
            <p:cNvCxnSpPr>
              <a:stCxn id="228" idx="3"/>
              <a:endCxn id="241" idx="1"/>
            </p:cNvCxnSpPr>
            <p:nvPr/>
          </p:nvCxnSpPr>
          <p:spPr>
            <a:xfrm>
              <a:off x="16331703" y="55974"/>
              <a:ext cx="714329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09C27D2D-A0D6-43C2-8F40-ED7A3F5A8B1C}"/>
                </a:ext>
              </a:extLst>
            </p:cNvPr>
            <p:cNvGrpSpPr/>
            <p:nvPr/>
          </p:nvGrpSpPr>
          <p:grpSpPr>
            <a:xfrm>
              <a:off x="12351300" y="-394026"/>
              <a:ext cx="7060806" cy="7060806"/>
              <a:chOff x="12351300" y="-394026"/>
              <a:chExt cx="7060806" cy="7060806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20ED3AFB-4064-4639-B326-AD7D127BD4FD}"/>
                  </a:ext>
                </a:extLst>
              </p:cNvPr>
              <p:cNvGrpSpPr/>
              <p:nvPr/>
            </p:nvGrpSpPr>
            <p:grpSpPr>
              <a:xfrm>
                <a:off x="13238625" y="493299"/>
                <a:ext cx="5286156" cy="5286156"/>
                <a:chOff x="3253855" y="3920509"/>
                <a:chExt cx="5286156" cy="5286156"/>
              </a:xfrm>
            </p:grpSpPr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07B1FD80-144E-42B6-915A-CE3C0D2E81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601" y="3920509"/>
                  <a:ext cx="0" cy="7200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550D60C9-2278-430B-B6F2-F23ABC566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601" y="8486665"/>
                  <a:ext cx="0" cy="7200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D4E09308-4C8A-4500-996F-CC2A551AB2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3855" y="6563587"/>
                  <a:ext cx="720000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B7F7F0CB-0B67-4829-8EC4-18A6CFCF4F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0011" y="6563587"/>
                  <a:ext cx="720000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0" name="Flowchart: Alternate Process 229">
                <a:extLst>
                  <a:ext uri="{FF2B5EF4-FFF2-40B4-BE49-F238E27FC236}">
                    <a16:creationId xmlns:a16="http://schemas.microsoft.com/office/drawing/2014/main" id="{B6C5019D-323F-4D40-8120-8580C61D069F}"/>
                  </a:ext>
                </a:extLst>
              </p:cNvPr>
              <p:cNvSpPr/>
              <p:nvPr/>
            </p:nvSpPr>
            <p:spPr>
              <a:xfrm>
                <a:off x="18512106" y="268637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A+</a:t>
                </a:r>
              </a:p>
            </p:txBody>
          </p:sp>
          <p:sp>
            <p:nvSpPr>
              <p:cNvPr id="231" name="Flowchart: Alternate Process 230">
                <a:extLst>
                  <a:ext uri="{FF2B5EF4-FFF2-40B4-BE49-F238E27FC236}">
                    <a16:creationId xmlns:a16="http://schemas.microsoft.com/office/drawing/2014/main" id="{25DFDA24-74B7-4286-9964-66DB001CA321}"/>
                  </a:ext>
                </a:extLst>
              </p:cNvPr>
              <p:cNvSpPr/>
              <p:nvPr/>
            </p:nvSpPr>
            <p:spPr>
              <a:xfrm>
                <a:off x="12351300" y="268637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A-</a:t>
                </a:r>
              </a:p>
            </p:txBody>
          </p:sp>
          <p:sp>
            <p:nvSpPr>
              <p:cNvPr id="227" name="Flowchart: Alternate Process 226">
                <a:extLst>
                  <a:ext uri="{FF2B5EF4-FFF2-40B4-BE49-F238E27FC236}">
                    <a16:creationId xmlns:a16="http://schemas.microsoft.com/office/drawing/2014/main" id="{40B0B6CF-0460-43B5-A878-D82696A567C6}"/>
                  </a:ext>
                </a:extLst>
              </p:cNvPr>
              <p:cNvSpPr/>
              <p:nvPr/>
            </p:nvSpPr>
            <p:spPr>
              <a:xfrm>
                <a:off x="15431703" y="5766780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E-</a:t>
                </a:r>
              </a:p>
            </p:txBody>
          </p:sp>
          <p:sp>
            <p:nvSpPr>
              <p:cNvPr id="228" name="Flowchart: Alternate Process 227">
                <a:extLst>
                  <a:ext uri="{FF2B5EF4-FFF2-40B4-BE49-F238E27FC236}">
                    <a16:creationId xmlns:a16="http://schemas.microsoft.com/office/drawing/2014/main" id="{BF7B5FC4-9F25-446B-9EE4-EBD760AF18D9}"/>
                  </a:ext>
                </a:extLst>
              </p:cNvPr>
              <p:cNvSpPr/>
              <p:nvPr/>
            </p:nvSpPr>
            <p:spPr>
              <a:xfrm>
                <a:off x="15431703" y="-394026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E+</a:t>
                </a:r>
              </a:p>
            </p:txBody>
          </p:sp>
          <p:sp>
            <p:nvSpPr>
              <p:cNvPr id="241" name="Flowchart: Alternate Process 240">
                <a:extLst>
                  <a:ext uri="{FF2B5EF4-FFF2-40B4-BE49-F238E27FC236}">
                    <a16:creationId xmlns:a16="http://schemas.microsoft.com/office/drawing/2014/main" id="{8C6BAC55-9542-4B0D-91A9-6083CAC3AEDF}"/>
                  </a:ext>
                </a:extLst>
              </p:cNvPr>
              <p:cNvSpPr/>
              <p:nvPr/>
            </p:nvSpPr>
            <p:spPr>
              <a:xfrm>
                <a:off x="17046032" y="-67104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To 5V</a:t>
                </a:r>
              </a:p>
            </p:txBody>
          </p:sp>
          <p:sp>
            <p:nvSpPr>
              <p:cNvPr id="242" name="Flowchart: Alternate Process 241">
                <a:extLst>
                  <a:ext uri="{FF2B5EF4-FFF2-40B4-BE49-F238E27FC236}">
                    <a16:creationId xmlns:a16="http://schemas.microsoft.com/office/drawing/2014/main" id="{0B903B88-B5F9-4EA9-A720-B68F9CA7D92D}"/>
                  </a:ext>
                </a:extLst>
              </p:cNvPr>
              <p:cNvSpPr/>
              <p:nvPr/>
            </p:nvSpPr>
            <p:spPr>
              <a:xfrm>
                <a:off x="17046032" y="6093702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To Ground</a:t>
                </a:r>
              </a:p>
            </p:txBody>
          </p:sp>
          <p:sp>
            <p:nvSpPr>
              <p:cNvPr id="243" name="Flowchart: Alternate Process 242">
                <a:extLst>
                  <a:ext uri="{FF2B5EF4-FFF2-40B4-BE49-F238E27FC236}">
                    <a16:creationId xmlns:a16="http://schemas.microsoft.com/office/drawing/2014/main" id="{89BC14E5-F4AC-4D78-B5F8-846BD32FDE51}"/>
                  </a:ext>
                </a:extLst>
              </p:cNvPr>
              <p:cNvSpPr/>
              <p:nvPr/>
            </p:nvSpPr>
            <p:spPr>
              <a:xfrm>
                <a:off x="13092211" y="2073595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Signal Low</a:t>
                </a:r>
              </a:p>
            </p:txBody>
          </p:sp>
          <p:sp>
            <p:nvSpPr>
              <p:cNvPr id="244" name="Flowchart: Alternate Process 243">
                <a:extLst>
                  <a:ext uri="{FF2B5EF4-FFF2-40B4-BE49-F238E27FC236}">
                    <a16:creationId xmlns:a16="http://schemas.microsoft.com/office/drawing/2014/main" id="{F20C236A-5CD2-464C-9A0B-29374F90D55F}"/>
                  </a:ext>
                </a:extLst>
              </p:cNvPr>
              <p:cNvSpPr/>
              <p:nvPr/>
            </p:nvSpPr>
            <p:spPr>
              <a:xfrm>
                <a:off x="17876632" y="2073595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Signal High</a:t>
                </a:r>
              </a:p>
            </p:txBody>
          </p:sp>
          <p:cxnSp>
            <p:nvCxnSpPr>
              <p:cNvPr id="249" name="Connector: Elbow 248">
                <a:extLst>
                  <a:ext uri="{FF2B5EF4-FFF2-40B4-BE49-F238E27FC236}">
                    <a16:creationId xmlns:a16="http://schemas.microsoft.com/office/drawing/2014/main" id="{8EEE6C94-7805-45D5-9AC6-3F99331008A2}"/>
                  </a:ext>
                </a:extLst>
              </p:cNvPr>
              <p:cNvCxnSpPr>
                <a:cxnSpLocks/>
                <a:stCxn id="244" idx="3"/>
                <a:endCxn id="230" idx="0"/>
              </p:cNvCxnSpPr>
              <p:nvPr/>
            </p:nvCxnSpPr>
            <p:spPr>
              <a:xfrm>
                <a:off x="18671196" y="2196673"/>
                <a:ext cx="290910" cy="489705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7678571D-7714-4E96-B9DE-220984C846A9}"/>
                  </a:ext>
                </a:extLst>
              </p:cNvPr>
              <p:cNvCxnSpPr>
                <a:cxnSpLocks/>
                <a:stCxn id="227" idx="3"/>
                <a:endCxn id="242" idx="1"/>
              </p:cNvCxnSpPr>
              <p:nvPr/>
            </p:nvCxnSpPr>
            <p:spPr>
              <a:xfrm>
                <a:off x="16331703" y="6216780"/>
                <a:ext cx="714329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C00102F9-AC62-4FD0-83E2-52BEF5736383}"/>
                </a:ext>
              </a:extLst>
            </p:cNvPr>
            <p:cNvSpPr/>
            <p:nvPr/>
          </p:nvSpPr>
          <p:spPr>
            <a:xfrm>
              <a:off x="5386994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1</a:t>
              </a:r>
            </a:p>
          </p:txBody>
        </p:sp>
        <p:sp>
          <p:nvSpPr>
            <p:cNvPr id="267" name="Rectangle: Rounded Corners 266">
              <a:extLst>
                <a:ext uri="{FF2B5EF4-FFF2-40B4-BE49-F238E27FC236}">
                  <a16:creationId xmlns:a16="http://schemas.microsoft.com/office/drawing/2014/main" id="{C99DE8A4-4BEC-4CAB-8E9D-F7E869223928}"/>
                </a:ext>
              </a:extLst>
            </p:cNvPr>
            <p:cNvSpPr/>
            <p:nvPr/>
          </p:nvSpPr>
          <p:spPr>
            <a:xfrm>
              <a:off x="10782782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4</a:t>
              </a:r>
            </a:p>
          </p:txBody>
        </p:sp>
        <p:sp>
          <p:nvSpPr>
            <p:cNvPr id="268" name="Rectangle: Rounded Corners 267">
              <a:extLst>
                <a:ext uri="{FF2B5EF4-FFF2-40B4-BE49-F238E27FC236}">
                  <a16:creationId xmlns:a16="http://schemas.microsoft.com/office/drawing/2014/main" id="{F99C75B4-0658-4AC7-990F-A96E758F4063}"/>
                </a:ext>
              </a:extLst>
            </p:cNvPr>
            <p:cNvSpPr/>
            <p:nvPr/>
          </p:nvSpPr>
          <p:spPr>
            <a:xfrm>
              <a:off x="7193343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2</a:t>
              </a:r>
            </a:p>
          </p:txBody>
        </p: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EDBEDFF0-9DDE-4CE9-852C-AB4C07C09955}"/>
                </a:ext>
              </a:extLst>
            </p:cNvPr>
            <p:cNvGrpSpPr/>
            <p:nvPr/>
          </p:nvGrpSpPr>
          <p:grpSpPr>
            <a:xfrm rot="18900000">
              <a:off x="13940376" y="1978220"/>
              <a:ext cx="2103874" cy="478970"/>
              <a:chOff x="13403700" y="420914"/>
              <a:chExt cx="2103874" cy="478970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EEDD62E2-00EB-4D67-ADE1-5219094350EC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Z-3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9ADCB012-5956-4F93-A351-F4C6719B206A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Z-1</a:t>
                </a:r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9E667EEB-8B22-478A-8DB7-AAC058304479}"/>
                </a:ext>
              </a:extLst>
            </p:cNvPr>
            <p:cNvGrpSpPr/>
            <p:nvPr/>
          </p:nvGrpSpPr>
          <p:grpSpPr>
            <a:xfrm rot="18900000">
              <a:off x="15719156" y="3815563"/>
              <a:ext cx="2103874" cy="478970"/>
              <a:chOff x="13403700" y="420914"/>
              <a:chExt cx="2103874" cy="478970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841F2FF2-AF9D-4645-944D-339C00D85A61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4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Z-4</a:t>
                </a:r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E2A41423-1604-418E-818A-07DCE280754A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4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Z-2</a:t>
                </a:r>
              </a:p>
            </p:txBody>
          </p: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40838094-4C7D-468F-8C5E-3D3CED8BE309}"/>
                </a:ext>
              </a:extLst>
            </p:cNvPr>
            <p:cNvGrpSpPr/>
            <p:nvPr/>
          </p:nvGrpSpPr>
          <p:grpSpPr>
            <a:xfrm rot="2700000">
              <a:off x="15748438" y="2007502"/>
              <a:ext cx="2103874" cy="478970"/>
              <a:chOff x="13403700" y="420914"/>
              <a:chExt cx="2103874" cy="478970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5215F98F-49F9-481C-A95F-29857925BDC0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Z+1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D97E620E-F895-4FD6-99C6-2B4257DDA400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Z+2</a:t>
                </a:r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C39F0515-5DA9-4D51-8FFA-3EA7EB26C654}"/>
                </a:ext>
              </a:extLst>
            </p:cNvPr>
            <p:cNvGrpSpPr/>
            <p:nvPr/>
          </p:nvGrpSpPr>
          <p:grpSpPr>
            <a:xfrm rot="2700000">
              <a:off x="13911095" y="3786282"/>
              <a:ext cx="2103874" cy="478970"/>
              <a:chOff x="13403700" y="420914"/>
              <a:chExt cx="2103874" cy="478970"/>
            </a:xfrm>
          </p:grpSpPr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3E0FCA74-3EC7-431D-8CBE-56778306B8BC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rgbClr val="7030A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Z+3</a:t>
                </a: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5DA22C4E-ABAB-45A5-80D2-A815AAE3A607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rgbClr val="7030A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05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1295C92E-C57F-42D5-B474-41DACDB48C8E}"/>
              </a:ext>
            </a:extLst>
          </p:cNvPr>
          <p:cNvGrpSpPr/>
          <p:nvPr/>
        </p:nvGrpSpPr>
        <p:grpSpPr>
          <a:xfrm>
            <a:off x="1883000" y="0"/>
            <a:ext cx="6140000" cy="7200000"/>
            <a:chOff x="1883000" y="0"/>
            <a:chExt cx="6140000" cy="7200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0C43B11-1EE7-4AB2-AD53-FE239933D2F2}"/>
                </a:ext>
              </a:extLst>
            </p:cNvPr>
            <p:cNvGrpSpPr/>
            <p:nvPr/>
          </p:nvGrpSpPr>
          <p:grpSpPr>
            <a:xfrm>
              <a:off x="2783000" y="0"/>
              <a:ext cx="4340000" cy="7200000"/>
              <a:chOff x="2783000" y="3154573"/>
              <a:chExt cx="4340000" cy="720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26A4F48-6A36-4B01-A353-9F2BC451967F}"/>
                  </a:ext>
                </a:extLst>
              </p:cNvPr>
              <p:cNvSpPr/>
              <p:nvPr/>
            </p:nvSpPr>
            <p:spPr>
              <a:xfrm>
                <a:off x="3233000" y="3171371"/>
                <a:ext cx="3440001" cy="718320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800" dirty="0">
                    <a:latin typeface="Consolas" panose="020B0609020204030204" pitchFamily="49" charset="0"/>
                  </a:rPr>
                  <a:t>INA125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BE07B88-BA8F-4360-8614-5F5DC885D7BA}"/>
                  </a:ext>
                </a:extLst>
              </p:cNvPr>
              <p:cNvGrpSpPr/>
              <p:nvPr/>
            </p:nvGrpSpPr>
            <p:grpSpPr>
              <a:xfrm>
                <a:off x="2783000" y="3154573"/>
                <a:ext cx="4340000" cy="7200000"/>
                <a:chOff x="2525371" y="-16798"/>
                <a:chExt cx="4340000" cy="7200000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1DAF21E4-5ACF-45F7-99E3-FCF341284AF0}"/>
                    </a:ext>
                  </a:extLst>
                </p:cNvPr>
                <p:cNvGrpSpPr/>
                <p:nvPr/>
              </p:nvGrpSpPr>
              <p:grpSpPr>
                <a:xfrm>
                  <a:off x="2525371" y="-16798"/>
                  <a:ext cx="900000" cy="7200000"/>
                  <a:chOff x="7457472" y="-16798"/>
                  <a:chExt cx="900000" cy="7200000"/>
                </a:xfrm>
              </p:grpSpPr>
              <p:sp>
                <p:nvSpPr>
                  <p:cNvPr id="5" name="Flowchart: Alternate Process 4">
                    <a:extLst>
                      <a:ext uri="{FF2B5EF4-FFF2-40B4-BE49-F238E27FC236}">
                        <a16:creationId xmlns:a16="http://schemas.microsoft.com/office/drawing/2014/main" id="{DB9A4ACC-9391-464F-9F91-998028DA512C}"/>
                      </a:ext>
                    </a:extLst>
                  </p:cNvPr>
                  <p:cNvSpPr/>
                  <p:nvPr/>
                </p:nvSpPr>
                <p:spPr>
                  <a:xfrm>
                    <a:off x="7457472" y="-16798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</a:t>
                    </a:r>
                  </a:p>
                </p:txBody>
              </p:sp>
              <p:sp>
                <p:nvSpPr>
                  <p:cNvPr id="6" name="Flowchart: Alternate Process 5">
                    <a:extLst>
                      <a:ext uri="{FF2B5EF4-FFF2-40B4-BE49-F238E27FC236}">
                        <a16:creationId xmlns:a16="http://schemas.microsoft.com/office/drawing/2014/main" id="{A87D7ECC-7D40-4648-ABAA-7AA388DF54B4}"/>
                      </a:ext>
                    </a:extLst>
                  </p:cNvPr>
                  <p:cNvSpPr/>
                  <p:nvPr/>
                </p:nvSpPr>
                <p:spPr>
                  <a:xfrm>
                    <a:off x="7457472" y="8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2</a:t>
                    </a:r>
                  </a:p>
                </p:txBody>
              </p:sp>
              <p:sp>
                <p:nvSpPr>
                  <p:cNvPr id="7" name="Flowchart: Alternate Process 6">
                    <a:extLst>
                      <a:ext uri="{FF2B5EF4-FFF2-40B4-BE49-F238E27FC236}">
                        <a16:creationId xmlns:a16="http://schemas.microsoft.com/office/drawing/2014/main" id="{E0DCF083-AE11-499D-A956-8AF24C05DC7F}"/>
                      </a:ext>
                    </a:extLst>
                  </p:cNvPr>
                  <p:cNvSpPr/>
                  <p:nvPr/>
                </p:nvSpPr>
                <p:spPr>
                  <a:xfrm>
                    <a:off x="745747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3</a:t>
                    </a:r>
                  </a:p>
                </p:txBody>
              </p:sp>
              <p:sp>
                <p:nvSpPr>
                  <p:cNvPr id="8" name="Flowchart: Alternate Process 7">
                    <a:extLst>
                      <a:ext uri="{FF2B5EF4-FFF2-40B4-BE49-F238E27FC236}">
                        <a16:creationId xmlns:a16="http://schemas.microsoft.com/office/drawing/2014/main" id="{5B1B60C4-0457-4946-AC57-12C1743009CE}"/>
                      </a:ext>
                    </a:extLst>
                  </p:cNvPr>
                  <p:cNvSpPr/>
                  <p:nvPr/>
                </p:nvSpPr>
                <p:spPr>
                  <a:xfrm>
                    <a:off x="7457472" y="26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4</a:t>
                    </a:r>
                  </a:p>
                </p:txBody>
              </p:sp>
              <p:sp>
                <p:nvSpPr>
                  <p:cNvPr id="9" name="Flowchart: Alternate Process 8">
                    <a:extLst>
                      <a:ext uri="{FF2B5EF4-FFF2-40B4-BE49-F238E27FC236}">
                        <a16:creationId xmlns:a16="http://schemas.microsoft.com/office/drawing/2014/main" id="{BADA8990-257B-42A8-B9CE-A7A4CB4B5F27}"/>
                      </a:ext>
                    </a:extLst>
                  </p:cNvPr>
                  <p:cNvSpPr/>
                  <p:nvPr/>
                </p:nvSpPr>
                <p:spPr>
                  <a:xfrm>
                    <a:off x="745747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5</a:t>
                    </a:r>
                  </a:p>
                </p:txBody>
              </p:sp>
              <p:sp>
                <p:nvSpPr>
                  <p:cNvPr id="10" name="Flowchart: Alternate Process 9">
                    <a:extLst>
                      <a:ext uri="{FF2B5EF4-FFF2-40B4-BE49-F238E27FC236}">
                        <a16:creationId xmlns:a16="http://schemas.microsoft.com/office/drawing/2014/main" id="{6FEF3638-B686-4144-B909-5AF2C8BF754A}"/>
                      </a:ext>
                    </a:extLst>
                  </p:cNvPr>
                  <p:cNvSpPr/>
                  <p:nvPr/>
                </p:nvSpPr>
                <p:spPr>
                  <a:xfrm>
                    <a:off x="7457472" y="44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6</a:t>
                    </a:r>
                  </a:p>
                </p:txBody>
              </p:sp>
              <p:sp>
                <p:nvSpPr>
                  <p:cNvPr id="11" name="Flowchart: Alternate Process 10">
                    <a:extLst>
                      <a:ext uri="{FF2B5EF4-FFF2-40B4-BE49-F238E27FC236}">
                        <a16:creationId xmlns:a16="http://schemas.microsoft.com/office/drawing/2014/main" id="{6684D052-DC0B-4B30-A293-79AC12675B12}"/>
                      </a:ext>
                    </a:extLst>
                  </p:cNvPr>
                  <p:cNvSpPr/>
                  <p:nvPr/>
                </p:nvSpPr>
                <p:spPr>
                  <a:xfrm>
                    <a:off x="745747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7</a:t>
                    </a:r>
                  </a:p>
                </p:txBody>
              </p:sp>
              <p:sp>
                <p:nvSpPr>
                  <p:cNvPr id="12" name="Flowchart: Alternate Process 11">
                    <a:extLst>
                      <a:ext uri="{FF2B5EF4-FFF2-40B4-BE49-F238E27FC236}">
                        <a16:creationId xmlns:a16="http://schemas.microsoft.com/office/drawing/2014/main" id="{6D763D6C-11C3-45C2-B450-70C4A9481D3D}"/>
                      </a:ext>
                    </a:extLst>
                  </p:cNvPr>
                  <p:cNvSpPr/>
                  <p:nvPr/>
                </p:nvSpPr>
                <p:spPr>
                  <a:xfrm>
                    <a:off x="7457472" y="62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8</a:t>
                    </a:r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7B0317C-7806-4A95-873D-7554BB56E522}"/>
                    </a:ext>
                  </a:extLst>
                </p:cNvPr>
                <p:cNvGrpSpPr/>
                <p:nvPr/>
              </p:nvGrpSpPr>
              <p:grpSpPr>
                <a:xfrm>
                  <a:off x="5965371" y="-16798"/>
                  <a:ext cx="900000" cy="7200000"/>
                  <a:chOff x="7457472" y="-16798"/>
                  <a:chExt cx="900000" cy="7200000"/>
                </a:xfrm>
              </p:grpSpPr>
              <p:sp>
                <p:nvSpPr>
                  <p:cNvPr id="15" name="Flowchart: Alternate Process 14">
                    <a:extLst>
                      <a:ext uri="{FF2B5EF4-FFF2-40B4-BE49-F238E27FC236}">
                        <a16:creationId xmlns:a16="http://schemas.microsoft.com/office/drawing/2014/main" id="{47E30D8A-AA47-405D-9223-6A70731835B1}"/>
                      </a:ext>
                    </a:extLst>
                  </p:cNvPr>
                  <p:cNvSpPr/>
                  <p:nvPr/>
                </p:nvSpPr>
                <p:spPr>
                  <a:xfrm>
                    <a:off x="7457472" y="-16798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16</a:t>
                    </a:r>
                  </a:p>
                </p:txBody>
              </p:sp>
              <p:sp>
                <p:nvSpPr>
                  <p:cNvPr id="16" name="Flowchart: Alternate Process 15">
                    <a:extLst>
                      <a:ext uri="{FF2B5EF4-FFF2-40B4-BE49-F238E27FC236}">
                        <a16:creationId xmlns:a16="http://schemas.microsoft.com/office/drawing/2014/main" id="{43D16A6D-80B2-4082-BA8F-9AB203A1A604}"/>
                      </a:ext>
                    </a:extLst>
                  </p:cNvPr>
                  <p:cNvSpPr/>
                  <p:nvPr/>
                </p:nvSpPr>
                <p:spPr>
                  <a:xfrm>
                    <a:off x="7457472" y="8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15</a:t>
                    </a:r>
                  </a:p>
                </p:txBody>
              </p:sp>
              <p:sp>
                <p:nvSpPr>
                  <p:cNvPr id="17" name="Flowchart: Alternate Process 16">
                    <a:extLst>
                      <a:ext uri="{FF2B5EF4-FFF2-40B4-BE49-F238E27FC236}">
                        <a16:creationId xmlns:a16="http://schemas.microsoft.com/office/drawing/2014/main" id="{05B5D405-D06C-4922-AC19-84164FF5D349}"/>
                      </a:ext>
                    </a:extLst>
                  </p:cNvPr>
                  <p:cNvSpPr/>
                  <p:nvPr/>
                </p:nvSpPr>
                <p:spPr>
                  <a:xfrm>
                    <a:off x="745747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14</a:t>
                    </a:r>
                  </a:p>
                </p:txBody>
              </p:sp>
              <p:sp>
                <p:nvSpPr>
                  <p:cNvPr id="18" name="Flowchart: Alternate Process 17">
                    <a:extLst>
                      <a:ext uri="{FF2B5EF4-FFF2-40B4-BE49-F238E27FC236}">
                        <a16:creationId xmlns:a16="http://schemas.microsoft.com/office/drawing/2014/main" id="{206D8537-2EFE-4D79-9302-E1FC6F4DDEBA}"/>
                      </a:ext>
                    </a:extLst>
                  </p:cNvPr>
                  <p:cNvSpPr/>
                  <p:nvPr/>
                </p:nvSpPr>
                <p:spPr>
                  <a:xfrm>
                    <a:off x="7457472" y="26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13</a:t>
                    </a:r>
                  </a:p>
                </p:txBody>
              </p:sp>
              <p:sp>
                <p:nvSpPr>
                  <p:cNvPr id="19" name="Flowchart: Alternate Process 18">
                    <a:extLst>
                      <a:ext uri="{FF2B5EF4-FFF2-40B4-BE49-F238E27FC236}">
                        <a16:creationId xmlns:a16="http://schemas.microsoft.com/office/drawing/2014/main" id="{D895E476-D879-47D4-9016-B1D306684A72}"/>
                      </a:ext>
                    </a:extLst>
                  </p:cNvPr>
                  <p:cNvSpPr/>
                  <p:nvPr/>
                </p:nvSpPr>
                <p:spPr>
                  <a:xfrm>
                    <a:off x="745747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12</a:t>
                    </a:r>
                  </a:p>
                </p:txBody>
              </p:sp>
              <p:sp>
                <p:nvSpPr>
                  <p:cNvPr id="20" name="Flowchart: Alternate Process 19">
                    <a:extLst>
                      <a:ext uri="{FF2B5EF4-FFF2-40B4-BE49-F238E27FC236}">
                        <a16:creationId xmlns:a16="http://schemas.microsoft.com/office/drawing/2014/main" id="{E238CF4B-A30C-49AC-8031-A7BA52EE9258}"/>
                      </a:ext>
                    </a:extLst>
                  </p:cNvPr>
                  <p:cNvSpPr/>
                  <p:nvPr/>
                </p:nvSpPr>
                <p:spPr>
                  <a:xfrm>
                    <a:off x="7457472" y="44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11</a:t>
                    </a:r>
                  </a:p>
                </p:txBody>
              </p:sp>
              <p:sp>
                <p:nvSpPr>
                  <p:cNvPr id="21" name="Flowchart: Alternate Process 20">
                    <a:extLst>
                      <a:ext uri="{FF2B5EF4-FFF2-40B4-BE49-F238E27FC236}">
                        <a16:creationId xmlns:a16="http://schemas.microsoft.com/office/drawing/2014/main" id="{170E9036-BEAC-4E56-8744-A9F53CF928B6}"/>
                      </a:ext>
                    </a:extLst>
                  </p:cNvPr>
                  <p:cNvSpPr/>
                  <p:nvPr/>
                </p:nvSpPr>
                <p:spPr>
                  <a:xfrm>
                    <a:off x="745747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10</a:t>
                    </a:r>
                  </a:p>
                </p:txBody>
              </p:sp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3066C692-3B98-48D6-BD96-79A0B65367E2}"/>
                      </a:ext>
                    </a:extLst>
                  </p:cNvPr>
                  <p:cNvSpPr/>
                  <p:nvPr/>
                </p:nvSpPr>
                <p:spPr>
                  <a:xfrm>
                    <a:off x="7457472" y="62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9</a:t>
                    </a:r>
                  </a:p>
                </p:txBody>
              </p:sp>
            </p:grpSp>
          </p:grp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2B8D943-D201-4908-BCA5-041FDB8A4265}"/>
                  </a:ext>
                </a:extLst>
              </p:cNvPr>
              <p:cNvSpPr/>
              <p:nvPr/>
            </p:nvSpPr>
            <p:spPr>
              <a:xfrm>
                <a:off x="3875370" y="3430401"/>
                <a:ext cx="348343" cy="3483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15868456-04BF-4F0D-AD30-CAE4C3CB18F1}"/>
                </a:ext>
              </a:extLst>
            </p:cNvPr>
            <p:cNvSpPr/>
            <p:nvPr/>
          </p:nvSpPr>
          <p:spPr>
            <a:xfrm>
              <a:off x="7123000" y="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10 REF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B815E325-5827-4A60-9B7D-BED53D7AFBE2}"/>
                </a:ext>
              </a:extLst>
            </p:cNvPr>
            <p:cNvSpPr/>
            <p:nvPr/>
          </p:nvSpPr>
          <p:spPr>
            <a:xfrm>
              <a:off x="7123000" y="9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5 REF</a:t>
              </a:r>
            </a:p>
          </p:txBody>
        </p: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DFD28A38-F543-4797-84DF-3845BD767B4C}"/>
                </a:ext>
              </a:extLst>
            </p:cNvPr>
            <p:cNvSpPr/>
            <p:nvPr/>
          </p:nvSpPr>
          <p:spPr>
            <a:xfrm>
              <a:off x="7123000" y="18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2.5 REF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82E1680A-17EE-4B7F-A9F7-81270A766F4F}"/>
                </a:ext>
              </a:extLst>
            </p:cNvPr>
            <p:cNvSpPr/>
            <p:nvPr/>
          </p:nvSpPr>
          <p:spPr>
            <a:xfrm>
              <a:off x="7123000" y="2708399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BG REF</a:t>
              </a: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E17BFEA7-B889-46BD-A286-9E42ABC52716}"/>
                </a:ext>
              </a:extLst>
            </p:cNvPr>
            <p:cNvSpPr/>
            <p:nvPr/>
          </p:nvSpPr>
          <p:spPr>
            <a:xfrm>
              <a:off x="7123000" y="35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COMM REF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09ACC19D-D50B-400C-802B-0DBC4E496E8C}"/>
                </a:ext>
              </a:extLst>
            </p:cNvPr>
            <p:cNvSpPr/>
            <p:nvPr/>
          </p:nvSpPr>
          <p:spPr>
            <a:xfrm>
              <a:off x="7123000" y="44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SENSE</a:t>
              </a: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F0CB5F94-C7B7-4791-8C27-9D952145C3D7}"/>
                </a:ext>
              </a:extLst>
            </p:cNvPr>
            <p:cNvSpPr/>
            <p:nvPr/>
          </p:nvSpPr>
          <p:spPr>
            <a:xfrm>
              <a:off x="7123000" y="53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OUT</a:t>
              </a:r>
            </a:p>
          </p:txBody>
        </p:sp>
        <p:sp>
          <p:nvSpPr>
            <p:cNvPr id="35" name="Flowchart: Alternate Process 34">
              <a:extLst>
                <a:ext uri="{FF2B5EF4-FFF2-40B4-BE49-F238E27FC236}">
                  <a16:creationId xmlns:a16="http://schemas.microsoft.com/office/drawing/2014/main" id="{B12B3EE7-D500-45C4-B857-7355A4D86B2B}"/>
                </a:ext>
              </a:extLst>
            </p:cNvPr>
            <p:cNvSpPr/>
            <p:nvPr/>
          </p:nvSpPr>
          <p:spPr>
            <a:xfrm>
              <a:off x="7123000" y="63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RG</a:t>
              </a:r>
            </a:p>
          </p:txBody>
        </p: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63B77DCA-4CFA-46A9-8951-B6C3FF291B33}"/>
                </a:ext>
              </a:extLst>
            </p:cNvPr>
            <p:cNvSpPr/>
            <p:nvPr/>
          </p:nvSpPr>
          <p:spPr>
            <a:xfrm>
              <a:off x="1883000" y="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V+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D1B778D2-A307-4FA4-AE66-A6C76DAAE979}"/>
                </a:ext>
              </a:extLst>
            </p:cNvPr>
            <p:cNvSpPr/>
            <p:nvPr/>
          </p:nvSpPr>
          <p:spPr>
            <a:xfrm>
              <a:off x="1883000" y="9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SLEEP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79DA9CE3-173B-463A-A818-1588584F7B83}"/>
                </a:ext>
              </a:extLst>
            </p:cNvPr>
            <p:cNvSpPr/>
            <p:nvPr/>
          </p:nvSpPr>
          <p:spPr>
            <a:xfrm>
              <a:off x="1883000" y="18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V-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07E6A1D1-D3C3-480E-ABFC-88C1BF99815D}"/>
                </a:ext>
              </a:extLst>
            </p:cNvPr>
            <p:cNvSpPr/>
            <p:nvPr/>
          </p:nvSpPr>
          <p:spPr>
            <a:xfrm>
              <a:off x="1883000" y="2708399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REF OUT</a:t>
              </a:r>
            </a:p>
          </p:txBody>
        </p:sp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6ADD045C-5ABD-4BD8-A775-B9C4AE3EF040}"/>
                </a:ext>
              </a:extLst>
            </p:cNvPr>
            <p:cNvSpPr/>
            <p:nvPr/>
          </p:nvSpPr>
          <p:spPr>
            <a:xfrm>
              <a:off x="1883000" y="35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IA REF</a:t>
              </a:r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6486CBBB-90DD-47C6-85AE-41019DA732B7}"/>
                </a:ext>
              </a:extLst>
            </p:cNvPr>
            <p:cNvSpPr/>
            <p:nvPr/>
          </p:nvSpPr>
          <p:spPr>
            <a:xfrm>
              <a:off x="1883000" y="44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VIN+</a:t>
              </a:r>
            </a:p>
          </p:txBody>
        </p:sp>
        <p:sp>
          <p:nvSpPr>
            <p:cNvPr id="42" name="Flowchart: Alternate Process 41">
              <a:extLst>
                <a:ext uri="{FF2B5EF4-FFF2-40B4-BE49-F238E27FC236}">
                  <a16:creationId xmlns:a16="http://schemas.microsoft.com/office/drawing/2014/main" id="{20F66380-B222-4EC6-A01C-3891750D0059}"/>
                </a:ext>
              </a:extLst>
            </p:cNvPr>
            <p:cNvSpPr/>
            <p:nvPr/>
          </p:nvSpPr>
          <p:spPr>
            <a:xfrm>
              <a:off x="1883000" y="53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VIN-</a:t>
              </a:r>
            </a:p>
          </p:txBody>
        </p:sp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C1F77D0B-0EC7-48DE-B2EE-D8BE3FF3ADFD}"/>
                </a:ext>
              </a:extLst>
            </p:cNvPr>
            <p:cNvSpPr/>
            <p:nvPr/>
          </p:nvSpPr>
          <p:spPr>
            <a:xfrm>
              <a:off x="1883000" y="63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759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FA7731D-B19A-4D80-9549-4A74245C5390}"/>
              </a:ext>
            </a:extLst>
          </p:cNvPr>
          <p:cNvGrpSpPr/>
          <p:nvPr/>
        </p:nvGrpSpPr>
        <p:grpSpPr>
          <a:xfrm>
            <a:off x="525400" y="1720594"/>
            <a:ext cx="7488321" cy="1848683"/>
            <a:chOff x="525400" y="1720594"/>
            <a:chExt cx="7488321" cy="1848683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455C2E91-2865-461D-B2CB-82D2E5ABF5E9}"/>
                </a:ext>
              </a:extLst>
            </p:cNvPr>
            <p:cNvSpPr/>
            <p:nvPr/>
          </p:nvSpPr>
          <p:spPr>
            <a:xfrm>
              <a:off x="3377045" y="2028371"/>
              <a:ext cx="2270414" cy="1540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4972C7CC-4690-4A55-83C5-9FC9D9F6808A}"/>
                </a:ext>
              </a:extLst>
            </p:cNvPr>
            <p:cNvCxnSpPr>
              <a:cxnSpLocks/>
              <a:stCxn id="50" idx="1"/>
              <a:endCxn id="45" idx="2"/>
            </p:cNvCxnSpPr>
            <p:nvPr/>
          </p:nvCxnSpPr>
          <p:spPr>
            <a:xfrm rot="10800000">
              <a:off x="1622663" y="3056525"/>
              <a:ext cx="523327" cy="232990"/>
            </a:xfrm>
            <a:prstGeom prst="bentConnector2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Flowchart: Alternate Process 49">
              <a:extLst>
                <a:ext uri="{FF2B5EF4-FFF2-40B4-BE49-F238E27FC236}">
                  <a16:creationId xmlns:a16="http://schemas.microsoft.com/office/drawing/2014/main" id="{B01C7F94-2A2A-448F-A227-3326B865D2D7}"/>
                </a:ext>
              </a:extLst>
            </p:cNvPr>
            <p:cNvSpPr/>
            <p:nvPr/>
          </p:nvSpPr>
          <p:spPr>
            <a:xfrm>
              <a:off x="2145989" y="3056024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External Load Cells</a:t>
              </a:r>
            </a:p>
          </p:txBody>
        </p:sp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3F1D1532-2DA0-454D-B107-72D4A0DD9616}"/>
                </a:ext>
              </a:extLst>
            </p:cNvPr>
            <p:cNvSpPr/>
            <p:nvPr/>
          </p:nvSpPr>
          <p:spPr>
            <a:xfrm>
              <a:off x="2145989" y="2150627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Internal Load Cells</a:t>
              </a:r>
            </a:p>
          </p:txBody>
        </p: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49B52C78-7618-4B5A-A79D-5CEE94F38072}"/>
                </a:ext>
              </a:extLst>
            </p:cNvPr>
            <p:cNvCxnSpPr>
              <a:cxnSpLocks/>
              <a:stCxn id="55" idx="1"/>
              <a:endCxn id="37" idx="1"/>
            </p:cNvCxnSpPr>
            <p:nvPr/>
          </p:nvCxnSpPr>
          <p:spPr>
            <a:xfrm rot="10800000">
              <a:off x="525400" y="2904967"/>
              <a:ext cx="12700" cy="384548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Flowchart: Alternate Process 54">
              <a:extLst>
                <a:ext uri="{FF2B5EF4-FFF2-40B4-BE49-F238E27FC236}">
                  <a16:creationId xmlns:a16="http://schemas.microsoft.com/office/drawing/2014/main" id="{9E217EF9-179C-4B2E-BAD9-16D5A241191E}"/>
                </a:ext>
              </a:extLst>
            </p:cNvPr>
            <p:cNvSpPr/>
            <p:nvPr/>
          </p:nvSpPr>
          <p:spPr>
            <a:xfrm>
              <a:off x="525400" y="3056024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Centre Plate</a:t>
              </a: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14ECE0A1-02BD-4629-9394-0111D0F6D06B}"/>
                </a:ext>
              </a:extLst>
            </p:cNvPr>
            <p:cNvCxnSpPr>
              <a:cxnSpLocks/>
              <a:stCxn id="57" idx="1"/>
              <a:endCxn id="48" idx="1"/>
            </p:cNvCxnSpPr>
            <p:nvPr/>
          </p:nvCxnSpPr>
          <p:spPr>
            <a:xfrm rot="10800000" flipV="1">
              <a:off x="525400" y="2384117"/>
              <a:ext cx="12700" cy="333927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FA58E225-9BC2-4DBC-B145-EF2E12AFB5FB}"/>
                </a:ext>
              </a:extLst>
            </p:cNvPr>
            <p:cNvSpPr/>
            <p:nvPr/>
          </p:nvSpPr>
          <p:spPr>
            <a:xfrm>
              <a:off x="525400" y="2150627"/>
              <a:ext cx="1087247" cy="46698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Top Plate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3C05C3B-5967-44C1-8FBB-18384B2693DC}"/>
                </a:ext>
              </a:extLst>
            </p:cNvPr>
            <p:cNvGrpSpPr/>
            <p:nvPr/>
          </p:nvGrpSpPr>
          <p:grpSpPr>
            <a:xfrm>
              <a:off x="525400" y="2682681"/>
              <a:ext cx="2815277" cy="373844"/>
              <a:chOff x="525400" y="2647213"/>
              <a:chExt cx="2925070" cy="37384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FF8CF3A-EBA0-45A5-B9C4-CFE5FB7469AB}"/>
                  </a:ext>
                </a:extLst>
              </p:cNvPr>
              <p:cNvSpPr/>
              <p:nvPr/>
            </p:nvSpPr>
            <p:spPr>
              <a:xfrm>
                <a:off x="525400" y="2647213"/>
                <a:ext cx="2925070" cy="7072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D49675-B821-4C3E-A257-A1CDEFE5AB83}"/>
                  </a:ext>
                </a:extLst>
              </p:cNvPr>
              <p:cNvSpPr/>
              <p:nvPr/>
            </p:nvSpPr>
            <p:spPr>
              <a:xfrm>
                <a:off x="525400" y="2834135"/>
                <a:ext cx="2925070" cy="7072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73C291E-8619-48DD-8FA8-F300986F2135}"/>
                  </a:ext>
                </a:extLst>
              </p:cNvPr>
              <p:cNvGrpSpPr/>
              <p:nvPr/>
            </p:nvGrpSpPr>
            <p:grpSpPr>
              <a:xfrm>
                <a:off x="793153" y="2717940"/>
                <a:ext cx="2440083" cy="116195"/>
                <a:chOff x="2374409" y="2642161"/>
                <a:chExt cx="2440083" cy="116195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20E0138-BCD7-4CB8-8D7B-E5EC6E6F55D2}"/>
                    </a:ext>
                  </a:extLst>
                </p:cNvPr>
                <p:cNvSpPr/>
                <p:nvPr/>
              </p:nvSpPr>
              <p:spPr>
                <a:xfrm>
                  <a:off x="2374409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9B886AD-6083-46CA-B0B8-D4BED46EF505}"/>
                    </a:ext>
                  </a:extLst>
                </p:cNvPr>
                <p:cNvSpPr/>
                <p:nvPr/>
              </p:nvSpPr>
              <p:spPr>
                <a:xfrm>
                  <a:off x="3069892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95AB50D-10A4-4EE7-96AA-587583E9EFC0}"/>
                    </a:ext>
                  </a:extLst>
                </p:cNvPr>
                <p:cNvSpPr/>
                <p:nvPr/>
              </p:nvSpPr>
              <p:spPr>
                <a:xfrm>
                  <a:off x="3765375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89116C1-531F-4D19-B5EF-F52432949F77}"/>
                    </a:ext>
                  </a:extLst>
                </p:cNvPr>
                <p:cNvSpPr/>
                <p:nvPr/>
              </p:nvSpPr>
              <p:spPr>
                <a:xfrm>
                  <a:off x="4460857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A7E0505-0217-4B48-BDCF-35A79A7FD4F0}"/>
                  </a:ext>
                </a:extLst>
              </p:cNvPr>
              <p:cNvGrpSpPr/>
              <p:nvPr/>
            </p:nvGrpSpPr>
            <p:grpSpPr>
              <a:xfrm>
                <a:off x="793153" y="2904862"/>
                <a:ext cx="2440083" cy="116195"/>
                <a:chOff x="2374409" y="2642161"/>
                <a:chExt cx="2440083" cy="116195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3473688-1959-4E9B-9A5F-9A0E886C9960}"/>
                    </a:ext>
                  </a:extLst>
                </p:cNvPr>
                <p:cNvSpPr/>
                <p:nvPr/>
              </p:nvSpPr>
              <p:spPr>
                <a:xfrm>
                  <a:off x="2374409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2738091-5EE6-4192-923C-925688FC1C1F}"/>
                    </a:ext>
                  </a:extLst>
                </p:cNvPr>
                <p:cNvSpPr/>
                <p:nvPr/>
              </p:nvSpPr>
              <p:spPr>
                <a:xfrm>
                  <a:off x="3069892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A13B815-83CD-4125-988A-9E1C99EE5159}"/>
                    </a:ext>
                  </a:extLst>
                </p:cNvPr>
                <p:cNvSpPr/>
                <p:nvPr/>
              </p:nvSpPr>
              <p:spPr>
                <a:xfrm>
                  <a:off x="3765375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B0FA6EF1-527C-4C25-B310-5D3B2DF2FD9B}"/>
                    </a:ext>
                  </a:extLst>
                </p:cNvPr>
                <p:cNvSpPr/>
                <p:nvPr/>
              </p:nvSpPr>
              <p:spPr>
                <a:xfrm>
                  <a:off x="4460857" y="2642161"/>
                  <a:ext cx="353635" cy="116195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316CA71F-13A4-4986-9A4D-77EA684AAC1F}"/>
                </a:ext>
              </a:extLst>
            </p:cNvPr>
            <p:cNvCxnSpPr>
              <a:cxnSpLocks/>
              <a:stCxn id="52" idx="1"/>
              <a:endCxn id="39" idx="0"/>
            </p:cNvCxnSpPr>
            <p:nvPr/>
          </p:nvCxnSpPr>
          <p:spPr>
            <a:xfrm rot="10800000" flipV="1">
              <a:off x="1622663" y="2384118"/>
              <a:ext cx="523327" cy="369290"/>
            </a:xfrm>
            <a:prstGeom prst="bentConnector2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3D84EE52-651C-49FE-9918-D2B73EFB1D0F}"/>
                </a:ext>
              </a:extLst>
            </p:cNvPr>
            <p:cNvGrpSpPr/>
            <p:nvPr/>
          </p:nvGrpSpPr>
          <p:grpSpPr>
            <a:xfrm>
              <a:off x="3470722" y="2150627"/>
              <a:ext cx="2083060" cy="1302580"/>
              <a:chOff x="3505529" y="2150627"/>
              <a:chExt cx="2083060" cy="1302580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E18B0D75-B24E-4D1E-924E-AB9B8326B4CE}"/>
                  </a:ext>
                </a:extLst>
              </p:cNvPr>
              <p:cNvGrpSpPr/>
              <p:nvPr/>
            </p:nvGrpSpPr>
            <p:grpSpPr>
              <a:xfrm>
                <a:off x="4113609" y="2286001"/>
                <a:ext cx="231309" cy="1167206"/>
                <a:chOff x="7382485" y="2122134"/>
                <a:chExt cx="231309" cy="1436633"/>
              </a:xfrm>
            </p:grpSpPr>
            <p:sp>
              <p:nvSpPr>
                <p:cNvPr id="151" name="Arrow: Down 150">
                  <a:extLst>
                    <a:ext uri="{FF2B5EF4-FFF2-40B4-BE49-F238E27FC236}">
                      <a16:creationId xmlns:a16="http://schemas.microsoft.com/office/drawing/2014/main" id="{0FE6FA97-264B-4C55-AC4C-5533CC52377E}"/>
                    </a:ext>
                  </a:extLst>
                </p:cNvPr>
                <p:cNvSpPr/>
                <p:nvPr/>
              </p:nvSpPr>
              <p:spPr>
                <a:xfrm>
                  <a:off x="7382485" y="2122134"/>
                  <a:ext cx="231309" cy="466982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2" name="Arrow: Down 151">
                  <a:extLst>
                    <a:ext uri="{FF2B5EF4-FFF2-40B4-BE49-F238E27FC236}">
                      <a16:creationId xmlns:a16="http://schemas.microsoft.com/office/drawing/2014/main" id="{E366A0F3-3A83-49DE-82D8-3799A2CCFF29}"/>
                    </a:ext>
                  </a:extLst>
                </p:cNvPr>
                <p:cNvSpPr/>
                <p:nvPr/>
              </p:nvSpPr>
              <p:spPr>
                <a:xfrm rot="10800000">
                  <a:off x="7382485" y="3091785"/>
                  <a:ext cx="231309" cy="466982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5300B946-FF98-4C6F-9D46-A4C724ECF497}"/>
                  </a:ext>
                </a:extLst>
              </p:cNvPr>
              <p:cNvGrpSpPr/>
              <p:nvPr/>
            </p:nvGrpSpPr>
            <p:grpSpPr>
              <a:xfrm>
                <a:off x="3505529" y="2682681"/>
                <a:ext cx="1447471" cy="373844"/>
                <a:chOff x="525400" y="2647213"/>
                <a:chExt cx="2925070" cy="373844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73EAB453-BF86-463E-A9F0-D099A8D656BB}"/>
                    </a:ext>
                  </a:extLst>
                </p:cNvPr>
                <p:cNvSpPr/>
                <p:nvPr/>
              </p:nvSpPr>
              <p:spPr>
                <a:xfrm>
                  <a:off x="525400" y="2647213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F020C6D7-4059-4E15-AE13-C8270532BEF7}"/>
                    </a:ext>
                  </a:extLst>
                </p:cNvPr>
                <p:cNvSpPr/>
                <p:nvPr/>
              </p:nvSpPr>
              <p:spPr>
                <a:xfrm>
                  <a:off x="525400" y="2834135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3FB65BC5-817F-484C-8FB0-A54D040F57FE}"/>
                    </a:ext>
                  </a:extLst>
                </p:cNvPr>
                <p:cNvGrpSpPr/>
                <p:nvPr/>
              </p:nvGrpSpPr>
              <p:grpSpPr>
                <a:xfrm>
                  <a:off x="793153" y="2717940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5541907F-2B26-4AD9-9AB8-E7255BFE5EC2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B985EAF6-F436-4D46-B69D-B3F13C2975E0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F8AAA656-6A0D-404B-A3C7-C57E0EE02A12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F7205B3A-FB47-424A-AF5A-77705E27AFD8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4040C01D-2769-4DEB-8EFA-657DEBFCF155}"/>
                    </a:ext>
                  </a:extLst>
                </p:cNvPr>
                <p:cNvGrpSpPr/>
                <p:nvPr/>
              </p:nvGrpSpPr>
              <p:grpSpPr>
                <a:xfrm>
                  <a:off x="793153" y="2904862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4BD11DEE-17BA-40A3-8682-52BA3883F5C6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94FE57A9-3870-4849-8A6E-1E04E14FC848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84BF5CE2-C297-4549-8DEE-EC2243A1D8F8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345ABF05-1C54-4013-9FC3-58021ACB5E68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sp>
            <p:nvSpPr>
              <p:cNvPr id="146" name="Flowchart: Alternate Process 145">
                <a:extLst>
                  <a:ext uri="{FF2B5EF4-FFF2-40B4-BE49-F238E27FC236}">
                    <a16:creationId xmlns:a16="http://schemas.microsoft.com/office/drawing/2014/main" id="{75794D70-6B29-43E1-A117-480480EBD60B}"/>
                  </a:ext>
                </a:extLst>
              </p:cNvPr>
              <p:cNvSpPr/>
              <p:nvPr/>
            </p:nvSpPr>
            <p:spPr>
              <a:xfrm>
                <a:off x="4501342" y="2150627"/>
                <a:ext cx="1087247" cy="466982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F(int) = 1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</a:t>
                </a:r>
                <a:r>
                  <a:rPr lang="en-AU" sz="1400" dirty="0" err="1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ext</a:t>
                </a:r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) = 1</a:t>
                </a:r>
                <a:endPara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D6860E68-D255-475B-8EDE-9F42CEA402A0}"/>
                </a:ext>
              </a:extLst>
            </p:cNvPr>
            <p:cNvSpPr/>
            <p:nvPr/>
          </p:nvSpPr>
          <p:spPr>
            <a:xfrm>
              <a:off x="5743307" y="2028371"/>
              <a:ext cx="2270414" cy="154090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B3BA461-9A59-4055-B08D-1FA4914E6930}"/>
                </a:ext>
              </a:extLst>
            </p:cNvPr>
            <p:cNvGrpSpPr/>
            <p:nvPr/>
          </p:nvGrpSpPr>
          <p:grpSpPr>
            <a:xfrm>
              <a:off x="5836984" y="2150627"/>
              <a:ext cx="2083060" cy="1302580"/>
              <a:chOff x="3505529" y="2150627"/>
              <a:chExt cx="2083060" cy="1302580"/>
            </a:xfrm>
          </p:grpSpPr>
          <p:sp>
            <p:nvSpPr>
              <p:cNvPr id="173" name="Arrow: Down 172">
                <a:extLst>
                  <a:ext uri="{FF2B5EF4-FFF2-40B4-BE49-F238E27FC236}">
                    <a16:creationId xmlns:a16="http://schemas.microsoft.com/office/drawing/2014/main" id="{0583890C-0293-4C04-91F3-38C369FF0751}"/>
                  </a:ext>
                </a:extLst>
              </p:cNvPr>
              <p:cNvSpPr/>
              <p:nvPr/>
            </p:nvSpPr>
            <p:spPr>
              <a:xfrm rot="10800000">
                <a:off x="4113609" y="3073803"/>
                <a:ext cx="231309" cy="37940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D8D60FE6-EE9C-4500-BB9B-20A222ADB83D}"/>
                  </a:ext>
                </a:extLst>
              </p:cNvPr>
              <p:cNvGrpSpPr/>
              <p:nvPr/>
            </p:nvGrpSpPr>
            <p:grpSpPr>
              <a:xfrm>
                <a:off x="3505529" y="2682681"/>
                <a:ext cx="1447471" cy="373844"/>
                <a:chOff x="525400" y="2647213"/>
                <a:chExt cx="2925070" cy="373844"/>
              </a:xfrm>
            </p:grpSpPr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40FB4196-A5B2-476C-8AA5-1F3CDA1B90E0}"/>
                    </a:ext>
                  </a:extLst>
                </p:cNvPr>
                <p:cNvSpPr/>
                <p:nvPr/>
              </p:nvSpPr>
              <p:spPr>
                <a:xfrm>
                  <a:off x="525400" y="2647213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C5D01618-773F-4E80-AD42-30017E0330A2}"/>
                    </a:ext>
                  </a:extLst>
                </p:cNvPr>
                <p:cNvSpPr/>
                <p:nvPr/>
              </p:nvSpPr>
              <p:spPr>
                <a:xfrm>
                  <a:off x="525400" y="2834135"/>
                  <a:ext cx="2925070" cy="7072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1E416DDC-B984-4E59-900C-71E3476E61E5}"/>
                    </a:ext>
                  </a:extLst>
                </p:cNvPr>
                <p:cNvGrpSpPr/>
                <p:nvPr/>
              </p:nvGrpSpPr>
              <p:grpSpPr>
                <a:xfrm>
                  <a:off x="793153" y="2717940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D1B35C24-1BEC-411F-9AA9-D65838165D88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E9DFEA86-4F88-4B5F-AB1B-EC0D906E107E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041B7523-F5B7-418C-8E77-D71C2F19BF51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4872156A-04BF-4EB8-842F-1D2FAEE1452C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D83406A6-C904-474B-A69D-6D69D2860656}"/>
                    </a:ext>
                  </a:extLst>
                </p:cNvPr>
                <p:cNvGrpSpPr/>
                <p:nvPr/>
              </p:nvGrpSpPr>
              <p:grpSpPr>
                <a:xfrm>
                  <a:off x="793153" y="2904862"/>
                  <a:ext cx="2440083" cy="116195"/>
                  <a:chOff x="2374409" y="2642161"/>
                  <a:chExt cx="2440083" cy="116195"/>
                </a:xfrm>
              </p:grpSpPr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30FF48A2-2A57-4709-A314-CB01D2B429C6}"/>
                      </a:ext>
                    </a:extLst>
                  </p:cNvPr>
                  <p:cNvSpPr/>
                  <p:nvPr/>
                </p:nvSpPr>
                <p:spPr>
                  <a:xfrm>
                    <a:off x="2374409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82A4BAD7-94F9-4CDB-A15B-186E6367D9E0}"/>
                      </a:ext>
                    </a:extLst>
                  </p:cNvPr>
                  <p:cNvSpPr/>
                  <p:nvPr/>
                </p:nvSpPr>
                <p:spPr>
                  <a:xfrm>
                    <a:off x="3069892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1AEEBF79-76EC-4592-80D3-BA856B124835}"/>
                      </a:ext>
                    </a:extLst>
                  </p:cNvPr>
                  <p:cNvSpPr/>
                  <p:nvPr/>
                </p:nvSpPr>
                <p:spPr>
                  <a:xfrm>
                    <a:off x="3765375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08777C86-4B2A-4A66-AFA3-1A0F05081436}"/>
                      </a:ext>
                    </a:extLst>
                  </p:cNvPr>
                  <p:cNvSpPr/>
                  <p:nvPr/>
                </p:nvSpPr>
                <p:spPr>
                  <a:xfrm>
                    <a:off x="4460857" y="2642161"/>
                    <a:ext cx="353635" cy="116195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sp>
            <p:nvSpPr>
              <p:cNvPr id="159" name="Flowchart: Alternate Process 158">
                <a:extLst>
                  <a:ext uri="{FF2B5EF4-FFF2-40B4-BE49-F238E27FC236}">
                    <a16:creationId xmlns:a16="http://schemas.microsoft.com/office/drawing/2014/main" id="{52AEBB74-20EA-4CE4-8B5D-F15B355CE27C}"/>
                  </a:ext>
                </a:extLst>
              </p:cNvPr>
              <p:cNvSpPr/>
              <p:nvPr/>
            </p:nvSpPr>
            <p:spPr>
              <a:xfrm>
                <a:off x="4501342" y="2150627"/>
                <a:ext cx="1087247" cy="466982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F(int) = 0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F(</a:t>
                </a:r>
                <a:r>
                  <a:rPr lang="en-AU" sz="1400" dirty="0" err="1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ext</a:t>
                </a:r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) = 1</a:t>
                </a:r>
                <a:endPara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F210F2C-E7F0-44FE-8319-21FB6A28D92D}"/>
                </a:ext>
              </a:extLst>
            </p:cNvPr>
            <p:cNvSpPr txBox="1"/>
            <p:nvPr/>
          </p:nvSpPr>
          <p:spPr>
            <a:xfrm>
              <a:off x="3240223" y="17205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508D72C-A2E9-4716-97BF-0DA5F12AF1CB}"/>
                </a:ext>
              </a:extLst>
            </p:cNvPr>
            <p:cNvSpPr txBox="1"/>
            <p:nvPr/>
          </p:nvSpPr>
          <p:spPr>
            <a:xfrm>
              <a:off x="5743306" y="17205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79" name="Flowchart: Alternate Process 178">
              <a:extLst>
                <a:ext uri="{FF2B5EF4-FFF2-40B4-BE49-F238E27FC236}">
                  <a16:creationId xmlns:a16="http://schemas.microsoft.com/office/drawing/2014/main" id="{916089A3-4009-4CA6-B262-940EC4941B02}"/>
                </a:ext>
              </a:extLst>
            </p:cNvPr>
            <p:cNvSpPr/>
            <p:nvPr/>
          </p:nvSpPr>
          <p:spPr>
            <a:xfrm>
              <a:off x="3968628" y="3318329"/>
              <a:ext cx="1087247" cy="22134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GO</a:t>
              </a:r>
            </a:p>
          </p:txBody>
        </p:sp>
        <p:sp>
          <p:nvSpPr>
            <p:cNvPr id="180" name="Flowchart: Alternate Process 179">
              <a:extLst>
                <a:ext uri="{FF2B5EF4-FFF2-40B4-BE49-F238E27FC236}">
                  <a16:creationId xmlns:a16="http://schemas.microsoft.com/office/drawing/2014/main" id="{D4A6BA4A-89C5-4EB3-A7C7-6F0247008C09}"/>
                </a:ext>
              </a:extLst>
            </p:cNvPr>
            <p:cNvSpPr/>
            <p:nvPr/>
          </p:nvSpPr>
          <p:spPr>
            <a:xfrm>
              <a:off x="6334890" y="3318329"/>
              <a:ext cx="1087247" cy="221342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u="sng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STOP</a:t>
              </a:r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6263BB49-8D5E-4CD8-850A-805A73FEFC57}"/>
                </a:ext>
              </a:extLst>
            </p:cNvPr>
            <p:cNvCxnSpPr>
              <a:stCxn id="175" idx="3"/>
              <a:endCxn id="149" idx="0"/>
            </p:cNvCxnSpPr>
            <p:nvPr/>
          </p:nvCxnSpPr>
          <p:spPr>
            <a:xfrm>
              <a:off x="3524275" y="1874483"/>
              <a:ext cx="987977" cy="153888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4" name="Connector: Elbow 183">
              <a:extLst>
                <a:ext uri="{FF2B5EF4-FFF2-40B4-BE49-F238E27FC236}">
                  <a16:creationId xmlns:a16="http://schemas.microsoft.com/office/drawing/2014/main" id="{3C440401-22BB-4A41-9073-DC2DAABB01C8}"/>
                </a:ext>
              </a:extLst>
            </p:cNvPr>
            <p:cNvCxnSpPr>
              <a:stCxn id="176" idx="3"/>
              <a:endCxn id="155" idx="0"/>
            </p:cNvCxnSpPr>
            <p:nvPr/>
          </p:nvCxnSpPr>
          <p:spPr>
            <a:xfrm>
              <a:off x="6027358" y="1874483"/>
              <a:ext cx="851156" cy="153888"/>
            </a:xfrm>
            <a:prstGeom prst="bentConnector2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97304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C4E7CC6-B5EA-45C6-AFF9-AE989FEE8C3C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prstDash val="lg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A73C11AF-615F-46F6-8D61-77CA7C6CCF10}"/>
                </a:ext>
              </a:extLst>
            </p:cNvPr>
            <p:cNvSpPr/>
            <p:nvPr/>
          </p:nvSpPr>
          <p:spPr>
            <a:xfrm>
              <a:off x="3500991" y="540000"/>
              <a:ext cx="2903998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Controls &amp; Decision Making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87D9B818-7E87-4715-A564-406C5F453A69}"/>
                </a:ext>
              </a:extLst>
            </p:cNvPr>
            <p:cNvSpPr/>
            <p:nvPr/>
          </p:nvSpPr>
          <p:spPr>
            <a:xfrm>
              <a:off x="4321691" y="92977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Determine action required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0490A1B9-C26C-485C-B3F6-FF1626B6AE37}"/>
                </a:ext>
              </a:extLst>
            </p:cNvPr>
            <p:cNvSpPr/>
            <p:nvPr/>
          </p:nvSpPr>
          <p:spPr>
            <a:xfrm>
              <a:off x="4321691" y="2170288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Derive required action of the suit from any given state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691FFC9-306F-415B-BC37-24AC4BEE4973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4953000" y="1766261"/>
              <a:ext cx="0" cy="4040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90EF692-B29C-414C-B9A1-A302464FE417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V="1">
              <a:off x="4953000" y="3006772"/>
              <a:ext cx="0" cy="4040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297C701-57F0-4A57-B52D-3D4A4B021BF1}"/>
                </a:ext>
              </a:extLst>
            </p:cNvPr>
            <p:cNvGrpSpPr/>
            <p:nvPr/>
          </p:nvGrpSpPr>
          <p:grpSpPr>
            <a:xfrm>
              <a:off x="4321691" y="3410799"/>
              <a:ext cx="4556411" cy="836484"/>
              <a:chOff x="4321691" y="3121868"/>
              <a:chExt cx="4556411" cy="83648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FB5E401-AFE2-401E-A5B5-87BAF7411139}"/>
                  </a:ext>
                </a:extLst>
              </p:cNvPr>
              <p:cNvGrpSpPr/>
              <p:nvPr/>
            </p:nvGrpSpPr>
            <p:grpSpPr>
              <a:xfrm>
                <a:off x="4321691" y="3268029"/>
                <a:ext cx="272081" cy="544162"/>
                <a:chOff x="3500991" y="2495550"/>
                <a:chExt cx="272081" cy="544162"/>
              </a:xfrm>
              <a:noFill/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0FC83C5-EB51-4C25-8CFB-519EF6582A0D}"/>
                    </a:ext>
                  </a:extLst>
                </p:cNvPr>
                <p:cNvSpPr/>
                <p:nvPr/>
              </p:nvSpPr>
              <p:spPr>
                <a:xfrm>
                  <a:off x="3500991" y="2495550"/>
                  <a:ext cx="272081" cy="272081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69AFD8F-56FB-42CE-8418-FA4367E4DB40}"/>
                    </a:ext>
                  </a:extLst>
                </p:cNvPr>
                <p:cNvSpPr/>
                <p:nvPr/>
              </p:nvSpPr>
              <p:spPr>
                <a:xfrm>
                  <a:off x="3500991" y="2767631"/>
                  <a:ext cx="272081" cy="272081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8E630D95-3CF5-46C5-BBFD-3BC0F04402C4}"/>
                  </a:ext>
                </a:extLst>
              </p:cNvPr>
              <p:cNvGrpSpPr/>
              <p:nvPr/>
            </p:nvGrpSpPr>
            <p:grpSpPr>
              <a:xfrm>
                <a:off x="4321691" y="3121868"/>
                <a:ext cx="4556411" cy="836484"/>
                <a:chOff x="4321691" y="3121868"/>
                <a:chExt cx="4556411" cy="836484"/>
              </a:xfrm>
            </p:grpSpPr>
            <p:sp>
              <p:nvSpPr>
                <p:cNvPr id="9" name="Flowchart: Alternate Process 8">
                  <a:extLst>
                    <a:ext uri="{FF2B5EF4-FFF2-40B4-BE49-F238E27FC236}">
                      <a16:creationId xmlns:a16="http://schemas.microsoft.com/office/drawing/2014/main" id="{64B9DAB2-A216-4A1A-9AAC-893E4544FFAD}"/>
                    </a:ext>
                  </a:extLst>
                </p:cNvPr>
                <p:cNvSpPr/>
                <p:nvPr/>
              </p:nvSpPr>
              <p:spPr>
                <a:xfrm>
                  <a:off x="4321691" y="3121868"/>
                  <a:ext cx="1262618" cy="836484"/>
                </a:xfrm>
                <a:prstGeom prst="flowChartAlternateProcess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Develop control method based on kinematics of the suit</a:t>
                  </a:r>
                </a:p>
                <a:p>
                  <a:pPr algn="ctr"/>
                  <a:endPara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  <p:sp>
              <p:nvSpPr>
                <p:cNvPr id="25" name="Flowchart: Alternate Process 24">
                  <a:extLst>
                    <a:ext uri="{FF2B5EF4-FFF2-40B4-BE49-F238E27FC236}">
                      <a16:creationId xmlns:a16="http://schemas.microsoft.com/office/drawing/2014/main" id="{C2C534FE-3B88-430F-BEC5-68BA5BBB1897}"/>
                    </a:ext>
                  </a:extLst>
                </p:cNvPr>
                <p:cNvSpPr/>
                <p:nvPr/>
              </p:nvSpPr>
              <p:spPr>
                <a:xfrm>
                  <a:off x="7615484" y="3121868"/>
                  <a:ext cx="1262618" cy="836484"/>
                </a:xfrm>
                <a:prstGeom prst="flowChartAlternateProcess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Tune PID Parameters</a:t>
                  </a:r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7B903A2-9930-4152-B575-DFE1596CA4E7}"/>
                </a:ext>
              </a:extLst>
            </p:cNvPr>
            <p:cNvGrpSpPr/>
            <p:nvPr/>
          </p:nvGrpSpPr>
          <p:grpSpPr>
            <a:xfrm>
              <a:off x="1027898" y="4651311"/>
              <a:ext cx="6203306" cy="836484"/>
              <a:chOff x="1027898" y="4651311"/>
              <a:chExt cx="6203306" cy="836484"/>
            </a:xfrm>
          </p:grpSpPr>
          <p:sp>
            <p:nvSpPr>
              <p:cNvPr id="21" name="Flowchart: Alternate Process 20">
                <a:extLst>
                  <a:ext uri="{FF2B5EF4-FFF2-40B4-BE49-F238E27FC236}">
                    <a16:creationId xmlns:a16="http://schemas.microsoft.com/office/drawing/2014/main" id="{8E068DA3-93F7-4A39-AC72-006188A0D3F5}"/>
                  </a:ext>
                </a:extLst>
              </p:cNvPr>
              <p:cNvSpPr/>
              <p:nvPr/>
            </p:nvSpPr>
            <p:spPr>
              <a:xfrm>
                <a:off x="1027898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Derive Equations of Motion (EOM)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E666BC52-A485-47EA-8E75-3BDFBFC8883C}"/>
                      </a:ext>
                    </a:extLst>
                  </p:cNvPr>
                  <p:cNvSpPr/>
                  <p:nvPr/>
                </p:nvSpPr>
                <p:spPr>
                  <a:xfrm>
                    <a:off x="2674794" y="4651311"/>
                    <a:ext cx="1262618" cy="836484"/>
                  </a:xfrm>
                  <a:prstGeom prst="flowChartAlternateProcess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Derive Transfer function (</a:t>
                    </a:r>
                    <a14:m>
                      <m:oMath xmlns:m="http://schemas.openxmlformats.org/officeDocument/2006/math"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AU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oMath>
                    </a14:m>
                    <a:r>
                      <a: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E666BC52-A485-47EA-8E75-3BDFBFC888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4794" y="4651311"/>
                    <a:ext cx="1262618" cy="836484"/>
                  </a:xfrm>
                  <a:prstGeom prst="flowChartAlternateProcess">
                    <a:avLst/>
                  </a:prstGeom>
                  <a:blipFill>
                    <a:blip r:embed="rId2"/>
                    <a:stretch>
                      <a:fillRect l="-1429" r="-4286"/>
                    </a:stretch>
                  </a:blipFill>
                  <a:ln w="19050">
                    <a:headEnd type="none" w="med" len="med"/>
                    <a:tailEnd type="triangle" w="med" len="med"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Flowchart: Alternate Process 22">
                <a:extLst>
                  <a:ext uri="{FF2B5EF4-FFF2-40B4-BE49-F238E27FC236}">
                    <a16:creationId xmlns:a16="http://schemas.microsoft.com/office/drawing/2014/main" id="{1039DF34-ACE5-489B-B389-9D6C4960A93D}"/>
                  </a:ext>
                </a:extLst>
              </p:cNvPr>
              <p:cNvSpPr/>
              <p:nvPr/>
            </p:nvSpPr>
            <p:spPr>
              <a:xfrm>
                <a:off x="4321690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Laplace Transform</a:t>
                </a:r>
              </a:p>
            </p:txBody>
          </p:sp>
          <p:sp>
            <p:nvSpPr>
              <p:cNvPr id="24" name="Flowchart: Alternate Process 23">
                <a:extLst>
                  <a:ext uri="{FF2B5EF4-FFF2-40B4-BE49-F238E27FC236}">
                    <a16:creationId xmlns:a16="http://schemas.microsoft.com/office/drawing/2014/main" id="{0458AF52-8AE6-4F99-B507-9B102AC63A68}"/>
                  </a:ext>
                </a:extLst>
              </p:cNvPr>
              <p:cNvSpPr/>
              <p:nvPr/>
            </p:nvSpPr>
            <p:spPr>
              <a:xfrm>
                <a:off x="5968586" y="4651311"/>
                <a:ext cx="1262618" cy="836484"/>
              </a:xfrm>
              <a:prstGeom prst="flowChartAlternateProcess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Derive PID parameters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9E611B3-DA7A-43E4-91F3-A3FDCF04595A}"/>
                </a:ext>
              </a:extLst>
            </p:cNvPr>
            <p:cNvGrpSpPr/>
            <p:nvPr/>
          </p:nvGrpSpPr>
          <p:grpSpPr>
            <a:xfrm>
              <a:off x="1659207" y="2588530"/>
              <a:ext cx="6587587" cy="2481023"/>
              <a:chOff x="1659207" y="2588530"/>
              <a:chExt cx="6587587" cy="2481023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798D37E-8152-496A-9848-E30273449605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2290516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9A892BE-3FC4-43D2-861C-C65308FF9C7B}"/>
                  </a:ext>
                </a:extLst>
              </p:cNvPr>
              <p:cNvCxnSpPr>
                <a:stCxn id="22" idx="3"/>
                <a:endCxn id="23" idx="1"/>
              </p:cNvCxnSpPr>
              <p:nvPr/>
            </p:nvCxnSpPr>
            <p:spPr>
              <a:xfrm>
                <a:off x="3937412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C38F4A6-80A9-4F43-9C07-50E62528DA45}"/>
                  </a:ext>
                </a:extLst>
              </p:cNvPr>
              <p:cNvCxnSpPr>
                <a:stCxn id="23" idx="3"/>
                <a:endCxn id="24" idx="1"/>
              </p:cNvCxnSpPr>
              <p:nvPr/>
            </p:nvCxnSpPr>
            <p:spPr>
              <a:xfrm>
                <a:off x="5584308" y="5069553"/>
                <a:ext cx="384278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7969860A-F761-4128-A3D2-BE55A1FF983B}"/>
                  </a:ext>
                </a:extLst>
              </p:cNvPr>
              <p:cNvCxnSpPr>
                <a:cxnSpLocks/>
                <a:stCxn id="21" idx="0"/>
                <a:endCxn id="37" idx="1"/>
              </p:cNvCxnSpPr>
              <p:nvPr/>
            </p:nvCxnSpPr>
            <p:spPr>
              <a:xfrm rot="5400000" flipH="1" flipV="1">
                <a:off x="2511294" y="2840914"/>
                <a:ext cx="958310" cy="266248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1836FA13-8DE8-4820-BAE4-9E692B5E9679}"/>
                  </a:ext>
                </a:extLst>
              </p:cNvPr>
              <p:cNvCxnSpPr>
                <a:cxnSpLocks/>
                <a:stCxn id="22" idx="0"/>
                <a:endCxn id="39" idx="1"/>
              </p:cNvCxnSpPr>
              <p:nvPr/>
            </p:nvCxnSpPr>
            <p:spPr>
              <a:xfrm rot="5400000" flipH="1" flipV="1">
                <a:off x="3470783" y="3800403"/>
                <a:ext cx="686229" cy="1015588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12A4D47-2435-45FC-9FE6-CAE50400B576}"/>
                  </a:ext>
                </a:extLst>
              </p:cNvPr>
              <p:cNvCxnSpPr>
                <a:stCxn id="23" idx="0"/>
                <a:endCxn id="9" idx="2"/>
              </p:cNvCxnSpPr>
              <p:nvPr/>
            </p:nvCxnSpPr>
            <p:spPr>
              <a:xfrm flipV="1">
                <a:off x="4952999" y="4247283"/>
                <a:ext cx="1" cy="404028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E549EECC-578E-4BC0-8ACD-0E1BD169406A}"/>
                  </a:ext>
                </a:extLst>
              </p:cNvPr>
              <p:cNvCxnSpPr>
                <a:stCxn id="24" idx="0"/>
                <a:endCxn id="9" idx="3"/>
              </p:cNvCxnSpPr>
              <p:nvPr/>
            </p:nvCxnSpPr>
            <p:spPr>
              <a:xfrm rot="16200000" flipV="1">
                <a:off x="5680967" y="3732383"/>
                <a:ext cx="822270" cy="1015586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8A915EA9-10BC-4862-99F6-42E439C82536}"/>
                  </a:ext>
                </a:extLst>
              </p:cNvPr>
              <p:cNvCxnSpPr>
                <a:stCxn id="25" idx="0"/>
                <a:endCxn id="8" idx="3"/>
              </p:cNvCxnSpPr>
              <p:nvPr/>
            </p:nvCxnSpPr>
            <p:spPr>
              <a:xfrm rot="16200000" flipV="1">
                <a:off x="6504417" y="1668423"/>
                <a:ext cx="822269" cy="2662484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AFE3DD65-1C79-4574-97A4-EA7C6FA62F16}"/>
                </a:ext>
              </a:extLst>
            </p:cNvPr>
            <p:cNvCxnSpPr>
              <a:stCxn id="24" idx="3"/>
              <a:endCxn id="25" idx="2"/>
            </p:cNvCxnSpPr>
            <p:nvPr/>
          </p:nvCxnSpPr>
          <p:spPr>
            <a:xfrm flipV="1">
              <a:off x="7231204" y="4247283"/>
              <a:ext cx="1015589" cy="822270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083440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953BFD-F388-483E-9D18-8FC8091DE404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rgbClr val="7030A0"/>
              </a:solidFill>
              <a:prstDash val="lg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59A3ABBA-F0A3-4271-B886-512188A7F1FB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Communications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303AFD2-6ED3-48B6-9284-80ABDA8FEDB9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4952989" y="1695064"/>
              <a:ext cx="0" cy="197927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C81AFE66-1D16-4AE7-BE82-14ECF0094585}"/>
                </a:ext>
              </a:extLst>
            </p:cNvPr>
            <p:cNvSpPr/>
            <p:nvPr/>
          </p:nvSpPr>
          <p:spPr>
            <a:xfrm>
              <a:off x="4321680" y="189299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Transmit Message over communications system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6933487A-44DC-4DB6-8266-32165ABB05E6}"/>
                </a:ext>
              </a:extLst>
            </p:cNvPr>
            <p:cNvSpPr/>
            <p:nvPr/>
          </p:nvSpPr>
          <p:spPr>
            <a:xfrm>
              <a:off x="4321680" y="85858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Communicate Desired Action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77AC550-FD21-44A9-8E1D-68F20AAAB08F}"/>
                </a:ext>
              </a:extLst>
            </p:cNvPr>
            <p:cNvGrpSpPr/>
            <p:nvPr/>
          </p:nvGrpSpPr>
          <p:grpSpPr>
            <a:xfrm>
              <a:off x="2809008" y="2927402"/>
              <a:ext cx="4287962" cy="836484"/>
              <a:chOff x="2809008" y="3262650"/>
              <a:chExt cx="4287962" cy="836484"/>
            </a:xfrm>
          </p:grpSpPr>
          <p:sp>
            <p:nvSpPr>
              <p:cNvPr id="11" name="Flowchart: Alternate Process 10">
                <a:extLst>
                  <a:ext uri="{FF2B5EF4-FFF2-40B4-BE49-F238E27FC236}">
                    <a16:creationId xmlns:a16="http://schemas.microsoft.com/office/drawing/2014/main" id="{5FC61CA8-77CB-4758-8C6A-CDC458CB8EEF}"/>
                  </a:ext>
                </a:extLst>
              </p:cNvPr>
              <p:cNvSpPr/>
              <p:nvPr/>
            </p:nvSpPr>
            <p:spPr>
              <a:xfrm>
                <a:off x="2809008" y="326265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Receive Messages</a:t>
                </a:r>
              </a:p>
            </p:txBody>
          </p:sp>
          <p:sp>
            <p:nvSpPr>
              <p:cNvPr id="12" name="Flowchart: Alternate Process 11">
                <a:extLst>
                  <a:ext uri="{FF2B5EF4-FFF2-40B4-BE49-F238E27FC236}">
                    <a16:creationId xmlns:a16="http://schemas.microsoft.com/office/drawing/2014/main" id="{6CC17E94-AA6C-40D9-A2C7-21FC4C6B2B56}"/>
                  </a:ext>
                </a:extLst>
              </p:cNvPr>
              <p:cNvSpPr/>
              <p:nvPr/>
            </p:nvSpPr>
            <p:spPr>
              <a:xfrm>
                <a:off x="5834352" y="326265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Transmit Messages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DE6D36B-8F92-472C-87A9-EBDFA6D695A4}"/>
                </a:ext>
              </a:extLst>
            </p:cNvPr>
            <p:cNvGrpSpPr/>
            <p:nvPr/>
          </p:nvGrpSpPr>
          <p:grpSpPr>
            <a:xfrm>
              <a:off x="2052672" y="3961812"/>
              <a:ext cx="5800634" cy="836484"/>
              <a:chOff x="2052672" y="4372082"/>
              <a:chExt cx="5800634" cy="836484"/>
            </a:xfrm>
          </p:grpSpPr>
          <p:sp>
            <p:nvSpPr>
              <p:cNvPr id="13" name="Flowchart: Alternate Process 12">
                <a:extLst>
                  <a:ext uri="{FF2B5EF4-FFF2-40B4-BE49-F238E27FC236}">
                    <a16:creationId xmlns:a16="http://schemas.microsoft.com/office/drawing/2014/main" id="{23E7DF24-9DC0-4F84-925F-EF90530DE26E}"/>
                  </a:ext>
                </a:extLst>
              </p:cNvPr>
              <p:cNvSpPr/>
              <p:nvPr/>
            </p:nvSpPr>
            <p:spPr>
              <a:xfrm>
                <a:off x="3565344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Parse Messages</a:t>
                </a:r>
              </a:p>
            </p:txBody>
          </p:sp>
          <p:sp>
            <p:nvSpPr>
              <p:cNvPr id="14" name="Flowchart: Alternate Process 13">
                <a:extLst>
                  <a:ext uri="{FF2B5EF4-FFF2-40B4-BE49-F238E27FC236}">
                    <a16:creationId xmlns:a16="http://schemas.microsoft.com/office/drawing/2014/main" id="{4EB8CDAC-C907-4F04-B980-D4DA4CFD0612}"/>
                  </a:ext>
                </a:extLst>
              </p:cNvPr>
              <p:cNvSpPr/>
              <p:nvPr/>
            </p:nvSpPr>
            <p:spPr>
              <a:xfrm>
                <a:off x="2052672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Read values into memory (DMA)</a:t>
                </a:r>
              </a:p>
            </p:txBody>
          </p:sp>
          <p:sp>
            <p:nvSpPr>
              <p:cNvPr id="15" name="Flowchart: Alternate Process 14">
                <a:extLst>
                  <a:ext uri="{FF2B5EF4-FFF2-40B4-BE49-F238E27FC236}">
                    <a16:creationId xmlns:a16="http://schemas.microsoft.com/office/drawing/2014/main" id="{3981C8D1-2F2A-4482-8F23-7B72D9DF8F28}"/>
                  </a:ext>
                </a:extLst>
              </p:cNvPr>
              <p:cNvSpPr/>
              <p:nvPr/>
            </p:nvSpPr>
            <p:spPr>
              <a:xfrm>
                <a:off x="6590688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Read values from memory (DMA)</a:t>
                </a:r>
              </a:p>
            </p:txBody>
          </p:sp>
          <p:sp>
            <p:nvSpPr>
              <p:cNvPr id="16" name="Flowchart: Alternate Process 15">
                <a:extLst>
                  <a:ext uri="{FF2B5EF4-FFF2-40B4-BE49-F238E27FC236}">
                    <a16:creationId xmlns:a16="http://schemas.microsoft.com/office/drawing/2014/main" id="{6B7D58B8-92E4-407A-97C2-4F25284A12A5}"/>
                  </a:ext>
                </a:extLst>
              </p:cNvPr>
              <p:cNvSpPr/>
              <p:nvPr/>
            </p:nvSpPr>
            <p:spPr>
              <a:xfrm>
                <a:off x="5078016" y="437208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Create Messages</a:t>
                </a:r>
              </a:p>
            </p:txBody>
          </p:sp>
        </p:grp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B4803E72-B303-434A-8A93-C7F0C48B6276}"/>
                </a:ext>
              </a:extLst>
            </p:cNvPr>
            <p:cNvCxnSpPr>
              <a:stCxn id="14" idx="0"/>
              <a:endCxn id="11" idx="1"/>
            </p:cNvCxnSpPr>
            <p:nvPr/>
          </p:nvCxnSpPr>
          <p:spPr>
            <a:xfrm rot="5400000" flipH="1" flipV="1">
              <a:off x="2438410" y="3591215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D3519283-92FA-4C68-8ACF-335F6A4F2B60}"/>
                </a:ext>
              </a:extLst>
            </p:cNvPr>
            <p:cNvCxnSpPr>
              <a:cxnSpLocks/>
              <a:stCxn id="16" idx="0"/>
              <a:endCxn id="12" idx="1"/>
            </p:cNvCxnSpPr>
            <p:nvPr/>
          </p:nvCxnSpPr>
          <p:spPr>
            <a:xfrm rot="5400000" flipH="1" flipV="1">
              <a:off x="5463754" y="3591215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5B08CD41-4296-47CD-BB61-9AD7FC3ACF23}"/>
                </a:ext>
              </a:extLst>
            </p:cNvPr>
            <p:cNvCxnSpPr>
              <a:cxnSpLocks/>
              <a:stCxn id="13" idx="0"/>
              <a:endCxn id="11" idx="3"/>
            </p:cNvCxnSpPr>
            <p:nvPr/>
          </p:nvCxnSpPr>
          <p:spPr>
            <a:xfrm rot="16200000" flipV="1">
              <a:off x="3826056" y="3591214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8078EC69-8BE2-4D45-9F91-AA3C357ABDDF}"/>
                </a:ext>
              </a:extLst>
            </p:cNvPr>
            <p:cNvCxnSpPr>
              <a:cxnSpLocks/>
              <a:stCxn id="15" idx="0"/>
              <a:endCxn id="12" idx="3"/>
            </p:cNvCxnSpPr>
            <p:nvPr/>
          </p:nvCxnSpPr>
          <p:spPr>
            <a:xfrm rot="16200000" flipV="1">
              <a:off x="6851400" y="3591214"/>
              <a:ext cx="616168" cy="12502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C3677234-F887-4DBB-93E2-1F49290E55B7}"/>
                </a:ext>
              </a:extLst>
            </p:cNvPr>
            <p:cNvCxnSpPr>
              <a:cxnSpLocks/>
              <a:stCxn id="11" idx="0"/>
              <a:endCxn id="8" idx="1"/>
            </p:cNvCxnSpPr>
            <p:nvPr/>
          </p:nvCxnSpPr>
          <p:spPr>
            <a:xfrm rot="5400000" flipH="1" flipV="1">
              <a:off x="3572914" y="2178637"/>
              <a:ext cx="616169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4B37CA64-723B-446A-A69D-A6F96A2E434F}"/>
                </a:ext>
              </a:extLst>
            </p:cNvPr>
            <p:cNvCxnSpPr>
              <a:cxnSpLocks/>
              <a:stCxn id="12" idx="0"/>
              <a:endCxn id="8" idx="3"/>
            </p:cNvCxnSpPr>
            <p:nvPr/>
          </p:nvCxnSpPr>
          <p:spPr>
            <a:xfrm rot="16200000" flipV="1">
              <a:off x="5716896" y="2178636"/>
              <a:ext cx="616169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D384CE85-E949-460D-B490-2F2BAC84A913}"/>
                </a:ext>
              </a:extLst>
            </p:cNvPr>
            <p:cNvCxnSpPr>
              <a:cxnSpLocks/>
              <a:stCxn id="75" idx="3"/>
              <a:endCxn id="13" idx="2"/>
            </p:cNvCxnSpPr>
            <p:nvPr/>
          </p:nvCxnSpPr>
          <p:spPr>
            <a:xfrm flipV="1">
              <a:off x="4071626" y="4798296"/>
              <a:ext cx="125027" cy="690419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CBF7CF22-C3B8-4774-ADA3-614D957453DE}"/>
                </a:ext>
              </a:extLst>
            </p:cNvPr>
            <p:cNvCxnSpPr>
              <a:cxnSpLocks/>
              <a:stCxn id="57" idx="3"/>
              <a:endCxn id="15" idx="2"/>
            </p:cNvCxnSpPr>
            <p:nvPr/>
          </p:nvCxnSpPr>
          <p:spPr>
            <a:xfrm flipV="1">
              <a:off x="7096970" y="4798296"/>
              <a:ext cx="125027" cy="89954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21F1BA8-1E5A-4A7E-954F-79D16809E641}"/>
                </a:ext>
              </a:extLst>
            </p:cNvPr>
            <p:cNvGrpSpPr/>
            <p:nvPr/>
          </p:nvGrpSpPr>
          <p:grpSpPr>
            <a:xfrm>
              <a:off x="2809008" y="5279594"/>
              <a:ext cx="4287962" cy="836486"/>
              <a:chOff x="2809008" y="5481512"/>
              <a:chExt cx="4287962" cy="836486"/>
            </a:xfrm>
          </p:grpSpPr>
          <p:sp>
            <p:nvSpPr>
              <p:cNvPr id="57" name="Flowchart: Alternate Process 56">
                <a:extLst>
                  <a:ext uri="{FF2B5EF4-FFF2-40B4-BE49-F238E27FC236}">
                    <a16:creationId xmlns:a16="http://schemas.microsoft.com/office/drawing/2014/main" id="{96B74E4A-84B4-4CF1-916D-761883BA1040}"/>
                  </a:ext>
                </a:extLst>
              </p:cNvPr>
              <p:cNvSpPr/>
              <p:nvPr/>
            </p:nvSpPr>
            <p:spPr>
              <a:xfrm>
                <a:off x="5834352" y="5481513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Establish DMA</a:t>
                </a: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7F00D98-8654-411E-9715-9FFB78B80D80}"/>
                  </a:ext>
                </a:extLst>
              </p:cNvPr>
              <p:cNvGrpSpPr/>
              <p:nvPr/>
            </p:nvGrpSpPr>
            <p:grpSpPr>
              <a:xfrm>
                <a:off x="2809008" y="5481512"/>
                <a:ext cx="1262618" cy="836486"/>
                <a:chOff x="2809008" y="5481512"/>
                <a:chExt cx="1262618" cy="836486"/>
              </a:xfrm>
            </p:grpSpPr>
            <p:sp>
              <p:nvSpPr>
                <p:cNvPr id="56" name="Flowchart: Alternate Process 55">
                  <a:extLst>
                    <a:ext uri="{FF2B5EF4-FFF2-40B4-BE49-F238E27FC236}">
                      <a16:creationId xmlns:a16="http://schemas.microsoft.com/office/drawing/2014/main" id="{9BB4C2CD-4AE1-4D43-8F70-9551078F0532}"/>
                    </a:ext>
                  </a:extLst>
                </p:cNvPr>
                <p:cNvSpPr/>
                <p:nvPr/>
              </p:nvSpPr>
              <p:spPr>
                <a:xfrm>
                  <a:off x="2809008" y="5481514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dk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Create Messaging Protocol</a:t>
                  </a:r>
                </a:p>
              </p:txBody>
            </p: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34BB280C-EA86-4783-AFF8-2F6564832763}"/>
                    </a:ext>
                  </a:extLst>
                </p:cNvPr>
                <p:cNvGrpSpPr/>
                <p:nvPr/>
              </p:nvGrpSpPr>
              <p:grpSpPr>
                <a:xfrm>
                  <a:off x="3818672" y="5481512"/>
                  <a:ext cx="252954" cy="836484"/>
                  <a:chOff x="1742917" y="3213030"/>
                  <a:chExt cx="215970" cy="431940"/>
                </a:xfrm>
                <a:noFill/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B64F4169-BD43-47B5-A2EF-18A47CB7ECC8}"/>
                      </a:ext>
                    </a:extLst>
                  </p:cNvPr>
                  <p:cNvSpPr/>
                  <p:nvPr/>
                </p:nvSpPr>
                <p:spPr>
                  <a:xfrm>
                    <a:off x="1742917" y="3213030"/>
                    <a:ext cx="215970" cy="21597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7101722E-EF95-45DC-8197-5C08B9DBAFB6}"/>
                      </a:ext>
                    </a:extLst>
                  </p:cNvPr>
                  <p:cNvSpPr/>
                  <p:nvPr/>
                </p:nvSpPr>
                <p:spPr>
                  <a:xfrm>
                    <a:off x="1742917" y="3429000"/>
                    <a:ext cx="215970" cy="21597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</p:grpSp>
          </p:grpSp>
        </p:grp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DC0F1FAA-18F0-49BD-8D59-E32FE2BA0B88}"/>
                </a:ext>
              </a:extLst>
            </p:cNvPr>
            <p:cNvCxnSpPr>
              <a:cxnSpLocks/>
              <a:stCxn id="76" idx="3"/>
              <a:endCxn id="16" idx="2"/>
            </p:cNvCxnSpPr>
            <p:nvPr/>
          </p:nvCxnSpPr>
          <p:spPr>
            <a:xfrm flipV="1">
              <a:off x="4071626" y="4798296"/>
              <a:ext cx="1637699" cy="110866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E1C3F5C5-1878-4F82-A565-A32794A0A8B3}"/>
                </a:ext>
              </a:extLst>
            </p:cNvPr>
            <p:cNvCxnSpPr>
              <a:cxnSpLocks/>
              <a:stCxn id="57" idx="0"/>
              <a:endCxn id="14" idx="2"/>
            </p:cNvCxnSpPr>
            <p:nvPr/>
          </p:nvCxnSpPr>
          <p:spPr>
            <a:xfrm rot="16200000" flipV="1">
              <a:off x="4334172" y="3148106"/>
              <a:ext cx="481299" cy="3781680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619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F45BD20A-EB4D-4B25-86CB-D13AACF8840D}"/>
              </a:ext>
            </a:extLst>
          </p:cNvPr>
          <p:cNvGrpSpPr/>
          <p:nvPr/>
        </p:nvGrpSpPr>
        <p:grpSpPr>
          <a:xfrm>
            <a:off x="199363" y="2623660"/>
            <a:ext cx="10194285" cy="2204601"/>
            <a:chOff x="199363" y="2623660"/>
            <a:chExt cx="10194285" cy="2204601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B4044980-E674-46FB-86ED-2778CEB10A5D}"/>
                </a:ext>
              </a:extLst>
            </p:cNvPr>
            <p:cNvSpPr/>
            <p:nvPr/>
          </p:nvSpPr>
          <p:spPr>
            <a:xfrm>
              <a:off x="1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Type Designator</a:t>
              </a:r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5183007F-61D6-481A-A5FE-778376E5FB92}"/>
                </a:ext>
              </a:extLst>
            </p:cNvPr>
            <p:cNvSpPr/>
            <p:nvPr/>
          </p:nvSpPr>
          <p:spPr>
            <a:xfrm>
              <a:off x="7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B95D79F1-BD39-4E69-8530-661E0023C066}"/>
                </a:ext>
              </a:extLst>
            </p:cNvPr>
            <p:cNvSpPr/>
            <p:nvPr/>
          </p:nvSpPr>
          <p:spPr>
            <a:xfrm>
              <a:off x="16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0</a:t>
              </a:r>
            </a:p>
          </p:txBody>
        </p:sp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ABFE9219-4682-4ADE-B058-616E8F560170}"/>
                </a:ext>
              </a:extLst>
            </p:cNvPr>
            <p:cNvSpPr/>
            <p:nvPr/>
          </p:nvSpPr>
          <p:spPr>
            <a:xfrm>
              <a:off x="25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42E74671-E8CA-442D-8B2D-2CEEE3BAE481}"/>
                </a:ext>
              </a:extLst>
            </p:cNvPr>
            <p:cNvSpPr/>
            <p:nvPr/>
          </p:nvSpPr>
          <p:spPr>
            <a:xfrm>
              <a:off x="34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</a:t>
              </a:r>
            </a:p>
          </p:txBody>
        </p:sp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EB9C994F-89DE-4B45-B0EA-891FCFE289AC}"/>
                </a:ext>
              </a:extLst>
            </p:cNvPr>
            <p:cNvSpPr/>
            <p:nvPr/>
          </p:nvSpPr>
          <p:spPr>
            <a:xfrm>
              <a:off x="43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FAED6C5E-220E-4114-A8B8-3CD20DA1C628}"/>
                </a:ext>
              </a:extLst>
            </p:cNvPr>
            <p:cNvSpPr/>
            <p:nvPr/>
          </p:nvSpPr>
          <p:spPr>
            <a:xfrm>
              <a:off x="52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2</a:t>
              </a:r>
            </a:p>
          </p:txBody>
        </p: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8A1B1B94-D84B-4F21-9DFD-67B84567C8AE}"/>
                </a:ext>
              </a:extLst>
            </p:cNvPr>
            <p:cNvSpPr/>
            <p:nvPr/>
          </p:nvSpPr>
          <p:spPr>
            <a:xfrm>
              <a:off x="61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.</a:t>
              </a:r>
            </a:p>
          </p:txBody>
        </p: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3530EDAA-14C8-4975-B257-F2EC626240C2}"/>
                </a:ext>
              </a:extLst>
            </p:cNvPr>
            <p:cNvSpPr/>
            <p:nvPr/>
          </p:nvSpPr>
          <p:spPr>
            <a:xfrm>
              <a:off x="70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3</a:t>
              </a:r>
            </a:p>
          </p:txBody>
        </p:sp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DF626C4A-90AB-41DF-AF24-21724C1D1CC4}"/>
                </a:ext>
              </a:extLst>
            </p:cNvPr>
            <p:cNvSpPr/>
            <p:nvPr/>
          </p:nvSpPr>
          <p:spPr>
            <a:xfrm>
              <a:off x="79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B50DECFB-3963-4660-BDE9-07813F8478BB}"/>
                </a:ext>
              </a:extLst>
            </p:cNvPr>
            <p:cNvSpPr/>
            <p:nvPr/>
          </p:nvSpPr>
          <p:spPr>
            <a:xfrm>
              <a:off x="88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;</a:t>
              </a:r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1B645139-B8B3-42CD-BF46-7AE25B2B2E10}"/>
                </a:ext>
              </a:extLst>
            </p:cNvPr>
            <p:cNvSpPr/>
            <p:nvPr/>
          </p:nvSpPr>
          <p:spPr>
            <a:xfrm>
              <a:off x="1549363" y="4582105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ID</a:t>
              </a:r>
            </a:p>
          </p:txBody>
        </p:sp>
        <p:sp>
          <p:nvSpPr>
            <p:cNvPr id="21" name="Flowchart: Alternate Process 20">
              <a:extLst>
                <a:ext uri="{FF2B5EF4-FFF2-40B4-BE49-F238E27FC236}">
                  <a16:creationId xmlns:a16="http://schemas.microsoft.com/office/drawing/2014/main" id="{AEC899DC-75E0-4AD2-BE1D-871FB4219878}"/>
                </a:ext>
              </a:extLst>
            </p:cNvPr>
            <p:cNvSpPr/>
            <p:nvPr/>
          </p:nvSpPr>
          <p:spPr>
            <a:xfrm>
              <a:off x="6249224" y="4582105"/>
              <a:ext cx="794564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Value</a:t>
              </a:r>
            </a:p>
          </p:txBody>
        </p:sp>
        <p:sp>
          <p:nvSpPr>
            <p:cNvPr id="22" name="Flowchart: Alternate Process 21">
              <a:extLst>
                <a:ext uri="{FF2B5EF4-FFF2-40B4-BE49-F238E27FC236}">
                  <a16:creationId xmlns:a16="http://schemas.microsoft.com/office/drawing/2014/main" id="{3FD78811-DF5F-4F0C-8BFE-DB24324630B9}"/>
                </a:ext>
              </a:extLst>
            </p:cNvPr>
            <p:cNvSpPr/>
            <p:nvPr/>
          </p:nvSpPr>
          <p:spPr>
            <a:xfrm>
              <a:off x="28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Sign</a:t>
              </a:r>
            </a:p>
          </p:txBody>
        </p:sp>
        <p:sp>
          <p:nvSpPr>
            <p:cNvPr id="23" name="Flowchart: Alternate Process 22">
              <a:extLst>
                <a:ext uri="{FF2B5EF4-FFF2-40B4-BE49-F238E27FC236}">
                  <a16:creationId xmlns:a16="http://schemas.microsoft.com/office/drawing/2014/main" id="{C5148C21-A6C1-4D2D-BDFB-AF9F65CBCA36}"/>
                </a:ext>
              </a:extLst>
            </p:cNvPr>
            <p:cNvSpPr/>
            <p:nvPr/>
          </p:nvSpPr>
          <p:spPr>
            <a:xfrm>
              <a:off x="55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Decimal</a:t>
              </a:r>
            </a:p>
          </p:txBody>
        </p: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2A9C3460-1932-4949-B3FE-45F9A4096321}"/>
                </a:ext>
              </a:extLst>
            </p:cNvPr>
            <p:cNvSpPr/>
            <p:nvPr/>
          </p:nvSpPr>
          <p:spPr>
            <a:xfrm>
              <a:off x="8299363" y="4582105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End Character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E433999-DD4D-4545-95F2-FBE83FCF6324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12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E2684E-3261-4610-9303-19C3199332BD}"/>
                </a:ext>
              </a:extLst>
            </p:cNvPr>
            <p:cNvCxnSpPr>
              <a:cxnSpLocks/>
              <a:stCxn id="22" idx="2"/>
              <a:endCxn id="12" idx="0"/>
            </p:cNvCxnSpPr>
            <p:nvPr/>
          </p:nvCxnSpPr>
          <p:spPr>
            <a:xfrm>
              <a:off x="39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F39C50C-1F99-43E9-BDCF-FE87C5B67D0A}"/>
                </a:ext>
              </a:extLst>
            </p:cNvPr>
            <p:cNvCxnSpPr>
              <a:cxnSpLocks/>
              <a:stCxn id="23" idx="2"/>
              <a:endCxn id="15" idx="0"/>
            </p:cNvCxnSpPr>
            <p:nvPr/>
          </p:nvCxnSpPr>
          <p:spPr>
            <a:xfrm>
              <a:off x="66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3B1068E-1417-45DC-84A6-A688B20C2E2E}"/>
                </a:ext>
              </a:extLst>
            </p:cNvPr>
            <p:cNvCxnSpPr>
              <a:cxnSpLocks/>
              <a:stCxn id="24" idx="0"/>
              <a:endCxn id="18" idx="2"/>
            </p:cNvCxnSpPr>
            <p:nvPr/>
          </p:nvCxnSpPr>
          <p:spPr>
            <a:xfrm flipV="1">
              <a:off x="9346506" y="4015972"/>
              <a:ext cx="0" cy="56613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2719B9FF-CF2D-4556-94A0-35A5CE4A8715}"/>
                </a:ext>
              </a:extLst>
            </p:cNvPr>
            <p:cNvSpPr/>
            <p:nvPr/>
          </p:nvSpPr>
          <p:spPr>
            <a:xfrm rot="16200000">
              <a:off x="5195706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accent2"/>
                </a:solidFill>
              </a:endParaRPr>
            </a:p>
          </p:txBody>
        </p:sp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5D688CCA-B233-474A-9204-1B0A3E595AAC}"/>
                </a:ext>
              </a:extLst>
            </p:cNvPr>
            <p:cNvSpPr/>
            <p:nvPr/>
          </p:nvSpPr>
          <p:spPr>
            <a:xfrm rot="16200000">
              <a:off x="7895706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85300D46-E30B-4643-9492-885AC3E0DFB7}"/>
                </a:ext>
              </a:extLst>
            </p:cNvPr>
            <p:cNvSpPr/>
            <p:nvPr/>
          </p:nvSpPr>
          <p:spPr>
            <a:xfrm rot="16200000">
              <a:off x="2495705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02A926B-D039-4CBE-8CBA-2F9DB35E51AD}"/>
                </a:ext>
              </a:extLst>
            </p:cNvPr>
            <p:cNvCxnSpPr>
              <a:cxnSpLocks/>
              <a:stCxn id="48" idx="1"/>
              <a:endCxn id="20" idx="0"/>
            </p:cNvCxnSpPr>
            <p:nvPr/>
          </p:nvCxnSpPr>
          <p:spPr>
            <a:xfrm>
              <a:off x="2596505" y="4339772"/>
              <a:ext cx="1" cy="242333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57FABE56-9A79-47FF-9505-47D3E0CEC0C1}"/>
                </a:ext>
              </a:extLst>
            </p:cNvPr>
            <p:cNvCxnSpPr>
              <a:cxnSpLocks/>
              <a:stCxn id="46" idx="1"/>
              <a:endCxn id="21" idx="1"/>
            </p:cNvCxnSpPr>
            <p:nvPr/>
          </p:nvCxnSpPr>
          <p:spPr>
            <a:xfrm rot="16200000" flipH="1">
              <a:off x="5590160" y="4046118"/>
              <a:ext cx="365411" cy="952718"/>
            </a:xfrm>
            <a:prstGeom prst="bentConnector4">
              <a:avLst>
                <a:gd name="adj1" fmla="val 62560"/>
                <a:gd name="adj2" fmla="val 5529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643C2BDD-97DB-4037-9264-014E80425980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7243649" y="4339772"/>
              <a:ext cx="752857" cy="365410"/>
            </a:xfrm>
            <a:prstGeom prst="bentConnector4">
              <a:avLst>
                <a:gd name="adj1" fmla="val 43305"/>
                <a:gd name="adj2" fmla="val 3744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387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D125AD27-FAAB-4550-BF3A-CD33B83C2AC9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chemeClr val="accent2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413AD214-52A1-4C78-A666-D2C72313C4FF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Actuation Systems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3195B4-9345-4056-B987-8BAC561F50AF}"/>
                </a:ext>
              </a:extLst>
            </p:cNvPr>
            <p:cNvSpPr/>
            <p:nvPr/>
          </p:nvSpPr>
          <p:spPr>
            <a:xfrm rot="5400000">
              <a:off x="5155053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54B7DA-D138-4BB7-B67F-69F4211E8889}"/>
                </a:ext>
              </a:extLst>
            </p:cNvPr>
            <p:cNvSpPr/>
            <p:nvPr/>
          </p:nvSpPr>
          <p:spPr>
            <a:xfrm rot="5400000">
              <a:off x="4523744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30547A5D-F79B-4D23-AC40-154B00958AA1}"/>
                </a:ext>
              </a:extLst>
            </p:cNvPr>
            <p:cNvSpPr/>
            <p:nvPr/>
          </p:nvSpPr>
          <p:spPr>
            <a:xfrm>
              <a:off x="4321680" y="85858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subsystems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7BE17700-6379-4511-8F48-582F91A7F111}"/>
                </a:ext>
              </a:extLst>
            </p:cNvPr>
            <p:cNvCxnSpPr>
              <a:cxnSpLocks/>
              <a:stCxn id="6" idx="0"/>
              <a:endCxn id="5" idx="1"/>
            </p:cNvCxnSpPr>
            <p:nvPr/>
          </p:nvCxnSpPr>
          <p:spPr>
            <a:xfrm rot="5400000" flipH="1" flipV="1">
              <a:off x="2814420" y="390059"/>
              <a:ext cx="620497" cy="239402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8B932A30-30DC-460A-9DF8-41D2A6C771DE}"/>
                </a:ext>
              </a:extLst>
            </p:cNvPr>
            <p:cNvCxnSpPr>
              <a:cxnSpLocks/>
              <a:stCxn id="7" idx="0"/>
              <a:endCxn id="20" idx="3"/>
            </p:cNvCxnSpPr>
            <p:nvPr/>
          </p:nvCxnSpPr>
          <p:spPr>
            <a:xfrm rot="5400000" flipH="1" flipV="1">
              <a:off x="3937705" y="1197690"/>
              <a:ext cx="202253" cy="1197007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93295E7B-8A94-4E3C-9FA6-D5A9A366EEF9}"/>
                </a:ext>
              </a:extLst>
            </p:cNvPr>
            <p:cNvCxnSpPr>
              <a:cxnSpLocks/>
              <a:stCxn id="8" idx="0"/>
              <a:endCxn id="19" idx="3"/>
            </p:cNvCxnSpPr>
            <p:nvPr/>
          </p:nvCxnSpPr>
          <p:spPr>
            <a:xfrm rot="5400000" flipH="1" flipV="1">
              <a:off x="5009696" y="1638371"/>
              <a:ext cx="202253" cy="315644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11C14182-6245-485E-A9DB-134A2174C615}"/>
                </a:ext>
              </a:extLst>
            </p:cNvPr>
            <p:cNvCxnSpPr>
              <a:cxnSpLocks/>
              <a:stCxn id="9" idx="0"/>
              <a:endCxn id="5" idx="3"/>
            </p:cNvCxnSpPr>
            <p:nvPr/>
          </p:nvCxnSpPr>
          <p:spPr>
            <a:xfrm rot="16200000" flipV="1">
              <a:off x="5714737" y="1146384"/>
              <a:ext cx="620497" cy="88137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D8AF392-FE28-4196-9DD1-705AFD14B4F3}"/>
                </a:ext>
              </a:extLst>
            </p:cNvPr>
            <p:cNvGrpSpPr/>
            <p:nvPr/>
          </p:nvGrpSpPr>
          <p:grpSpPr>
            <a:xfrm>
              <a:off x="4446730" y="3412831"/>
              <a:ext cx="1012540" cy="332014"/>
              <a:chOff x="985157" y="4125686"/>
              <a:chExt cx="664028" cy="332014"/>
            </a:xfrm>
            <a:noFill/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B6CE44F-A7EE-4F3F-A808-06E0A83CCE03}"/>
                  </a:ext>
                </a:extLst>
              </p:cNvPr>
              <p:cNvSpPr/>
              <p:nvPr/>
            </p:nvSpPr>
            <p:spPr>
              <a:xfrm>
                <a:off x="985157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3202DD3-ECE9-44B2-9BA9-0F9B443ECDBC}"/>
                  </a:ext>
                </a:extLst>
              </p:cNvPr>
              <p:cNvSpPr/>
              <p:nvPr/>
            </p:nvSpPr>
            <p:spPr>
              <a:xfrm>
                <a:off x="1317171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A2A684B-C3C4-4723-B8E9-A4DA7C0C13B6}"/>
                </a:ext>
              </a:extLst>
            </p:cNvPr>
            <p:cNvCxnSpPr>
              <a:cxnSpLocks/>
              <a:stCxn id="71" idx="2"/>
              <a:endCxn id="39" idx="2"/>
            </p:cNvCxnSpPr>
            <p:nvPr/>
          </p:nvCxnSpPr>
          <p:spPr>
            <a:xfrm rot="10800000">
              <a:off x="3440328" y="3742461"/>
              <a:ext cx="1637700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6999982A-63B0-47E4-9062-CF3138599D23}"/>
                </a:ext>
              </a:extLst>
            </p:cNvPr>
            <p:cNvCxnSpPr>
              <a:cxnSpLocks/>
              <a:stCxn id="59" idx="0"/>
              <a:endCxn id="47" idx="2"/>
            </p:cNvCxnSpPr>
            <p:nvPr/>
          </p:nvCxnSpPr>
          <p:spPr>
            <a:xfrm flipV="1">
              <a:off x="6340646" y="3742460"/>
              <a:ext cx="1637698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5DCA816-98C2-40C1-A97A-924F22A77657}"/>
                </a:ext>
              </a:extLst>
            </p:cNvPr>
            <p:cNvCxnSpPr>
              <a:cxnSpLocks/>
              <a:stCxn id="31" idx="0"/>
              <a:endCxn id="9" idx="2"/>
            </p:cNvCxnSpPr>
            <p:nvPr/>
          </p:nvCxnSpPr>
          <p:spPr>
            <a:xfrm flipV="1">
              <a:off x="6465672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A61959F-842F-47AF-8A49-13D2C5BC91AB}"/>
                </a:ext>
              </a:extLst>
            </p:cNvPr>
            <p:cNvCxnSpPr>
              <a:cxnSpLocks/>
              <a:stCxn id="37" idx="0"/>
              <a:endCxn id="8" idx="2"/>
            </p:cNvCxnSpPr>
            <p:nvPr/>
          </p:nvCxnSpPr>
          <p:spPr>
            <a:xfrm flipV="1">
              <a:off x="4953000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FD144A9-6A06-487B-A747-BC37086CD013}"/>
                </a:ext>
              </a:extLst>
            </p:cNvPr>
            <p:cNvCxnSpPr>
              <a:cxnSpLocks/>
              <a:stCxn id="39" idx="0"/>
              <a:endCxn id="7" idx="2"/>
            </p:cNvCxnSpPr>
            <p:nvPr/>
          </p:nvCxnSpPr>
          <p:spPr>
            <a:xfrm flipV="1">
              <a:off x="3440328" y="2733803"/>
              <a:ext cx="0" cy="17217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F072769-64CD-493F-865C-F7787897098F}"/>
                </a:ext>
              </a:extLst>
            </p:cNvPr>
            <p:cNvCxnSpPr>
              <a:cxnSpLocks/>
              <a:stCxn id="63" idx="0"/>
              <a:endCxn id="6" idx="2"/>
            </p:cNvCxnSpPr>
            <p:nvPr/>
          </p:nvCxnSpPr>
          <p:spPr>
            <a:xfrm flipV="1">
              <a:off x="1927656" y="2733803"/>
              <a:ext cx="0" cy="172718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66010647-F8B8-4BE0-8AC4-4D3A48B05A75}"/>
                </a:ext>
              </a:extLst>
            </p:cNvPr>
            <p:cNvCxnSpPr>
              <a:cxnSpLocks/>
              <a:stCxn id="69" idx="0"/>
              <a:endCxn id="76" idx="2"/>
            </p:cNvCxnSpPr>
            <p:nvPr/>
          </p:nvCxnSpPr>
          <p:spPr>
            <a:xfrm rot="5400000" flipH="1" flipV="1">
              <a:off x="3038695" y="2799814"/>
              <a:ext cx="716139" cy="2606202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AED79074-9BD2-4549-88CB-E337D5413FCD}"/>
                </a:ext>
              </a:extLst>
            </p:cNvPr>
            <p:cNvCxnSpPr>
              <a:cxnSpLocks/>
              <a:stCxn id="88" idx="3"/>
              <a:endCxn id="33" idx="2"/>
            </p:cNvCxnSpPr>
            <p:nvPr/>
          </p:nvCxnSpPr>
          <p:spPr>
            <a:xfrm flipV="1">
              <a:off x="4071636" y="5297468"/>
              <a:ext cx="1637700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nector: Elbow 105">
              <a:extLst>
                <a:ext uri="{FF2B5EF4-FFF2-40B4-BE49-F238E27FC236}">
                  <a16:creationId xmlns:a16="http://schemas.microsoft.com/office/drawing/2014/main" id="{4D81E34B-CEF6-4353-9DC1-F1649ABF0CE8}"/>
                </a:ext>
              </a:extLst>
            </p:cNvPr>
            <p:cNvCxnSpPr>
              <a:cxnSpLocks/>
              <a:stCxn id="88" idx="1"/>
              <a:endCxn id="63" idx="2"/>
            </p:cNvCxnSpPr>
            <p:nvPr/>
          </p:nvCxnSpPr>
          <p:spPr>
            <a:xfrm rot="10800000">
              <a:off x="1927656" y="5297469"/>
              <a:ext cx="881362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A3833883-BDAC-42B0-94AC-F4E45D51F49E}"/>
                </a:ext>
              </a:extLst>
            </p:cNvPr>
            <p:cNvSpPr/>
            <p:nvPr/>
          </p:nvSpPr>
          <p:spPr>
            <a:xfrm>
              <a:off x="1296347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distance measurement (SS1)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C6527608-FB20-4452-BDAA-B940B19EF720}"/>
                </a:ext>
              </a:extLst>
            </p:cNvPr>
            <p:cNvSpPr/>
            <p:nvPr/>
          </p:nvSpPr>
          <p:spPr>
            <a:xfrm>
              <a:off x="2809019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force measurement (SS2)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071BCC8B-43FF-4409-B53F-0BADFFA70F35}"/>
                </a:ext>
              </a:extLst>
            </p:cNvPr>
            <p:cNvSpPr/>
            <p:nvPr/>
          </p:nvSpPr>
          <p:spPr>
            <a:xfrm>
              <a:off x="4321691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control system (SS3)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544D3F81-CFB1-457D-A92F-657A1906BFFB}"/>
                </a:ext>
              </a:extLst>
            </p:cNvPr>
            <p:cNvSpPr/>
            <p:nvPr/>
          </p:nvSpPr>
          <p:spPr>
            <a:xfrm>
              <a:off x="5834363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communication (SS4)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9CF2157-F0EC-4D53-A742-C4E7C02B3266}"/>
                </a:ext>
              </a:extLst>
            </p:cNvPr>
            <p:cNvGrpSpPr/>
            <p:nvPr/>
          </p:nvGrpSpPr>
          <p:grpSpPr>
            <a:xfrm>
              <a:off x="5078027" y="4460984"/>
              <a:ext cx="1262618" cy="836484"/>
              <a:chOff x="5078027" y="4460984"/>
              <a:chExt cx="1262618" cy="836484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6A2B32B-1610-4635-96C2-09E19FA2CD58}"/>
                  </a:ext>
                </a:extLst>
              </p:cNvPr>
              <p:cNvGrpSpPr/>
              <p:nvPr/>
            </p:nvGrpSpPr>
            <p:grpSpPr>
              <a:xfrm rot="5400000">
                <a:off x="5007535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83F24C0-8CB7-4BFF-ACEC-B1413547BAB3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E3B97C72-5B1C-42FE-87FA-56B28A0219DF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E0641B32-72C9-40C4-AEA3-0D0188041774}"/>
                  </a:ext>
                </a:extLst>
              </p:cNvPr>
              <p:cNvGrpSpPr/>
              <p:nvPr/>
            </p:nvGrpSpPr>
            <p:grpSpPr>
              <a:xfrm rot="5400000">
                <a:off x="5938139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0D59877-7EF1-4E21-86CB-4E2459AB6AA6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981F8E8-1F0A-4B74-9D4F-8BF5809304D0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33" name="Flowchart: Alternate Process 32">
                <a:extLst>
                  <a:ext uri="{FF2B5EF4-FFF2-40B4-BE49-F238E27FC236}">
                    <a16:creationId xmlns:a16="http://schemas.microsoft.com/office/drawing/2014/main" id="{4163DF66-86CE-4486-8FD7-36BD3D64EF28}"/>
                  </a:ext>
                </a:extLst>
              </p:cNvPr>
              <p:cNvSpPr/>
              <p:nvPr/>
            </p:nvSpPr>
            <p:spPr>
              <a:xfrm>
                <a:off x="507802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Show sensor readings adjusting actuator over UART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30C9F4-DF47-4116-9E0C-3F3763BE48F0}"/>
                </a:ext>
              </a:extLst>
            </p:cNvPr>
            <p:cNvGrpSpPr/>
            <p:nvPr/>
          </p:nvGrpSpPr>
          <p:grpSpPr>
            <a:xfrm>
              <a:off x="1296347" y="4460984"/>
              <a:ext cx="1262618" cy="836484"/>
              <a:chOff x="1296347" y="4460984"/>
              <a:chExt cx="1262618" cy="836484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7E4E1FA-11AC-46F2-8D2D-D60249DB118D}"/>
                  </a:ext>
                </a:extLst>
              </p:cNvPr>
              <p:cNvGrpSpPr/>
              <p:nvPr/>
            </p:nvGrpSpPr>
            <p:grpSpPr>
              <a:xfrm>
                <a:off x="1595642" y="4460984"/>
                <a:ext cx="664028" cy="332014"/>
                <a:chOff x="985157" y="4125686"/>
                <a:chExt cx="664028" cy="332014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4252B57-3E1E-4BDB-B75A-AED55038E90A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DCF4CA2-160B-4F92-A433-4F7E43D2F2F7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63" name="Flowchart: Alternate Process 62">
                <a:extLst>
                  <a:ext uri="{FF2B5EF4-FFF2-40B4-BE49-F238E27FC236}">
                    <a16:creationId xmlns:a16="http://schemas.microsoft.com/office/drawing/2014/main" id="{D9B136AE-C3EB-463F-B896-8E998188D051}"/>
                  </a:ext>
                </a:extLst>
              </p:cNvPr>
              <p:cNvSpPr/>
              <p:nvPr/>
            </p:nvSpPr>
            <p:spPr>
              <a:xfrm>
                <a:off x="129634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Show actuator position adjusting due to distance measurement</a:t>
                </a:r>
              </a:p>
            </p:txBody>
          </p:sp>
        </p:grpSp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8424E895-381E-4037-A814-E4DE02DC2D20}"/>
                </a:ext>
              </a:extLst>
            </p:cNvPr>
            <p:cNvSpPr/>
            <p:nvPr/>
          </p:nvSpPr>
          <p:spPr>
            <a:xfrm>
              <a:off x="2809018" y="539011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Adjust actuator position in response to system command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679DD8B0-32A4-4F41-A7DC-81054579EBF4}"/>
                </a:ext>
              </a:extLst>
            </p:cNvPr>
            <p:cNvSpPr/>
            <p:nvPr/>
          </p:nvSpPr>
          <p:spPr>
            <a:xfrm>
              <a:off x="5834363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messages being transmitted over UART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974CF804-4DA0-4BDC-AE5B-D754AC91E944}"/>
                </a:ext>
              </a:extLst>
            </p:cNvPr>
            <p:cNvSpPr/>
            <p:nvPr/>
          </p:nvSpPr>
          <p:spPr>
            <a:xfrm>
              <a:off x="4321691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responding appropriately to stimulus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B58093C0-4F77-4E41-8FD5-45BE1A84929C}"/>
                </a:ext>
              </a:extLst>
            </p:cNvPr>
            <p:cNvSpPr/>
            <p:nvPr/>
          </p:nvSpPr>
          <p:spPr>
            <a:xfrm>
              <a:off x="2809019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force application trigger safety stop</a:t>
              </a:r>
            </a:p>
          </p:txBody>
        </p: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28E446BA-5A73-4A03-B0D4-C456B237B1B5}"/>
                </a:ext>
              </a:extLst>
            </p:cNvPr>
            <p:cNvSpPr/>
            <p:nvPr/>
          </p:nvSpPr>
          <p:spPr>
            <a:xfrm>
              <a:off x="7347035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behaviour being adjusted via comms</a:t>
              </a:r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363852A-279F-4082-85DE-599343E7C61F}"/>
                </a:ext>
              </a:extLst>
            </p:cNvPr>
            <p:cNvCxnSpPr>
              <a:cxnSpLocks/>
              <a:stCxn id="47" idx="0"/>
              <a:endCxn id="9" idx="3"/>
            </p:cNvCxnSpPr>
            <p:nvPr/>
          </p:nvCxnSpPr>
          <p:spPr>
            <a:xfrm rot="16200000" flipV="1">
              <a:off x="7242456" y="2170087"/>
              <a:ext cx="590415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FB7677A4-D3F8-478A-AF0C-64728EF138BB}"/>
                </a:ext>
              </a:extLst>
            </p:cNvPr>
            <p:cNvCxnSpPr>
              <a:cxnSpLocks/>
              <a:stCxn id="58" idx="0"/>
              <a:endCxn id="31" idx="2"/>
            </p:cNvCxnSpPr>
            <p:nvPr/>
          </p:nvCxnSpPr>
          <p:spPr>
            <a:xfrm flipV="1">
              <a:off x="6340646" y="3744845"/>
              <a:ext cx="125026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EE2420EE-CC34-4743-BBA5-0F83C221A917}"/>
                </a:ext>
              </a:extLst>
            </p:cNvPr>
            <p:cNvCxnSpPr>
              <a:cxnSpLocks/>
              <a:stCxn id="66" idx="2"/>
              <a:endCxn id="37" idx="2"/>
            </p:cNvCxnSpPr>
            <p:nvPr/>
          </p:nvCxnSpPr>
          <p:spPr>
            <a:xfrm rot="10800000">
              <a:off x="4953000" y="3744846"/>
              <a:ext cx="125028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9234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5F008C-07B8-4C2D-BCAB-0CA52517A41B}"/>
              </a:ext>
            </a:extLst>
          </p:cNvPr>
          <p:cNvSpPr/>
          <p:nvPr/>
        </p:nvSpPr>
        <p:spPr>
          <a:xfrm>
            <a:off x="3854625" y="2248110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5C4FF-0E5F-4AA4-B6DB-00C1385C83BF}"/>
              </a:ext>
            </a:extLst>
          </p:cNvPr>
          <p:cNvSpPr/>
          <p:nvPr/>
        </p:nvSpPr>
        <p:spPr>
          <a:xfrm rot="18000000">
            <a:off x="2189475" y="3209484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41ABC0-D114-4C54-BDF3-CBC214879F37}"/>
              </a:ext>
            </a:extLst>
          </p:cNvPr>
          <p:cNvSpPr/>
          <p:nvPr/>
        </p:nvSpPr>
        <p:spPr>
          <a:xfrm>
            <a:off x="3500989" y="2058660"/>
            <a:ext cx="540557" cy="5405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7" name="Arrow: Circular 6">
            <a:extLst>
              <a:ext uri="{FF2B5EF4-FFF2-40B4-BE49-F238E27FC236}">
                <a16:creationId xmlns:a16="http://schemas.microsoft.com/office/drawing/2014/main" id="{EAA1FD4C-89CE-4462-BFAB-0D5BB3D81A68}"/>
              </a:ext>
            </a:extLst>
          </p:cNvPr>
          <p:cNvSpPr/>
          <p:nvPr/>
        </p:nvSpPr>
        <p:spPr>
          <a:xfrm>
            <a:off x="3151330" y="1709001"/>
            <a:ext cx="1239874" cy="1239874"/>
          </a:xfrm>
          <a:prstGeom prst="circularArrow">
            <a:avLst>
              <a:gd name="adj1" fmla="val 3933"/>
              <a:gd name="adj2" fmla="val 1142319"/>
              <a:gd name="adj3" fmla="val 20457683"/>
              <a:gd name="adj4" fmla="val 10800000"/>
              <a:gd name="adj5" fmla="val 125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11DDC2-6E49-44B0-A8EE-1C3B9D655AF1}"/>
              </a:ext>
            </a:extLst>
          </p:cNvPr>
          <p:cNvGrpSpPr/>
          <p:nvPr/>
        </p:nvGrpSpPr>
        <p:grpSpPr>
          <a:xfrm rot="18000000">
            <a:off x="5618644" y="3405739"/>
            <a:ext cx="262700" cy="976265"/>
            <a:chOff x="4891345" y="1826464"/>
            <a:chExt cx="262700" cy="9762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573812E-D96C-465A-AD94-0C6D5592C649}"/>
                </a:ext>
              </a:extLst>
            </p:cNvPr>
            <p:cNvGrpSpPr/>
            <p:nvPr/>
          </p:nvGrpSpPr>
          <p:grpSpPr>
            <a:xfrm>
              <a:off x="4891345" y="1826464"/>
              <a:ext cx="262700" cy="326921"/>
              <a:chOff x="3895041" y="3982378"/>
              <a:chExt cx="262700" cy="326921"/>
            </a:xfrm>
          </p:grpSpPr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8A8948F9-9B14-4BEC-9A6F-97EC7F71B546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2167628-9C40-41ED-9327-9EEDA5E06273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1B6E8F-FE85-4B0F-9F90-58ED8E6F244C}"/>
                </a:ext>
              </a:extLst>
            </p:cNvPr>
            <p:cNvGrpSpPr/>
            <p:nvPr/>
          </p:nvGrpSpPr>
          <p:grpSpPr>
            <a:xfrm rot="10800000">
              <a:off x="4891345" y="2475808"/>
              <a:ext cx="262700" cy="326921"/>
              <a:chOff x="3895041" y="3982378"/>
              <a:chExt cx="262700" cy="326921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DF2625D4-DE3E-446A-9EB5-8976FF41B6C3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B57EE3-42FD-4632-BF13-69A8B36B6C95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2EE4D-E6BC-4D5F-BDEC-64981063BC61}"/>
              </a:ext>
            </a:extLst>
          </p:cNvPr>
          <p:cNvSpPr/>
          <p:nvPr/>
        </p:nvSpPr>
        <p:spPr>
          <a:xfrm>
            <a:off x="6706392" y="2248110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A92AE4-7DDA-4318-A7F7-48E49730DFCB}"/>
              </a:ext>
            </a:extLst>
          </p:cNvPr>
          <p:cNvSpPr/>
          <p:nvPr/>
        </p:nvSpPr>
        <p:spPr>
          <a:xfrm rot="18000000">
            <a:off x="5041242" y="3209484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89A7C9-646B-41B5-9A1B-7A1CA1660A7E}"/>
              </a:ext>
            </a:extLst>
          </p:cNvPr>
          <p:cNvSpPr/>
          <p:nvPr/>
        </p:nvSpPr>
        <p:spPr>
          <a:xfrm rot="18000000">
            <a:off x="2811118" y="3405740"/>
            <a:ext cx="146505" cy="9762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189CED-3EC5-48AB-A1E8-12F6CDBE328D}"/>
              </a:ext>
            </a:extLst>
          </p:cNvPr>
          <p:cNvSpPr/>
          <p:nvPr/>
        </p:nvSpPr>
        <p:spPr>
          <a:xfrm>
            <a:off x="6479099" y="2154298"/>
            <a:ext cx="341688" cy="3416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FFFF84BE-6645-4799-80C8-F49F101E533B}"/>
              </a:ext>
            </a:extLst>
          </p:cNvPr>
          <p:cNvSpPr/>
          <p:nvPr/>
        </p:nvSpPr>
        <p:spPr>
          <a:xfrm>
            <a:off x="6820787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B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E1F6AE24-25B2-4C2F-9864-25E36DC12718}"/>
              </a:ext>
            </a:extLst>
          </p:cNvPr>
          <p:cNvSpPr/>
          <p:nvPr/>
        </p:nvSpPr>
        <p:spPr>
          <a:xfrm>
            <a:off x="6354111" y="3234098"/>
            <a:ext cx="249976" cy="194901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D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85C6B5FA-850F-4E13-B2B9-B783E6AC3D78}"/>
              </a:ext>
            </a:extLst>
          </p:cNvPr>
          <p:cNvSpPr/>
          <p:nvPr/>
        </p:nvSpPr>
        <p:spPr>
          <a:xfrm>
            <a:off x="4946741" y="3112975"/>
            <a:ext cx="257973" cy="265410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F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6E71456A-0DAA-4344-8EC0-5045BC98EB62}"/>
              </a:ext>
            </a:extLst>
          </p:cNvPr>
          <p:cNvSpPr/>
          <p:nvPr/>
        </p:nvSpPr>
        <p:spPr>
          <a:xfrm>
            <a:off x="2009111" y="3156858"/>
            <a:ext cx="491142" cy="22152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E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2E012F9F-7B2E-4353-B221-1B9EFDD2C955}"/>
              </a:ext>
            </a:extLst>
          </p:cNvPr>
          <p:cNvSpPr/>
          <p:nvPr/>
        </p:nvSpPr>
        <p:spPr>
          <a:xfrm>
            <a:off x="3556384" y="3208910"/>
            <a:ext cx="235810" cy="2436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C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9616345-53B9-45F1-98A7-B3AE4A35ADE9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 rot="16200000" flipH="1">
            <a:off x="2222449" y="3410619"/>
            <a:ext cx="271420" cy="2069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D0846AA-EF54-4B3B-8500-E3F0800A8170}"/>
              </a:ext>
            </a:extLst>
          </p:cNvPr>
          <p:cNvCxnSpPr>
            <a:cxnSpLocks/>
            <a:stCxn id="35" idx="2"/>
            <a:endCxn id="14" idx="0"/>
          </p:cNvCxnSpPr>
          <p:nvPr/>
        </p:nvCxnSpPr>
        <p:spPr>
          <a:xfrm rot="16200000" flipH="1">
            <a:off x="5065783" y="3388329"/>
            <a:ext cx="271420" cy="2515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A57486A-7CEE-4EB2-8548-6B3C62118D1C}"/>
              </a:ext>
            </a:extLst>
          </p:cNvPr>
          <p:cNvCxnSpPr>
            <a:cxnSpLocks/>
            <a:stCxn id="37" idx="1"/>
            <a:endCxn id="5" idx="2"/>
          </p:cNvCxnSpPr>
          <p:nvPr/>
        </p:nvCxnSpPr>
        <p:spPr>
          <a:xfrm flipH="1">
            <a:off x="3322909" y="3330730"/>
            <a:ext cx="233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E908FBB-57AD-4E89-8CC6-EC17540CAC52}"/>
              </a:ext>
            </a:extLst>
          </p:cNvPr>
          <p:cNvCxnSpPr>
            <a:cxnSpLocks/>
            <a:stCxn id="34" idx="1"/>
            <a:endCxn id="24" idx="2"/>
          </p:cNvCxnSpPr>
          <p:nvPr/>
        </p:nvCxnSpPr>
        <p:spPr>
          <a:xfrm flipH="1" flipV="1">
            <a:off x="6174676" y="3330730"/>
            <a:ext cx="179435" cy="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C8671D5-81C1-4083-8C5B-41F2E39C8250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>
            <a:off x="7769825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Flowchart: Alternate Process 100">
            <a:extLst>
              <a:ext uri="{FF2B5EF4-FFF2-40B4-BE49-F238E27FC236}">
                <a16:creationId xmlns:a16="http://schemas.microsoft.com/office/drawing/2014/main" id="{DA0930EB-1BCD-4E08-BE7B-55ADB6E14C84}"/>
              </a:ext>
            </a:extLst>
          </p:cNvPr>
          <p:cNvSpPr/>
          <p:nvPr/>
        </p:nvSpPr>
        <p:spPr>
          <a:xfrm>
            <a:off x="3726474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A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28BB33E-5B7F-48AA-8FF8-DC601E833709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4675512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35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99C3F1C-1F3A-45D0-8917-3BBBEC0B153C}"/>
              </a:ext>
            </a:extLst>
          </p:cNvPr>
          <p:cNvGrpSpPr/>
          <p:nvPr/>
        </p:nvGrpSpPr>
        <p:grpSpPr>
          <a:xfrm>
            <a:off x="6232306" y="2195830"/>
            <a:ext cx="6996215" cy="2466340"/>
            <a:chOff x="6232306" y="2195830"/>
            <a:chExt cx="6996215" cy="246634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6AA6CB0-0124-4303-A907-0300C510391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9628706" y="2195830"/>
              <a:ext cx="3599815" cy="2466340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256EC66-9557-4F00-9E0D-50712ABE84E7}"/>
                </a:ext>
              </a:extLst>
            </p:cNvPr>
            <p:cNvGrpSpPr/>
            <p:nvPr/>
          </p:nvGrpSpPr>
          <p:grpSpPr>
            <a:xfrm>
              <a:off x="6232306" y="2349415"/>
              <a:ext cx="2647819" cy="2159170"/>
              <a:chOff x="6737404" y="2360012"/>
              <a:chExt cx="2647819" cy="215917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19E38C6-C747-441C-A5AB-ED2FC3A3F7C2}"/>
                  </a:ext>
                </a:extLst>
              </p:cNvPr>
              <p:cNvGrpSpPr/>
              <p:nvPr/>
            </p:nvGrpSpPr>
            <p:grpSpPr>
              <a:xfrm>
                <a:off x="6737404" y="2360012"/>
                <a:ext cx="2647819" cy="992222"/>
                <a:chOff x="6737404" y="2360012"/>
                <a:chExt cx="2647819" cy="992222"/>
              </a:xfrm>
            </p:grpSpPr>
            <p:sp>
              <p:nvSpPr>
                <p:cNvPr id="4" name="Isosceles Triangle 3">
                  <a:extLst>
                    <a:ext uri="{FF2B5EF4-FFF2-40B4-BE49-F238E27FC236}">
                      <a16:creationId xmlns:a16="http://schemas.microsoft.com/office/drawing/2014/main" id="{459E2B35-D626-4EEA-8E72-9B0AE27EB6FE}"/>
                    </a:ext>
                  </a:extLst>
                </p:cNvPr>
                <p:cNvSpPr/>
                <p:nvPr/>
              </p:nvSpPr>
              <p:spPr>
                <a:xfrm rot="5400000">
                  <a:off x="7585257" y="2513081"/>
                  <a:ext cx="901312" cy="776993"/>
                </a:xfrm>
                <a:prstGeom prst="triangl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 sz="100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54930EDA-6E3D-4F6A-8BC4-9E67DF1C2248}"/>
                    </a:ext>
                  </a:extLst>
                </p:cNvPr>
                <p:cNvGrpSpPr/>
                <p:nvPr/>
              </p:nvGrpSpPr>
              <p:grpSpPr>
                <a:xfrm>
                  <a:off x="7614821" y="2500044"/>
                  <a:ext cx="296876" cy="803064"/>
                  <a:chOff x="4232564" y="2299749"/>
                  <a:chExt cx="508185" cy="1374664"/>
                </a:xfrm>
              </p:grpSpPr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66512A11-D9B6-4947-B892-DA1134D95238}"/>
                      </a:ext>
                    </a:extLst>
                  </p:cNvPr>
                  <p:cNvSpPr txBox="1"/>
                  <p:nvPr/>
                </p:nvSpPr>
                <p:spPr>
                  <a:xfrm>
                    <a:off x="4232564" y="2299749"/>
                    <a:ext cx="508185" cy="5795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rPr>
                      <a:t>+</a:t>
                    </a:r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15E64E94-B41A-445F-AB73-2D2E5F495AA3}"/>
                      </a:ext>
                    </a:extLst>
                  </p:cNvPr>
                  <p:cNvSpPr txBox="1"/>
                  <p:nvPr/>
                </p:nvSpPr>
                <p:spPr>
                  <a:xfrm>
                    <a:off x="4232564" y="3094885"/>
                    <a:ext cx="508185" cy="5795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rPr>
                      <a:t>-</a:t>
                    </a:r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DC8F5F76-0C74-48D9-87FD-DC8225A4F6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37404" y="2385667"/>
                      <a:ext cx="239919" cy="3284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4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DC8F5F76-0C74-48D9-87FD-DC8225A4F6D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404" y="2385667"/>
                      <a:ext cx="239919" cy="32848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r="-192500" b="-75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09B972CD-93BB-451B-B400-A0D78FEB8E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37209" y="2604587"/>
                      <a:ext cx="248014" cy="3284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4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09B972CD-93BB-451B-B400-A0D78FEB8E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37209" y="2604587"/>
                      <a:ext cx="248014" cy="32848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209756" b="-75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D693760D-ED11-4BA8-88C9-A2622DCED0A8}"/>
                    </a:ext>
                  </a:extLst>
                </p:cNvPr>
                <p:cNvCxnSpPr>
                  <a:cxnSpLocks/>
                  <a:stCxn id="4" idx="0"/>
                </p:cNvCxnSpPr>
                <p:nvPr/>
              </p:nvCxnSpPr>
              <p:spPr>
                <a:xfrm>
                  <a:off x="8424410" y="2901577"/>
                  <a:ext cx="907793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F638F94-7701-4273-9A7B-F0BA02A33BDF}"/>
                    </a:ext>
                  </a:extLst>
                </p:cNvPr>
                <p:cNvCxnSpPr/>
                <p:nvPr/>
              </p:nvCxnSpPr>
              <p:spPr>
                <a:xfrm flipH="1">
                  <a:off x="7016493" y="2676249"/>
                  <a:ext cx="63092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217CC9A-FDE7-4A07-8A14-177A59280831}"/>
                    </a:ext>
                  </a:extLst>
                </p:cNvPr>
                <p:cNvCxnSpPr/>
                <p:nvPr/>
              </p:nvCxnSpPr>
              <p:spPr>
                <a:xfrm flipH="1">
                  <a:off x="7016493" y="3126905"/>
                  <a:ext cx="63092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E008B2B-D7E2-4076-93EE-86187F9FF0ED}"/>
                    </a:ext>
                  </a:extLst>
                </p:cNvPr>
                <p:cNvSpPr/>
                <p:nvPr/>
              </p:nvSpPr>
              <p:spPr>
                <a:xfrm>
                  <a:off x="6997176" y="2676249"/>
                  <a:ext cx="38632" cy="450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34E081A-9541-4D30-9B60-2A231FBF8EB2}"/>
                    </a:ext>
                  </a:extLst>
                </p:cNvPr>
                <p:cNvSpPr/>
                <p:nvPr/>
              </p:nvSpPr>
              <p:spPr>
                <a:xfrm>
                  <a:off x="9036018" y="2450920"/>
                  <a:ext cx="38632" cy="450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100"/>
                </a:p>
              </p:txBody>
            </p:sp>
            <p:cxnSp>
              <p:nvCxnSpPr>
                <p:cNvPr id="29" name="Connector: Elbow 28">
                  <a:extLst>
                    <a:ext uri="{FF2B5EF4-FFF2-40B4-BE49-F238E27FC236}">
                      <a16:creationId xmlns:a16="http://schemas.microsoft.com/office/drawing/2014/main" id="{4BB7E7AB-4979-42E5-8F6D-B45FE43ED06F}"/>
                    </a:ext>
                  </a:extLst>
                </p:cNvPr>
                <p:cNvCxnSpPr>
                  <a:cxnSpLocks/>
                  <a:stCxn id="25" idx="2"/>
                  <a:endCxn id="27" idx="2"/>
                </p:cNvCxnSpPr>
                <p:nvPr/>
              </p:nvCxnSpPr>
              <p:spPr>
                <a:xfrm rot="5400000" flipH="1" flipV="1">
                  <a:off x="7923249" y="1994820"/>
                  <a:ext cx="225328" cy="2038842"/>
                </a:xfrm>
                <a:prstGeom prst="bentConnector3">
                  <a:avLst>
                    <a:gd name="adj1" fmla="val -142524"/>
                  </a:avLst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11247B1-9032-43B8-9491-4760CEACDF00}"/>
                    </a:ext>
                  </a:extLst>
                </p:cNvPr>
                <p:cNvSpPr txBox="1"/>
                <p:nvPr/>
              </p:nvSpPr>
              <p:spPr>
                <a:xfrm>
                  <a:off x="7381163" y="2360012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3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E4B6F20-75E8-4ED6-ABB2-F891AF26B3B3}"/>
                    </a:ext>
                  </a:extLst>
                </p:cNvPr>
                <p:cNvSpPr txBox="1"/>
                <p:nvPr/>
              </p:nvSpPr>
              <p:spPr>
                <a:xfrm>
                  <a:off x="7381163" y="2826054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2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4937DB4-A3DF-4A8D-B91E-C892C97F5066}"/>
                    </a:ext>
                  </a:extLst>
                </p:cNvPr>
                <p:cNvSpPr txBox="1"/>
                <p:nvPr/>
              </p:nvSpPr>
              <p:spPr>
                <a:xfrm>
                  <a:off x="8369797" y="2604587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1</a:t>
                  </a: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85ECB5A-3E58-4BE7-9E6E-E9B373E0E28E}"/>
                  </a:ext>
                </a:extLst>
              </p:cNvPr>
              <p:cNvGrpSpPr/>
              <p:nvPr/>
            </p:nvGrpSpPr>
            <p:grpSpPr>
              <a:xfrm>
                <a:off x="6737404" y="3526960"/>
                <a:ext cx="2647819" cy="992222"/>
                <a:chOff x="6737404" y="2360012"/>
                <a:chExt cx="2647819" cy="992222"/>
              </a:xfrm>
            </p:grpSpPr>
            <p:sp>
              <p:nvSpPr>
                <p:cNvPr id="42" name="Isosceles Triangle 41">
                  <a:extLst>
                    <a:ext uri="{FF2B5EF4-FFF2-40B4-BE49-F238E27FC236}">
                      <a16:creationId xmlns:a16="http://schemas.microsoft.com/office/drawing/2014/main" id="{9CB00D83-55B5-4DE4-9D45-7C085E47C673}"/>
                    </a:ext>
                  </a:extLst>
                </p:cNvPr>
                <p:cNvSpPr/>
                <p:nvPr/>
              </p:nvSpPr>
              <p:spPr>
                <a:xfrm rot="5400000">
                  <a:off x="7585257" y="2513081"/>
                  <a:ext cx="901312" cy="776993"/>
                </a:xfrm>
                <a:prstGeom prst="triangl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 sz="100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133221B9-9437-403B-8AE3-6C2D81313E28}"/>
                    </a:ext>
                  </a:extLst>
                </p:cNvPr>
                <p:cNvGrpSpPr/>
                <p:nvPr/>
              </p:nvGrpSpPr>
              <p:grpSpPr>
                <a:xfrm>
                  <a:off x="7614821" y="2500044"/>
                  <a:ext cx="296876" cy="803064"/>
                  <a:chOff x="4232564" y="2299749"/>
                  <a:chExt cx="508185" cy="1374664"/>
                </a:xfrm>
              </p:grpSpPr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A6A4D772-2071-4D20-B3E8-0007686AE202}"/>
                      </a:ext>
                    </a:extLst>
                  </p:cNvPr>
                  <p:cNvSpPr txBox="1"/>
                  <p:nvPr/>
                </p:nvSpPr>
                <p:spPr>
                  <a:xfrm>
                    <a:off x="4232564" y="2299749"/>
                    <a:ext cx="508185" cy="5795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rPr>
                      <a:t>+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3E73D364-6C7F-4531-A512-054E19C4F980}"/>
                      </a:ext>
                    </a:extLst>
                  </p:cNvPr>
                  <p:cNvSpPr txBox="1"/>
                  <p:nvPr/>
                </p:nvSpPr>
                <p:spPr>
                  <a:xfrm>
                    <a:off x="4232564" y="3094885"/>
                    <a:ext cx="508185" cy="5795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6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rPr>
                      <a:t>-</a:t>
                    </a:r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59C4EA1B-F260-4911-B11F-EDCE845ADF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37404" y="2385667"/>
                      <a:ext cx="239919" cy="3284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4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59C4EA1B-F260-4911-B11F-EDCE845ADFD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404" y="2385667"/>
                      <a:ext cx="239919" cy="32848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185000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9161F211-CAF4-4271-98EB-52155269E8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37209" y="2604587"/>
                      <a:ext cx="248014" cy="3284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oMath>
                        </m:oMathPara>
                      </a14:m>
                      <a:endParaRPr lang="en-AU" sz="14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9161F211-CAF4-4271-98EB-52155269E8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37209" y="2604587"/>
                      <a:ext cx="248014" cy="32848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214634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FB8362F9-3756-4B64-B387-8F30B351B4B7}"/>
                    </a:ext>
                  </a:extLst>
                </p:cNvPr>
                <p:cNvCxnSpPr>
                  <a:cxnSpLocks/>
                  <a:stCxn id="42" idx="0"/>
                </p:cNvCxnSpPr>
                <p:nvPr/>
              </p:nvCxnSpPr>
              <p:spPr>
                <a:xfrm>
                  <a:off x="8424410" y="2901577"/>
                  <a:ext cx="907793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C9A673C-CA09-43F8-BAE5-78BD3A355CEF}"/>
                    </a:ext>
                  </a:extLst>
                </p:cNvPr>
                <p:cNvCxnSpPr/>
                <p:nvPr/>
              </p:nvCxnSpPr>
              <p:spPr>
                <a:xfrm flipH="1">
                  <a:off x="7016493" y="2676249"/>
                  <a:ext cx="63092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8C8DFA93-FF64-4B5E-96E1-3A7493F8DE40}"/>
                    </a:ext>
                  </a:extLst>
                </p:cNvPr>
                <p:cNvCxnSpPr/>
                <p:nvPr/>
              </p:nvCxnSpPr>
              <p:spPr>
                <a:xfrm flipH="1">
                  <a:off x="7016493" y="3126905"/>
                  <a:ext cx="63092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75361604-8017-4C5E-A0D2-0749EEC867FA}"/>
                    </a:ext>
                  </a:extLst>
                </p:cNvPr>
                <p:cNvSpPr/>
                <p:nvPr/>
              </p:nvSpPr>
              <p:spPr>
                <a:xfrm>
                  <a:off x="6997176" y="2676249"/>
                  <a:ext cx="38632" cy="450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A92EC95-395C-4B23-BB07-5600804184FA}"/>
                    </a:ext>
                  </a:extLst>
                </p:cNvPr>
                <p:cNvSpPr/>
                <p:nvPr/>
              </p:nvSpPr>
              <p:spPr>
                <a:xfrm>
                  <a:off x="9036018" y="2450920"/>
                  <a:ext cx="38632" cy="45065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100"/>
                </a:p>
              </p:txBody>
            </p:sp>
            <p:cxnSp>
              <p:nvCxnSpPr>
                <p:cNvPr id="51" name="Connector: Elbow 50">
                  <a:extLst>
                    <a:ext uri="{FF2B5EF4-FFF2-40B4-BE49-F238E27FC236}">
                      <a16:creationId xmlns:a16="http://schemas.microsoft.com/office/drawing/2014/main" id="{820A55C9-9572-4416-A862-30BE3658F6DD}"/>
                    </a:ext>
                  </a:extLst>
                </p:cNvPr>
                <p:cNvCxnSpPr>
                  <a:cxnSpLocks/>
                  <a:stCxn id="49" idx="2"/>
                  <a:endCxn id="50" idx="2"/>
                </p:cNvCxnSpPr>
                <p:nvPr/>
              </p:nvCxnSpPr>
              <p:spPr>
                <a:xfrm rot="5400000" flipH="1" flipV="1">
                  <a:off x="7923249" y="1994820"/>
                  <a:ext cx="225328" cy="2038842"/>
                </a:xfrm>
                <a:prstGeom prst="bentConnector3">
                  <a:avLst>
                    <a:gd name="adj1" fmla="val -142524"/>
                  </a:avLst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A7601EE-4203-40FE-9D9B-1FEC937AB94C}"/>
                    </a:ext>
                  </a:extLst>
                </p:cNvPr>
                <p:cNvSpPr txBox="1"/>
                <p:nvPr/>
              </p:nvSpPr>
              <p:spPr>
                <a:xfrm>
                  <a:off x="7381163" y="2360012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5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475E5BF-3888-49EE-BE55-05597FCEE6A0}"/>
                    </a:ext>
                  </a:extLst>
                </p:cNvPr>
                <p:cNvSpPr txBox="1"/>
                <p:nvPr/>
              </p:nvSpPr>
              <p:spPr>
                <a:xfrm>
                  <a:off x="7381163" y="2826054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6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1004DDA-896F-428A-8FF3-8B4E521209B3}"/>
                    </a:ext>
                  </a:extLst>
                </p:cNvPr>
                <p:cNvSpPr txBox="1"/>
                <p:nvPr/>
              </p:nvSpPr>
              <p:spPr>
                <a:xfrm>
                  <a:off x="8369797" y="2604587"/>
                  <a:ext cx="2480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AU" sz="1400" b="0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7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55293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52DF0DE9-6861-4838-A201-E690B1570C44}"/>
              </a:ext>
            </a:extLst>
          </p:cNvPr>
          <p:cNvGrpSpPr/>
          <p:nvPr/>
        </p:nvGrpSpPr>
        <p:grpSpPr>
          <a:xfrm>
            <a:off x="3849573" y="838624"/>
            <a:ext cx="3810233" cy="3879410"/>
            <a:chOff x="3849573" y="838624"/>
            <a:chExt cx="3810233" cy="387941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657ED89-1D08-42D0-8E30-42A5C0C6C779}"/>
                </a:ext>
              </a:extLst>
            </p:cNvPr>
            <p:cNvGrpSpPr/>
            <p:nvPr/>
          </p:nvGrpSpPr>
          <p:grpSpPr>
            <a:xfrm>
              <a:off x="6419932" y="3478160"/>
              <a:ext cx="1239874" cy="1239874"/>
              <a:chOff x="3151330" y="1709001"/>
              <a:chExt cx="1239874" cy="123987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DAC5D4A-27B8-4075-AB59-AB34894CF720}"/>
                  </a:ext>
                </a:extLst>
              </p:cNvPr>
              <p:cNvSpPr/>
              <p:nvPr/>
            </p:nvSpPr>
            <p:spPr>
              <a:xfrm>
                <a:off x="3500989" y="2058660"/>
                <a:ext cx="540557" cy="54055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latin typeface="Consolas" panose="020B0609020204030204" pitchFamily="49" charset="0"/>
                  </a:rPr>
                  <a:t>S</a:t>
                </a:r>
              </a:p>
            </p:txBody>
          </p:sp>
          <p:sp>
            <p:nvSpPr>
              <p:cNvPr id="61" name="Arrow: Circular 60">
                <a:extLst>
                  <a:ext uri="{FF2B5EF4-FFF2-40B4-BE49-F238E27FC236}">
                    <a16:creationId xmlns:a16="http://schemas.microsoft.com/office/drawing/2014/main" id="{71273272-994D-44F3-AF36-E43B4FF07AB9}"/>
                  </a:ext>
                </a:extLst>
              </p:cNvPr>
              <p:cNvSpPr/>
              <p:nvPr/>
            </p:nvSpPr>
            <p:spPr>
              <a:xfrm>
                <a:off x="3151330" y="1709001"/>
                <a:ext cx="1239874" cy="1239874"/>
              </a:xfrm>
              <a:prstGeom prst="circularArrow">
                <a:avLst>
                  <a:gd name="adj1" fmla="val 3933"/>
                  <a:gd name="adj2" fmla="val 1142319"/>
                  <a:gd name="adj3" fmla="val 20457683"/>
                  <a:gd name="adj4" fmla="val 10800000"/>
                  <a:gd name="adj5" fmla="val 125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499A8BBB-E29F-47C0-915F-385AFACA7493}"/>
                </a:ext>
              </a:extLst>
            </p:cNvPr>
            <p:cNvCxnSpPr>
              <a:stCxn id="4" idx="0"/>
              <a:endCxn id="5" idx="0"/>
            </p:cNvCxnSpPr>
            <p:nvPr/>
          </p:nvCxnSpPr>
          <p:spPr>
            <a:xfrm rot="5400000" flipH="1" flipV="1">
              <a:off x="5842561" y="262701"/>
              <a:ext cx="12700" cy="2394616"/>
            </a:xfrm>
            <a:prstGeom prst="curvedConnector3">
              <a:avLst>
                <a:gd name="adj1" fmla="val 5857465"/>
              </a:avLst>
            </a:prstGeom>
            <a:ln w="254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ED2A1F-D015-42BC-897A-C58EC650749B}"/>
                </a:ext>
              </a:extLst>
            </p:cNvPr>
            <p:cNvSpPr/>
            <p:nvPr/>
          </p:nvSpPr>
          <p:spPr>
            <a:xfrm>
              <a:off x="4102170" y="1460009"/>
              <a:ext cx="1086166" cy="108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268271-C25B-4541-9A56-8E639BBC018A}"/>
                </a:ext>
              </a:extLst>
            </p:cNvPr>
            <p:cNvSpPr/>
            <p:nvPr/>
          </p:nvSpPr>
          <p:spPr>
            <a:xfrm>
              <a:off x="6496786" y="1460009"/>
              <a:ext cx="1086166" cy="108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>
                  <a:latin typeface="Consolas" panose="020B0609020204030204" pitchFamily="49" charset="0"/>
                </a:rPr>
                <a:t>D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EC337A8-0B62-4D25-896C-68DAC2FD4ED7}"/>
                </a:ext>
              </a:extLst>
            </p:cNvPr>
            <p:cNvGrpSpPr/>
            <p:nvPr/>
          </p:nvGrpSpPr>
          <p:grpSpPr>
            <a:xfrm>
              <a:off x="3849573" y="3671420"/>
              <a:ext cx="1591359" cy="608548"/>
              <a:chOff x="3819262" y="3788950"/>
              <a:chExt cx="1591359" cy="60854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1F6D47E2-192C-4258-B45E-1A20A337D354}"/>
                  </a:ext>
                </a:extLst>
              </p:cNvPr>
              <p:cNvGrpSpPr/>
              <p:nvPr/>
            </p:nvGrpSpPr>
            <p:grpSpPr>
              <a:xfrm>
                <a:off x="3978561" y="3879496"/>
                <a:ext cx="1272761" cy="427457"/>
                <a:chOff x="3985330" y="3884369"/>
                <a:chExt cx="1272761" cy="427457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844AC5F1-5564-48B7-B194-979B26D90497}"/>
                    </a:ext>
                  </a:extLst>
                </p:cNvPr>
                <p:cNvGrpSpPr/>
                <p:nvPr/>
              </p:nvGrpSpPr>
              <p:grpSpPr>
                <a:xfrm>
                  <a:off x="3985330" y="3884369"/>
                  <a:ext cx="1272761" cy="152176"/>
                  <a:chOff x="619066" y="1709531"/>
                  <a:chExt cx="1448273" cy="252739"/>
                </a:xfrm>
              </p:grpSpPr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323B8EE9-E9DC-43B0-8A48-5A15EB6B84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9066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AD588BAD-0D60-41DB-8D21-45510942A3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962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5614AFA-1920-45AB-AA56-19F674CCD2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2858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7D459428-9A38-4DCE-B705-1B1D22805C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39754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F3EB0BF2-B96C-4DEB-9E6E-A3142C5D3A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6650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8571739C-D4DA-4440-A428-5024535E21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3546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848C8C8F-5FD3-4926-BFB0-A8BE7D65C0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442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6E88BC54-3353-41A2-81F4-354966491C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7339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BCC86A1-DABF-4167-BCFF-BF8C51471345}"/>
                    </a:ext>
                  </a:extLst>
                </p:cNvPr>
                <p:cNvGrpSpPr/>
                <p:nvPr/>
              </p:nvGrpSpPr>
              <p:grpSpPr>
                <a:xfrm rot="10800000">
                  <a:off x="3985330" y="4159650"/>
                  <a:ext cx="1272761" cy="152176"/>
                  <a:chOff x="619066" y="1709531"/>
                  <a:chExt cx="1448273" cy="252739"/>
                </a:xfrm>
                <a:solidFill>
                  <a:srgbClr val="0070C0"/>
                </a:solidFill>
              </p:grpSpPr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659BCDA4-D2C8-49D3-A1DC-D8ECD50F23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9066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DEE0BCDF-7CF8-4C5F-BCEB-7FF1332095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962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69D9A547-FF71-4473-8D52-94628153BD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2858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6AD5A5FD-CE09-4793-AA69-1CD5BA5A5C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39754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B79E4F55-146A-4C5E-BCA4-65967EF480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6650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CE5796FA-EFBE-4023-AB9B-C50DA0071B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3546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2AB4C51E-1336-404F-8915-CF296C0EA7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442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8C63026E-CBC4-4810-A298-0B67A9F2F7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7339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F636F75-BE4C-4FC5-AFA3-07193A0F09CA}"/>
                    </a:ext>
                  </a:extLst>
                </p:cNvPr>
                <p:cNvSpPr/>
                <p:nvPr/>
              </p:nvSpPr>
              <p:spPr>
                <a:xfrm>
                  <a:off x="3985330" y="4098098"/>
                  <a:ext cx="1272761" cy="61552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CF9A3B3-E400-4692-92E5-AC16BD609D1F}"/>
                    </a:ext>
                  </a:extLst>
                </p:cNvPr>
                <p:cNvSpPr/>
                <p:nvPr/>
              </p:nvSpPr>
              <p:spPr>
                <a:xfrm>
                  <a:off x="3985330" y="4036545"/>
                  <a:ext cx="1272761" cy="61552"/>
                </a:xfrm>
                <a:prstGeom prst="rect">
                  <a:avLst/>
                </a:prstGeom>
                <a:solidFill>
                  <a:srgbClr val="70AD47"/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77336B2-0D21-495A-928B-2C68590682BF}"/>
                  </a:ext>
                </a:extLst>
              </p:cNvPr>
              <p:cNvSpPr/>
              <p:nvPr/>
            </p:nvSpPr>
            <p:spPr>
              <a:xfrm>
                <a:off x="3819262" y="3788950"/>
                <a:ext cx="1591359" cy="6085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20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A714E0A-87B5-46E4-B052-35045D3A9220}"/>
                </a:ext>
              </a:extLst>
            </p:cNvPr>
            <p:cNvCxnSpPr>
              <a:stCxn id="5" idx="2"/>
              <a:endCxn id="60" idx="0"/>
            </p:cNvCxnSpPr>
            <p:nvPr/>
          </p:nvCxnSpPr>
          <p:spPr>
            <a:xfrm>
              <a:off x="7039869" y="2546175"/>
              <a:ext cx="1" cy="12816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452C379-1CB1-4600-895F-74F51982F327}"/>
                </a:ext>
              </a:extLst>
            </p:cNvPr>
            <p:cNvCxnSpPr>
              <a:stCxn id="67" idx="0"/>
              <a:endCxn id="4" idx="2"/>
            </p:cNvCxnSpPr>
            <p:nvPr/>
          </p:nvCxnSpPr>
          <p:spPr>
            <a:xfrm flipV="1">
              <a:off x="4645253" y="2546175"/>
              <a:ext cx="0" cy="11252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Flowchart: Alternate Process 73">
              <a:extLst>
                <a:ext uri="{FF2B5EF4-FFF2-40B4-BE49-F238E27FC236}">
                  <a16:creationId xmlns:a16="http://schemas.microsoft.com/office/drawing/2014/main" id="{BA6381E1-2BDC-49FF-980C-E23B2652BC6D}"/>
                </a:ext>
              </a:extLst>
            </p:cNvPr>
            <p:cNvSpPr/>
            <p:nvPr/>
          </p:nvSpPr>
          <p:spPr>
            <a:xfrm>
              <a:off x="5622961" y="2823430"/>
              <a:ext cx="491142" cy="221528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latin typeface="Consolas" panose="020B0609020204030204" pitchFamily="49" charset="0"/>
                  <a:ea typeface="Yu Gothic" panose="020B0400000000000000" pitchFamily="34" charset="-128"/>
                </a:rPr>
                <a:t>A</a:t>
              </a:r>
            </a:p>
          </p:txBody>
        </p: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50A68C27-841F-4D7B-87FD-DDA510EA49FE}"/>
                </a:ext>
              </a:extLst>
            </p:cNvPr>
            <p:cNvCxnSpPr>
              <a:cxnSpLocks/>
              <a:stCxn id="74" idx="2"/>
              <a:endCxn id="11" idx="3"/>
            </p:cNvCxnSpPr>
            <p:nvPr/>
          </p:nvCxnSpPr>
          <p:spPr>
            <a:xfrm rot="5400000">
              <a:off x="5125103" y="3201489"/>
              <a:ext cx="899960" cy="58689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2BE250A-7757-4ADA-84ED-29E4BE60F4FC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V="1">
              <a:off x="5868532" y="838624"/>
              <a:ext cx="0" cy="4589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4" name="Flowchart: Alternate Process 83">
              <a:extLst>
                <a:ext uri="{FF2B5EF4-FFF2-40B4-BE49-F238E27FC236}">
                  <a16:creationId xmlns:a16="http://schemas.microsoft.com/office/drawing/2014/main" id="{1F32CB00-60E2-4BFA-95A4-84CCD079C3D1}"/>
                </a:ext>
              </a:extLst>
            </p:cNvPr>
            <p:cNvSpPr/>
            <p:nvPr/>
          </p:nvSpPr>
          <p:spPr>
            <a:xfrm>
              <a:off x="5622961" y="1297590"/>
              <a:ext cx="491142" cy="221528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latin typeface="Consolas" panose="020B0609020204030204" pitchFamily="49" charset="0"/>
                  <a:ea typeface="Yu Gothic" panose="020B0400000000000000" pitchFamily="34" charset="-128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8891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roup 275">
            <a:extLst>
              <a:ext uri="{FF2B5EF4-FFF2-40B4-BE49-F238E27FC236}">
                <a16:creationId xmlns:a16="http://schemas.microsoft.com/office/drawing/2014/main" id="{D236B971-EA05-4E65-A40F-764CBD085CDA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270" name="Rectangle: Rounded Corners 269">
              <a:extLst>
                <a:ext uri="{FF2B5EF4-FFF2-40B4-BE49-F238E27FC236}">
                  <a16:creationId xmlns:a16="http://schemas.microsoft.com/office/drawing/2014/main" id="{6E67804F-891C-4957-B91E-332DAFC4CFEA}"/>
                </a:ext>
              </a:extLst>
            </p:cNvPr>
            <p:cNvSpPr/>
            <p:nvPr/>
          </p:nvSpPr>
          <p:spPr>
            <a:xfrm>
              <a:off x="832757" y="3209402"/>
              <a:ext cx="4963886" cy="2619898"/>
            </a:xfrm>
            <a:prstGeom prst="roundRect">
              <a:avLst/>
            </a:prstGeom>
            <a:solidFill>
              <a:schemeClr val="accent5">
                <a:alpha val="15000"/>
              </a:schemeClr>
            </a:solidFill>
            <a:ln w="285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271" name="Rectangle: Rounded Corners 270">
              <a:extLst>
                <a:ext uri="{FF2B5EF4-FFF2-40B4-BE49-F238E27FC236}">
                  <a16:creationId xmlns:a16="http://schemas.microsoft.com/office/drawing/2014/main" id="{711A73D9-EBF6-48A2-90DE-AE3F43238AAE}"/>
                </a:ext>
              </a:extLst>
            </p:cNvPr>
            <p:cNvSpPr/>
            <p:nvPr/>
          </p:nvSpPr>
          <p:spPr>
            <a:xfrm>
              <a:off x="832757" y="901082"/>
              <a:ext cx="4963886" cy="2227060"/>
            </a:xfrm>
            <a:prstGeom prst="roundRect">
              <a:avLst/>
            </a:prstGeom>
            <a:solidFill>
              <a:schemeClr val="accent6">
                <a:alpha val="15000"/>
              </a:schemeClr>
            </a:solidFill>
            <a:ln w="28575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2" name="Rectangle: Rounded Corners 271">
              <a:extLst>
                <a:ext uri="{FF2B5EF4-FFF2-40B4-BE49-F238E27FC236}">
                  <a16:creationId xmlns:a16="http://schemas.microsoft.com/office/drawing/2014/main" id="{A713F115-E0B2-4843-A8E0-D3B2BB71763F}"/>
                </a:ext>
              </a:extLst>
            </p:cNvPr>
            <p:cNvSpPr/>
            <p:nvPr/>
          </p:nvSpPr>
          <p:spPr>
            <a:xfrm>
              <a:off x="5894614" y="2111828"/>
              <a:ext cx="3390963" cy="3717471"/>
            </a:xfrm>
            <a:prstGeom prst="roundRect">
              <a:avLst>
                <a:gd name="adj" fmla="val 10407"/>
              </a:avLst>
            </a:prstGeom>
            <a:solidFill>
              <a:schemeClr val="accent2">
                <a:alpha val="15000"/>
              </a:schemeClr>
            </a:solidFill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53" name="Flowchart: Alternate Process 52">
              <a:extLst>
                <a:ext uri="{FF2B5EF4-FFF2-40B4-BE49-F238E27FC236}">
                  <a16:creationId xmlns:a16="http://schemas.microsoft.com/office/drawing/2014/main" id="{626529C8-50DA-43DC-9E18-FC38F617AC73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54" name="Flowchart: Alternate Process 53">
              <a:extLst>
                <a:ext uri="{FF2B5EF4-FFF2-40B4-BE49-F238E27FC236}">
                  <a16:creationId xmlns:a16="http://schemas.microsoft.com/office/drawing/2014/main" id="{4BFD38A5-930D-4FA2-9BA4-1B3D7610F5A4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Supersystem</a:t>
              </a:r>
            </a:p>
          </p:txBody>
        </p:sp>
        <p:sp>
          <p:nvSpPr>
            <p:cNvPr id="99" name="Flowchart: Alternate Process 98">
              <a:extLst>
                <a:ext uri="{FF2B5EF4-FFF2-40B4-BE49-F238E27FC236}">
                  <a16:creationId xmlns:a16="http://schemas.microsoft.com/office/drawing/2014/main" id="{DF1A7732-6FD0-4E45-AFA5-5F8CDB0DE7DE}"/>
                </a:ext>
              </a:extLst>
            </p:cNvPr>
            <p:cNvSpPr/>
            <p:nvPr/>
          </p:nvSpPr>
          <p:spPr>
            <a:xfrm>
              <a:off x="4321691" y="97395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Achieve/approach the desired position of the suit</a:t>
              </a:r>
            </a:p>
          </p:txBody>
        </p:sp>
        <p:sp>
          <p:nvSpPr>
            <p:cNvPr id="135" name="Flowchart: Alternate Process 134">
              <a:extLst>
                <a:ext uri="{FF2B5EF4-FFF2-40B4-BE49-F238E27FC236}">
                  <a16:creationId xmlns:a16="http://schemas.microsoft.com/office/drawing/2014/main" id="{E2955F30-077B-4621-ABFC-1528E6E5AA61}"/>
                </a:ext>
              </a:extLst>
            </p:cNvPr>
            <p:cNvSpPr/>
            <p:nvPr/>
          </p:nvSpPr>
          <p:spPr>
            <a:xfrm>
              <a:off x="2648697" y="351462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Read sensor signals</a:t>
              </a:r>
            </a:p>
          </p:txBody>
        </p:sp>
        <p:sp>
          <p:nvSpPr>
            <p:cNvPr id="138" name="Flowchart: Alternate Process 137">
              <a:extLst>
                <a:ext uri="{FF2B5EF4-FFF2-40B4-BE49-F238E27FC236}">
                  <a16:creationId xmlns:a16="http://schemas.microsoft.com/office/drawing/2014/main" id="{3E68A4BA-D022-42A9-8880-1D6BD5C5CF73}"/>
                </a:ext>
              </a:extLst>
            </p:cNvPr>
            <p:cNvSpPr/>
            <p:nvPr/>
          </p:nvSpPr>
          <p:spPr>
            <a:xfrm>
              <a:off x="6802232" y="351462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Communicate Signals to system</a:t>
              </a:r>
            </a:p>
          </p:txBody>
        </p:sp>
        <p:sp>
          <p:nvSpPr>
            <p:cNvPr id="100" name="Flowchart: Alternate Process 99">
              <a:extLst>
                <a:ext uri="{FF2B5EF4-FFF2-40B4-BE49-F238E27FC236}">
                  <a16:creationId xmlns:a16="http://schemas.microsoft.com/office/drawing/2014/main" id="{81EFB547-580A-4462-B8E9-88E2B51729C8}"/>
                </a:ext>
              </a:extLst>
            </p:cNvPr>
            <p:cNvSpPr/>
            <p:nvPr/>
          </p:nvSpPr>
          <p:spPr>
            <a:xfrm>
              <a:off x="6802232" y="2244293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and apply currently required change in commands</a:t>
              </a:r>
            </a:p>
          </p:txBody>
        </p:sp>
        <p:sp>
          <p:nvSpPr>
            <p:cNvPr id="206" name="Flowchart: Alternate Process 205">
              <a:extLst>
                <a:ext uri="{FF2B5EF4-FFF2-40B4-BE49-F238E27FC236}">
                  <a16:creationId xmlns:a16="http://schemas.microsoft.com/office/drawing/2014/main" id="{3220E8E6-E77E-4862-9792-138D2C6B6AA3}"/>
                </a:ext>
              </a:extLst>
            </p:cNvPr>
            <p:cNvSpPr/>
            <p:nvPr/>
          </p:nvSpPr>
          <p:spPr>
            <a:xfrm>
              <a:off x="2249901" y="2244293"/>
              <a:ext cx="2060210" cy="836484"/>
            </a:xfrm>
            <a:prstGeom prst="flowChartAlternateProcess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SS5</a:t>
              </a: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subsystems / Adjust actuator position in response to system command</a:t>
              </a:r>
            </a:p>
          </p:txBody>
        </p:sp>
        <p:cxnSp>
          <p:nvCxnSpPr>
            <p:cNvPr id="222" name="Connector: Elbow 221">
              <a:extLst>
                <a:ext uri="{FF2B5EF4-FFF2-40B4-BE49-F238E27FC236}">
                  <a16:creationId xmlns:a16="http://schemas.microsoft.com/office/drawing/2014/main" id="{1895867F-856D-4EEF-B2E6-9C680E4C6470}"/>
                </a:ext>
              </a:extLst>
            </p:cNvPr>
            <p:cNvCxnSpPr>
              <a:cxnSpLocks/>
              <a:stCxn id="138" idx="1"/>
              <a:endCxn id="107" idx="0"/>
            </p:cNvCxnSpPr>
            <p:nvPr/>
          </p:nvCxnSpPr>
          <p:spPr>
            <a:xfrm rot="10800000" flipV="1">
              <a:off x="6602834" y="3932870"/>
              <a:ext cx="199398" cy="85209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3527F871-6105-4D16-87FD-C4FA4498A5F7}"/>
                </a:ext>
              </a:extLst>
            </p:cNvPr>
            <p:cNvGrpSpPr/>
            <p:nvPr/>
          </p:nvGrpSpPr>
          <p:grpSpPr>
            <a:xfrm>
              <a:off x="1618592" y="1392200"/>
              <a:ext cx="7276965" cy="3811006"/>
              <a:chOff x="1618592" y="1392200"/>
              <a:chExt cx="7276965" cy="3811006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436F8195-F77D-4299-9D33-F78000880BE0}"/>
                  </a:ext>
                </a:extLst>
              </p:cNvPr>
              <p:cNvGrpSpPr/>
              <p:nvPr/>
            </p:nvGrpSpPr>
            <p:grpSpPr>
              <a:xfrm>
                <a:off x="1618592" y="2662535"/>
                <a:ext cx="7276965" cy="2540671"/>
                <a:chOff x="1618592" y="2662535"/>
                <a:chExt cx="7276965" cy="2540671"/>
              </a:xfrm>
            </p:grpSpPr>
            <p:cxnSp>
              <p:nvCxnSpPr>
                <p:cNvPr id="173" name="Connector: Elbow 172">
                  <a:extLst>
                    <a:ext uri="{FF2B5EF4-FFF2-40B4-BE49-F238E27FC236}">
                      <a16:creationId xmlns:a16="http://schemas.microsoft.com/office/drawing/2014/main" id="{9A769460-650C-41A5-B8D6-60CC7992821D}"/>
                    </a:ext>
                  </a:extLst>
                </p:cNvPr>
                <p:cNvCxnSpPr>
                  <a:stCxn id="131" idx="0"/>
                  <a:endCxn id="135" idx="1"/>
                </p:cNvCxnSpPr>
                <p:nvPr/>
              </p:nvCxnSpPr>
              <p:spPr>
                <a:xfrm rot="5400000" flipH="1" flipV="1">
                  <a:off x="1707598" y="3843866"/>
                  <a:ext cx="852093" cy="1030105"/>
                </a:xfrm>
                <a:prstGeom prst="bentConnector2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Connector: Elbow 174">
                  <a:extLst>
                    <a:ext uri="{FF2B5EF4-FFF2-40B4-BE49-F238E27FC236}">
                      <a16:creationId xmlns:a16="http://schemas.microsoft.com/office/drawing/2014/main" id="{92ED95F1-5100-4661-A3CB-E80BD69B29C5}"/>
                    </a:ext>
                  </a:extLst>
                </p:cNvPr>
                <p:cNvCxnSpPr>
                  <a:stCxn id="129" idx="0"/>
                  <a:endCxn id="135" idx="3"/>
                </p:cNvCxnSpPr>
                <p:nvPr/>
              </p:nvCxnSpPr>
              <p:spPr>
                <a:xfrm rot="16200000" flipV="1">
                  <a:off x="4000322" y="3843865"/>
                  <a:ext cx="852093" cy="1030105"/>
                </a:xfrm>
                <a:prstGeom prst="bentConnector2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or: Elbow 178">
                  <a:extLst>
                    <a:ext uri="{FF2B5EF4-FFF2-40B4-BE49-F238E27FC236}">
                      <a16:creationId xmlns:a16="http://schemas.microsoft.com/office/drawing/2014/main" id="{BBEED4C5-8666-4B5F-94CA-BC0DAFC33FC7}"/>
                    </a:ext>
                  </a:extLst>
                </p:cNvPr>
                <p:cNvCxnSpPr>
                  <a:stCxn id="135" idx="0"/>
                  <a:endCxn id="138" idx="0"/>
                </p:cNvCxnSpPr>
                <p:nvPr/>
              </p:nvCxnSpPr>
              <p:spPr>
                <a:xfrm rot="5400000" flipH="1" flipV="1">
                  <a:off x="5356773" y="1437862"/>
                  <a:ext cx="12700" cy="4153535"/>
                </a:xfrm>
                <a:prstGeom prst="bentConnector3">
                  <a:avLst>
                    <a:gd name="adj1" fmla="val 1800000"/>
                  </a:avLst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Connector: Elbow 180">
                  <a:extLst>
                    <a:ext uri="{FF2B5EF4-FFF2-40B4-BE49-F238E27FC236}">
                      <a16:creationId xmlns:a16="http://schemas.microsoft.com/office/drawing/2014/main" id="{ED09E16A-E6C0-468F-8947-689863BB976F}"/>
                    </a:ext>
                  </a:extLst>
                </p:cNvPr>
                <p:cNvCxnSpPr>
                  <a:cxnSpLocks/>
                  <a:stCxn id="108" idx="0"/>
                  <a:endCxn id="138" idx="3"/>
                </p:cNvCxnSpPr>
                <p:nvPr/>
              </p:nvCxnSpPr>
              <p:spPr>
                <a:xfrm rot="16200000" flipV="1">
                  <a:off x="7738503" y="4259219"/>
                  <a:ext cx="852093" cy="199398"/>
                </a:xfrm>
                <a:prstGeom prst="bentConnector2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Connector: Elbow 186">
                  <a:extLst>
                    <a:ext uri="{FF2B5EF4-FFF2-40B4-BE49-F238E27FC236}">
                      <a16:creationId xmlns:a16="http://schemas.microsoft.com/office/drawing/2014/main" id="{D84A7D37-E860-4758-AB65-D10104C51098}"/>
                    </a:ext>
                  </a:extLst>
                </p:cNvPr>
                <p:cNvCxnSpPr>
                  <a:stCxn id="108" idx="3"/>
                  <a:endCxn id="100" idx="3"/>
                </p:cNvCxnSpPr>
                <p:nvPr/>
              </p:nvCxnSpPr>
              <p:spPr>
                <a:xfrm flipH="1" flipV="1">
                  <a:off x="8064850" y="2662535"/>
                  <a:ext cx="830707" cy="2540671"/>
                </a:xfrm>
                <a:prstGeom prst="bentConnector3">
                  <a:avLst>
                    <a:gd name="adj1" fmla="val -27519"/>
                  </a:avLst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9" name="Connector: Elbow 208">
                <a:extLst>
                  <a:ext uri="{FF2B5EF4-FFF2-40B4-BE49-F238E27FC236}">
                    <a16:creationId xmlns:a16="http://schemas.microsoft.com/office/drawing/2014/main" id="{52873DC3-5262-4C0D-A853-491E952EAC36}"/>
                  </a:ext>
                </a:extLst>
              </p:cNvPr>
              <p:cNvCxnSpPr>
                <a:cxnSpLocks/>
                <a:stCxn id="206" idx="0"/>
                <a:endCxn id="99" idx="1"/>
              </p:cNvCxnSpPr>
              <p:nvPr/>
            </p:nvCxnSpPr>
            <p:spPr>
              <a:xfrm rot="5400000" flipH="1" flipV="1">
                <a:off x="3374801" y="1297404"/>
                <a:ext cx="852094" cy="1041685"/>
              </a:xfrm>
              <a:prstGeom prst="bentConnector2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5A4FBF80-8923-4584-8E2F-8482DBF793AF}"/>
                  </a:ext>
                </a:extLst>
              </p:cNvPr>
              <p:cNvCxnSpPr>
                <a:cxnSpLocks/>
                <a:stCxn id="100" idx="1"/>
                <a:endCxn id="206" idx="3"/>
              </p:cNvCxnSpPr>
              <p:nvPr/>
            </p:nvCxnSpPr>
            <p:spPr>
              <a:xfrm flipH="1">
                <a:off x="4310111" y="2662535"/>
                <a:ext cx="2492121" cy="0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1" name="Flowchart: Alternate Process 130">
              <a:extLst>
                <a:ext uri="{FF2B5EF4-FFF2-40B4-BE49-F238E27FC236}">
                  <a16:creationId xmlns:a16="http://schemas.microsoft.com/office/drawing/2014/main" id="{F8BB0C74-981E-4CEB-8861-7FFF7D039208}"/>
                </a:ext>
              </a:extLst>
            </p:cNvPr>
            <p:cNvSpPr/>
            <p:nvPr/>
          </p:nvSpPr>
          <p:spPr>
            <a:xfrm>
              <a:off x="987283" y="4784964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SS1</a:t>
              </a: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pilot/desired state of suit</a:t>
              </a:r>
            </a:p>
          </p:txBody>
        </p:sp>
        <p:sp>
          <p:nvSpPr>
            <p:cNvPr id="129" name="Flowchart: Alternate Process 128">
              <a:extLst>
                <a:ext uri="{FF2B5EF4-FFF2-40B4-BE49-F238E27FC236}">
                  <a16:creationId xmlns:a16="http://schemas.microsoft.com/office/drawing/2014/main" id="{7B2AFD33-EE55-4B57-83CF-2B962FCC1FAA}"/>
                </a:ext>
              </a:extLst>
            </p:cNvPr>
            <p:cNvSpPr/>
            <p:nvPr/>
          </p:nvSpPr>
          <p:spPr>
            <a:xfrm>
              <a:off x="4310111" y="4784964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SS2</a:t>
              </a: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suit</a:t>
              </a: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DD806521-8BB9-4552-868D-801D0D52B48C}"/>
                </a:ext>
              </a:extLst>
            </p:cNvPr>
            <p:cNvGrpSpPr/>
            <p:nvPr/>
          </p:nvGrpSpPr>
          <p:grpSpPr>
            <a:xfrm>
              <a:off x="5971525" y="4784964"/>
              <a:ext cx="2924032" cy="836484"/>
              <a:chOff x="5971525" y="4784964"/>
              <a:chExt cx="2924032" cy="836484"/>
            </a:xfrm>
          </p:grpSpPr>
          <p:sp>
            <p:nvSpPr>
              <p:cNvPr id="107" name="Flowchart: Alternate Process 106">
                <a:extLst>
                  <a:ext uri="{FF2B5EF4-FFF2-40B4-BE49-F238E27FC236}">
                    <a16:creationId xmlns:a16="http://schemas.microsoft.com/office/drawing/2014/main" id="{259B7BAD-CCEC-41BB-B18C-D3A427DB1465}"/>
                  </a:ext>
                </a:extLst>
              </p:cNvPr>
              <p:cNvSpPr/>
              <p:nvPr/>
            </p:nvSpPr>
            <p:spPr>
              <a:xfrm>
                <a:off x="5971525" y="478496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b="1" u="sng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SS3</a:t>
                </a:r>
              </a:p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Determine action required</a:t>
                </a:r>
              </a:p>
            </p:txBody>
          </p:sp>
          <p:sp>
            <p:nvSpPr>
              <p:cNvPr id="108" name="Flowchart: Alternate Process 107">
                <a:extLst>
                  <a:ext uri="{FF2B5EF4-FFF2-40B4-BE49-F238E27FC236}">
                    <a16:creationId xmlns:a16="http://schemas.microsoft.com/office/drawing/2014/main" id="{0B0BAB75-FAFB-4A7F-9DC3-A34EA7E2DF36}"/>
                  </a:ext>
                </a:extLst>
              </p:cNvPr>
              <p:cNvSpPr/>
              <p:nvPr/>
            </p:nvSpPr>
            <p:spPr>
              <a:xfrm>
                <a:off x="7632939" y="4784964"/>
                <a:ext cx="1262618" cy="836484"/>
              </a:xfrm>
              <a:prstGeom prst="flowChartAlternateProcess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b="1" u="sng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SS4</a:t>
                </a:r>
              </a:p>
              <a:p>
                <a:pPr algn="ctr"/>
                <a:r>
                  <a: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rPr>
                  <a:t>Communicate Desired Action</a:t>
                </a:r>
              </a:p>
            </p:txBody>
          </p:sp>
        </p:grpSp>
        <p:sp>
          <p:nvSpPr>
            <p:cNvPr id="229" name="Flowchart: Alternate Process 228">
              <a:extLst>
                <a:ext uri="{FF2B5EF4-FFF2-40B4-BE49-F238E27FC236}">
                  <a16:creationId xmlns:a16="http://schemas.microsoft.com/office/drawing/2014/main" id="{AA77A068-EC51-43D2-9450-A47D22F5D0BB}"/>
                </a:ext>
              </a:extLst>
            </p:cNvPr>
            <p:cNvSpPr/>
            <p:nvPr/>
          </p:nvSpPr>
          <p:spPr>
            <a:xfrm>
              <a:off x="2648697" y="4784964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Sense Relevant Locations</a:t>
              </a:r>
            </a:p>
          </p:txBody>
        </p: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7D547153-46F4-4D45-817D-4DDCC4E46C5A}"/>
                </a:ext>
              </a:extLst>
            </p:cNvPr>
            <p:cNvCxnSpPr>
              <a:cxnSpLocks/>
              <a:stCxn id="229" idx="1"/>
              <a:endCxn id="131" idx="3"/>
            </p:cNvCxnSpPr>
            <p:nvPr/>
          </p:nvCxnSpPr>
          <p:spPr>
            <a:xfrm flipH="1">
              <a:off x="2249901" y="5203206"/>
              <a:ext cx="398796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4EA88DEB-73AF-42E2-99E4-2E7E8FD0D8D2}"/>
                </a:ext>
              </a:extLst>
            </p:cNvPr>
            <p:cNvCxnSpPr>
              <a:cxnSpLocks/>
              <a:stCxn id="229" idx="3"/>
              <a:endCxn id="129" idx="1"/>
            </p:cNvCxnSpPr>
            <p:nvPr/>
          </p:nvCxnSpPr>
          <p:spPr>
            <a:xfrm>
              <a:off x="3911315" y="5203206"/>
              <a:ext cx="398796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C5FEEB1E-D050-472C-AFC2-04123300390C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>
              <a:off x="7234143" y="5203206"/>
              <a:ext cx="398796" cy="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3" name="Flowchart: Alternate Process 272">
              <a:extLst>
                <a:ext uri="{FF2B5EF4-FFF2-40B4-BE49-F238E27FC236}">
                  <a16:creationId xmlns:a16="http://schemas.microsoft.com/office/drawing/2014/main" id="{9C90D6D9-E765-40F3-9491-0FE048714CCF}"/>
                </a:ext>
              </a:extLst>
            </p:cNvPr>
            <p:cNvSpPr/>
            <p:nvPr/>
          </p:nvSpPr>
          <p:spPr>
            <a:xfrm>
              <a:off x="1211543" y="643926"/>
              <a:ext cx="2699772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2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Actuation</a:t>
              </a:r>
            </a:p>
          </p:txBody>
        </p:sp>
        <p:sp>
          <p:nvSpPr>
            <p:cNvPr id="274" name="Flowchart: Alternate Process 273">
              <a:extLst>
                <a:ext uri="{FF2B5EF4-FFF2-40B4-BE49-F238E27FC236}">
                  <a16:creationId xmlns:a16="http://schemas.microsoft.com/office/drawing/2014/main" id="{FA194ABC-450E-455E-B750-7D175FD523B7}"/>
                </a:ext>
              </a:extLst>
            </p:cNvPr>
            <p:cNvSpPr/>
            <p:nvPr/>
          </p:nvSpPr>
          <p:spPr>
            <a:xfrm>
              <a:off x="1211543" y="5825526"/>
              <a:ext cx="2699772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2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Perception</a:t>
              </a:r>
            </a:p>
          </p:txBody>
        </p:sp>
        <p:sp>
          <p:nvSpPr>
            <p:cNvPr id="275" name="Flowchart: Alternate Process 274">
              <a:extLst>
                <a:ext uri="{FF2B5EF4-FFF2-40B4-BE49-F238E27FC236}">
                  <a16:creationId xmlns:a16="http://schemas.microsoft.com/office/drawing/2014/main" id="{2443E19B-34EB-4528-BF1A-CCCDD788C1A4}"/>
                </a:ext>
              </a:extLst>
            </p:cNvPr>
            <p:cNvSpPr/>
            <p:nvPr/>
          </p:nvSpPr>
          <p:spPr>
            <a:xfrm>
              <a:off x="6231424" y="1849489"/>
              <a:ext cx="2699772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sz="12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Controls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5961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3AF3934-E487-4DE4-87C2-DE09B2BB8D3B}"/>
              </a:ext>
            </a:extLst>
          </p:cNvPr>
          <p:cNvSpPr/>
          <p:nvPr/>
        </p:nvSpPr>
        <p:spPr>
          <a:xfrm>
            <a:off x="4784271" y="81098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2139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177D03F-6647-4711-9673-65D849259E5E}"/>
              </a:ext>
            </a:extLst>
          </p:cNvPr>
          <p:cNvGrpSpPr/>
          <p:nvPr/>
        </p:nvGrpSpPr>
        <p:grpSpPr>
          <a:xfrm>
            <a:off x="753860" y="170281"/>
            <a:ext cx="1452312" cy="1452312"/>
            <a:chOff x="753860" y="170281"/>
            <a:chExt cx="1452312" cy="145231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E40FD6D-7C89-4AB1-832F-FD652524A5E0}"/>
                </a:ext>
              </a:extLst>
            </p:cNvPr>
            <p:cNvGrpSpPr/>
            <p:nvPr/>
          </p:nvGrpSpPr>
          <p:grpSpPr>
            <a:xfrm>
              <a:off x="753860" y="170281"/>
              <a:ext cx="1452312" cy="1452312"/>
              <a:chOff x="1515579" y="-98514"/>
              <a:chExt cx="5749102" cy="5749102"/>
            </a:xfrm>
          </p:grpSpPr>
          <p:sp>
            <p:nvSpPr>
              <p:cNvPr id="4" name="Plus Sign 3">
                <a:extLst>
                  <a:ext uri="{FF2B5EF4-FFF2-40B4-BE49-F238E27FC236}">
                    <a16:creationId xmlns:a16="http://schemas.microsoft.com/office/drawing/2014/main" id="{84AFFD75-8FED-407A-B152-822958CED3C6}"/>
                  </a:ext>
                </a:extLst>
              </p:cNvPr>
              <p:cNvSpPr/>
              <p:nvPr/>
            </p:nvSpPr>
            <p:spPr>
              <a:xfrm>
                <a:off x="4011235" y="2397142"/>
                <a:ext cx="757790" cy="757790"/>
              </a:xfrm>
              <a:prstGeom prst="mathPlus">
                <a:avLst>
                  <a:gd name="adj1" fmla="val 7520"/>
                </a:avLst>
              </a:prstGeom>
              <a:ln w="508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" name="Block Arc 4">
                <a:extLst>
                  <a:ext uri="{FF2B5EF4-FFF2-40B4-BE49-F238E27FC236}">
                    <a16:creationId xmlns:a16="http://schemas.microsoft.com/office/drawing/2014/main" id="{CDB688B9-184B-40F2-9DAC-DCB0BA73A40C}"/>
                  </a:ext>
                </a:extLst>
              </p:cNvPr>
              <p:cNvSpPr/>
              <p:nvPr/>
            </p:nvSpPr>
            <p:spPr>
              <a:xfrm rot="10800000">
                <a:off x="1515579" y="-98514"/>
                <a:ext cx="5749102" cy="5749102"/>
              </a:xfrm>
              <a:prstGeom prst="blockArc">
                <a:avLst>
                  <a:gd name="adj1" fmla="val 10800000"/>
                  <a:gd name="adj2" fmla="val 21582141"/>
                  <a:gd name="adj3" fmla="val 1632"/>
                </a:avLst>
              </a:prstGeom>
              <a:ln w="508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363D9C2-2634-4CD5-ADF0-F38CC2752F3A}"/>
                </a:ext>
              </a:extLst>
            </p:cNvPr>
            <p:cNvSpPr/>
            <p:nvPr/>
          </p:nvSpPr>
          <p:spPr>
            <a:xfrm flipH="1">
              <a:off x="1773282" y="1514151"/>
              <a:ext cx="45720" cy="45720"/>
            </a:xfrm>
            <a:prstGeom prst="ellipse">
              <a:avLst/>
            </a:prstGeom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8E5F2A-89A9-4018-A17C-97B5F89D1AFA}"/>
              </a:ext>
            </a:extLst>
          </p:cNvPr>
          <p:cNvCxnSpPr>
            <a:cxnSpLocks/>
          </p:cNvCxnSpPr>
          <p:nvPr/>
        </p:nvCxnSpPr>
        <p:spPr>
          <a:xfrm>
            <a:off x="1496180" y="2204358"/>
            <a:ext cx="283798" cy="608246"/>
          </a:xfrm>
          <a:prstGeom prst="line">
            <a:avLst/>
          </a:prstGeom>
          <a:ln w="857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7F40428-CD69-4343-91F5-3F733B72D645}"/>
              </a:ext>
            </a:extLst>
          </p:cNvPr>
          <p:cNvCxnSpPr>
            <a:stCxn id="4" idx="1"/>
          </p:cNvCxnSpPr>
          <p:nvPr/>
        </p:nvCxnSpPr>
        <p:spPr>
          <a:xfrm flipH="1">
            <a:off x="1480015" y="966777"/>
            <a:ext cx="1" cy="184582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9F05A69-1A64-47A1-AE65-707B37313DA0}"/>
              </a:ext>
            </a:extLst>
          </p:cNvPr>
          <p:cNvCxnSpPr/>
          <p:nvPr/>
        </p:nvCxnSpPr>
        <p:spPr>
          <a:xfrm flipH="1">
            <a:off x="1798600" y="966777"/>
            <a:ext cx="1" cy="184582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Block Arc 29">
            <a:extLst>
              <a:ext uri="{FF2B5EF4-FFF2-40B4-BE49-F238E27FC236}">
                <a16:creationId xmlns:a16="http://schemas.microsoft.com/office/drawing/2014/main" id="{9FCF4F0C-2413-4595-A0D1-9DC4FCFB0534}"/>
              </a:ext>
            </a:extLst>
          </p:cNvPr>
          <p:cNvSpPr/>
          <p:nvPr/>
        </p:nvSpPr>
        <p:spPr>
          <a:xfrm rot="10800000">
            <a:off x="2976363" y="-960016"/>
            <a:ext cx="3712906" cy="3712906"/>
          </a:xfrm>
          <a:prstGeom prst="blockArc">
            <a:avLst>
              <a:gd name="adj1" fmla="val 10800000"/>
              <a:gd name="adj2" fmla="val 21582495"/>
              <a:gd name="adj3" fmla="val 655"/>
            </a:avLst>
          </a:prstGeom>
          <a:ln w="508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A33EC34-EAE6-44ED-A362-8E8631E4DF26}"/>
              </a:ext>
            </a:extLst>
          </p:cNvPr>
          <p:cNvSpPr/>
          <p:nvPr/>
        </p:nvSpPr>
        <p:spPr>
          <a:xfrm flipH="1">
            <a:off x="5607968" y="2501056"/>
            <a:ext cx="46800" cy="46800"/>
          </a:xfrm>
          <a:prstGeom prst="ellipse">
            <a:avLst/>
          </a:prstGeom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709605E-BECC-4718-84A0-3BD70E307FEB}"/>
              </a:ext>
            </a:extLst>
          </p:cNvPr>
          <p:cNvGrpSpPr/>
          <p:nvPr/>
        </p:nvGrpSpPr>
        <p:grpSpPr>
          <a:xfrm>
            <a:off x="4106660" y="170281"/>
            <a:ext cx="1452312" cy="1452312"/>
            <a:chOff x="753860" y="170281"/>
            <a:chExt cx="1452312" cy="145231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D5A0BEA-7A02-4695-A369-C40652FCDE55}"/>
                </a:ext>
              </a:extLst>
            </p:cNvPr>
            <p:cNvGrpSpPr/>
            <p:nvPr/>
          </p:nvGrpSpPr>
          <p:grpSpPr>
            <a:xfrm>
              <a:off x="753860" y="170281"/>
              <a:ext cx="1452312" cy="1452312"/>
              <a:chOff x="1515579" y="-98514"/>
              <a:chExt cx="5749102" cy="5749102"/>
            </a:xfrm>
          </p:grpSpPr>
          <p:sp>
            <p:nvSpPr>
              <p:cNvPr id="35" name="Plus Sign 34">
                <a:extLst>
                  <a:ext uri="{FF2B5EF4-FFF2-40B4-BE49-F238E27FC236}">
                    <a16:creationId xmlns:a16="http://schemas.microsoft.com/office/drawing/2014/main" id="{E71DEA54-C4A6-440C-9CBE-A5BA8B886721}"/>
                  </a:ext>
                </a:extLst>
              </p:cNvPr>
              <p:cNvSpPr/>
              <p:nvPr/>
            </p:nvSpPr>
            <p:spPr>
              <a:xfrm>
                <a:off x="4011235" y="2397142"/>
                <a:ext cx="757790" cy="757790"/>
              </a:xfrm>
              <a:prstGeom prst="mathPlus">
                <a:avLst>
                  <a:gd name="adj1" fmla="val 7520"/>
                </a:avLst>
              </a:prstGeom>
              <a:ln w="508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47B120F0-248A-41A0-83AE-6E650F3582DB}"/>
                  </a:ext>
                </a:extLst>
              </p:cNvPr>
              <p:cNvSpPr/>
              <p:nvPr/>
            </p:nvSpPr>
            <p:spPr>
              <a:xfrm rot="10800000">
                <a:off x="1515579" y="-98514"/>
                <a:ext cx="5749102" cy="5749102"/>
              </a:xfrm>
              <a:prstGeom prst="blockArc">
                <a:avLst>
                  <a:gd name="adj1" fmla="val 10800000"/>
                  <a:gd name="adj2" fmla="val 21582851"/>
                  <a:gd name="adj3" fmla="val 0"/>
                </a:avLst>
              </a:prstGeom>
              <a:ln w="508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D408A7E-6BB4-4C6E-A938-0101DD44A53A}"/>
                </a:ext>
              </a:extLst>
            </p:cNvPr>
            <p:cNvSpPr/>
            <p:nvPr/>
          </p:nvSpPr>
          <p:spPr>
            <a:xfrm flipH="1">
              <a:off x="1773282" y="1514151"/>
              <a:ext cx="45720" cy="45720"/>
            </a:xfrm>
            <a:prstGeom prst="ellipse">
              <a:avLst/>
            </a:prstGeom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0FAA744C-C0A8-4C1E-BB87-6FB27E5E4BF5}"/>
              </a:ext>
            </a:extLst>
          </p:cNvPr>
          <p:cNvSpPr/>
          <p:nvPr/>
        </p:nvSpPr>
        <p:spPr>
          <a:xfrm>
            <a:off x="4832816" y="896437"/>
            <a:ext cx="0" cy="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8A40A4-A101-45CC-AAA5-978F25E95F6E}"/>
              </a:ext>
            </a:extLst>
          </p:cNvPr>
          <p:cNvCxnSpPr>
            <a:cxnSpLocks/>
            <a:stCxn id="8" idx="5"/>
            <a:endCxn id="34" idx="7"/>
          </p:cNvCxnSpPr>
          <p:nvPr/>
        </p:nvCxnSpPr>
        <p:spPr>
          <a:xfrm>
            <a:off x="4832817" y="896438"/>
            <a:ext cx="299961" cy="624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2EF735-A857-4C2E-B43F-57C8958F3B36}"/>
              </a:ext>
            </a:extLst>
          </p:cNvPr>
          <p:cNvCxnSpPr>
            <a:cxnSpLocks/>
            <a:stCxn id="8" idx="5"/>
            <a:endCxn id="28" idx="7"/>
          </p:cNvCxnSpPr>
          <p:nvPr/>
        </p:nvCxnSpPr>
        <p:spPr>
          <a:xfrm>
            <a:off x="4832817" y="896438"/>
            <a:ext cx="782005" cy="1611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58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358FC0B-21EC-4E01-90C8-910968286FB1}"/>
              </a:ext>
            </a:extLst>
          </p:cNvPr>
          <p:cNvGrpSpPr/>
          <p:nvPr/>
        </p:nvGrpSpPr>
        <p:grpSpPr>
          <a:xfrm>
            <a:off x="256597" y="270420"/>
            <a:ext cx="9155156" cy="1572854"/>
            <a:chOff x="-753790" y="2018389"/>
            <a:chExt cx="9155156" cy="1572854"/>
          </a:xfrm>
        </p:grpSpPr>
        <p:sp>
          <p:nvSpPr>
            <p:cNvPr id="4" name="Flowchart: Process 3">
              <a:extLst>
                <a:ext uri="{FF2B5EF4-FFF2-40B4-BE49-F238E27FC236}">
                  <a16:creationId xmlns:a16="http://schemas.microsoft.com/office/drawing/2014/main" id="{D6766ACB-BF70-4AF6-8C01-7AC947309FD9}"/>
                </a:ext>
              </a:extLst>
            </p:cNvPr>
            <p:cNvSpPr/>
            <p:nvPr/>
          </p:nvSpPr>
          <p:spPr>
            <a:xfrm>
              <a:off x="1975518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Controller</a:t>
              </a:r>
            </a:p>
          </p:txBody>
        </p:sp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009EA9DD-8085-49AF-975E-86659B72F17B}"/>
                </a:ext>
              </a:extLst>
            </p:cNvPr>
            <p:cNvSpPr/>
            <p:nvPr/>
          </p:nvSpPr>
          <p:spPr>
            <a:xfrm>
              <a:off x="3594873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Actuator</a:t>
              </a:r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BAA8F988-C85B-43C3-ACA5-D7E65EFD336A}"/>
                </a:ext>
              </a:extLst>
            </p:cNvPr>
            <p:cNvSpPr/>
            <p:nvPr/>
          </p:nvSpPr>
          <p:spPr>
            <a:xfrm>
              <a:off x="5214228" y="2081397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Process</a:t>
              </a:r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F344FA57-FBEE-45CD-92F7-7F18CE888DA1}"/>
                </a:ext>
              </a:extLst>
            </p:cNvPr>
            <p:cNvSpPr/>
            <p:nvPr/>
          </p:nvSpPr>
          <p:spPr>
            <a:xfrm>
              <a:off x="3594873" y="2978595"/>
              <a:ext cx="1298346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B8B9EF8-C7E6-4AAF-8412-6EE8E91C033F}"/>
                </a:ext>
              </a:extLst>
            </p:cNvPr>
            <p:cNvCxnSpPr>
              <a:cxnSpLocks/>
              <a:stCxn id="29" idx="3"/>
              <a:endCxn id="26" idx="2"/>
            </p:cNvCxnSpPr>
            <p:nvPr/>
          </p:nvCxnSpPr>
          <p:spPr>
            <a:xfrm>
              <a:off x="210920" y="2387721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D14FEDD-DB0D-495B-9FDE-962514C91838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3273864" y="2387721"/>
              <a:ext cx="32100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32AB98E-D5DC-4C71-A4A5-B839D6A60A8F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893219" y="2387721"/>
              <a:ext cx="32100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E48FF00-5D15-4D56-AF61-BF86783E4787}"/>
                </a:ext>
              </a:extLst>
            </p:cNvPr>
            <p:cNvCxnSpPr>
              <a:cxnSpLocks/>
              <a:stCxn id="6" idx="3"/>
              <a:endCxn id="46" idx="1"/>
            </p:cNvCxnSpPr>
            <p:nvPr/>
          </p:nvCxnSpPr>
          <p:spPr>
            <a:xfrm>
              <a:off x="6512574" y="2387721"/>
              <a:ext cx="108974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DD0E0DA6-D188-4869-AAC2-09A770E684F9}"/>
                </a:ext>
              </a:extLst>
            </p:cNvPr>
            <p:cNvCxnSpPr>
              <a:cxnSpLocks/>
              <a:stCxn id="43" idx="4"/>
              <a:endCxn id="10" idx="3"/>
            </p:cNvCxnSpPr>
            <p:nvPr/>
          </p:nvCxnSpPr>
          <p:spPr>
            <a:xfrm rot="5400000">
              <a:off x="5539575" y="1767048"/>
              <a:ext cx="871516" cy="2164227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7E5E28DE-A651-423A-B991-5549809271C2}"/>
                </a:ext>
              </a:extLst>
            </p:cNvPr>
            <p:cNvCxnSpPr>
              <a:cxnSpLocks/>
              <a:stCxn id="10" idx="1"/>
              <a:endCxn id="26" idx="4"/>
            </p:cNvCxnSpPr>
            <p:nvPr/>
          </p:nvCxnSpPr>
          <p:spPr>
            <a:xfrm rot="10800000">
              <a:off x="1005337" y="2683049"/>
              <a:ext cx="2589537" cy="601870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lowchart: Summing Junction 25">
              <a:extLst>
                <a:ext uri="{FF2B5EF4-FFF2-40B4-BE49-F238E27FC236}">
                  <a16:creationId xmlns:a16="http://schemas.microsoft.com/office/drawing/2014/main" id="{73E78C92-3B20-49C5-99C7-0F7562BF02D1}"/>
                </a:ext>
              </a:extLst>
            </p:cNvPr>
            <p:cNvSpPr/>
            <p:nvPr/>
          </p:nvSpPr>
          <p:spPr>
            <a:xfrm>
              <a:off x="710008" y="2092393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Flowchart: Process 28">
              <a:extLst>
                <a:ext uri="{FF2B5EF4-FFF2-40B4-BE49-F238E27FC236}">
                  <a16:creationId xmlns:a16="http://schemas.microsoft.com/office/drawing/2014/main" id="{1A91990F-3DC4-44AB-AF9F-7D34977F7442}"/>
                </a:ext>
              </a:extLst>
            </p:cNvPr>
            <p:cNvSpPr/>
            <p:nvPr/>
          </p:nvSpPr>
          <p:spPr>
            <a:xfrm>
              <a:off x="-753790" y="2081397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D51A0BD-78BD-4F90-B582-50914A7B31F4}"/>
                </a:ext>
              </a:extLst>
            </p:cNvPr>
            <p:cNvCxnSpPr>
              <a:cxnSpLocks/>
            </p:cNvCxnSpPr>
            <p:nvPr/>
          </p:nvCxnSpPr>
          <p:spPr>
            <a:xfrm>
              <a:off x="1300664" y="2387721"/>
              <a:ext cx="67485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4F08AA-E871-40BD-BBEF-61F71A47D7D6}"/>
                </a:ext>
              </a:extLst>
            </p:cNvPr>
            <p:cNvSpPr txBox="1"/>
            <p:nvPr/>
          </p:nvSpPr>
          <p:spPr>
            <a:xfrm>
              <a:off x="720471" y="257238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48731F6-EAA7-41E8-AEF8-975B0BD49441}"/>
                </a:ext>
              </a:extLst>
            </p:cNvPr>
            <p:cNvSpPr txBox="1"/>
            <p:nvPr/>
          </p:nvSpPr>
          <p:spPr>
            <a:xfrm>
              <a:off x="420389" y="201838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E470AC-8620-4E0A-9BB5-A4A74CD96637}"/>
                </a:ext>
              </a:extLst>
            </p:cNvPr>
            <p:cNvSpPr txBox="1"/>
            <p:nvPr/>
          </p:nvSpPr>
          <p:spPr>
            <a:xfrm>
              <a:off x="1267652" y="2092393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8DF00EC-FDE6-4E17-9FCD-FE1546C6122D}"/>
                </a:ext>
              </a:extLst>
            </p:cNvPr>
            <p:cNvSpPr txBox="1"/>
            <p:nvPr/>
          </p:nvSpPr>
          <p:spPr>
            <a:xfrm>
              <a:off x="1309719" y="2976416"/>
              <a:ext cx="1973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3EDF0E7-A3B5-4308-B92C-A0C82223A496}"/>
                </a:ext>
              </a:extLst>
            </p:cNvPr>
            <p:cNvSpPr txBox="1"/>
            <p:nvPr/>
          </p:nvSpPr>
          <p:spPr>
            <a:xfrm>
              <a:off x="5154241" y="2976416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Feedback</a:t>
              </a:r>
            </a:p>
          </p:txBody>
        </p:sp>
        <p:sp>
          <p:nvSpPr>
            <p:cNvPr id="43" name="Flowchart: Summing Junction 42">
              <a:extLst>
                <a:ext uri="{FF2B5EF4-FFF2-40B4-BE49-F238E27FC236}">
                  <a16:creationId xmlns:a16="http://schemas.microsoft.com/office/drawing/2014/main" id="{A59BF72D-26A9-424C-9F12-BE34A4BC69E2}"/>
                </a:ext>
              </a:extLst>
            </p:cNvPr>
            <p:cNvSpPr/>
            <p:nvPr/>
          </p:nvSpPr>
          <p:spPr>
            <a:xfrm>
              <a:off x="7031764" y="2362039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Flowchart: Process 45">
              <a:extLst>
                <a:ext uri="{FF2B5EF4-FFF2-40B4-BE49-F238E27FC236}">
                  <a16:creationId xmlns:a16="http://schemas.microsoft.com/office/drawing/2014/main" id="{87751577-143C-4D44-9B76-4392B6E63FA7}"/>
                </a:ext>
              </a:extLst>
            </p:cNvPr>
            <p:cNvSpPr/>
            <p:nvPr/>
          </p:nvSpPr>
          <p:spPr>
            <a:xfrm>
              <a:off x="7602318" y="2081397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44EF920-61A2-4C9C-B448-722FCFB3CB02}"/>
              </a:ext>
            </a:extLst>
          </p:cNvPr>
          <p:cNvGrpSpPr/>
          <p:nvPr/>
        </p:nvGrpSpPr>
        <p:grpSpPr>
          <a:xfrm>
            <a:off x="256597" y="2020845"/>
            <a:ext cx="9155156" cy="1457039"/>
            <a:chOff x="256597" y="2020845"/>
            <a:chExt cx="9155156" cy="145703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F32DF8-A8BC-4151-806A-9BADC5835018}"/>
                </a:ext>
              </a:extLst>
            </p:cNvPr>
            <p:cNvGrpSpPr/>
            <p:nvPr/>
          </p:nvGrpSpPr>
          <p:grpSpPr>
            <a:xfrm>
              <a:off x="2985904" y="2083853"/>
              <a:ext cx="4424021" cy="612648"/>
              <a:chOff x="2985904" y="2083853"/>
              <a:chExt cx="4424021" cy="612648"/>
            </a:xfrm>
          </p:grpSpPr>
          <p:sp>
            <p:nvSpPr>
              <p:cNvPr id="57" name="Flowchart: Process 56">
                <a:extLst>
                  <a:ext uri="{FF2B5EF4-FFF2-40B4-BE49-F238E27FC236}">
                    <a16:creationId xmlns:a16="http://schemas.microsoft.com/office/drawing/2014/main" id="{0CFC1739-DEDA-4AA8-B13B-75F7A4FB4124}"/>
                  </a:ext>
                </a:extLst>
              </p:cNvPr>
              <p:cNvSpPr/>
              <p:nvPr/>
            </p:nvSpPr>
            <p:spPr>
              <a:xfrm>
                <a:off x="2985904" y="2083853"/>
                <a:ext cx="1800000" cy="61264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Controls K(s)</a:t>
                </a:r>
              </a:p>
            </p:txBody>
          </p:sp>
          <p:sp>
            <p:nvSpPr>
              <p:cNvPr id="59" name="Flowchart: Process 58">
                <a:extLst>
                  <a:ext uri="{FF2B5EF4-FFF2-40B4-BE49-F238E27FC236}">
                    <a16:creationId xmlns:a16="http://schemas.microsoft.com/office/drawing/2014/main" id="{C5B1F568-D248-4702-8F1C-7AE8D701B16F}"/>
                  </a:ext>
                </a:extLst>
              </p:cNvPr>
              <p:cNvSpPr/>
              <p:nvPr/>
            </p:nvSpPr>
            <p:spPr>
              <a:xfrm>
                <a:off x="5609925" y="2083853"/>
                <a:ext cx="1800000" cy="61264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Transfer Function G(S)</a:t>
                </a: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E7667BE-BF7B-4CC2-98A6-B31E9CDD86EE}"/>
                </a:ext>
              </a:extLst>
            </p:cNvPr>
            <p:cNvCxnSpPr>
              <a:cxnSpLocks/>
              <a:stCxn id="57" idx="3"/>
              <a:endCxn id="59" idx="1"/>
            </p:cNvCxnSpPr>
            <p:nvPr/>
          </p:nvCxnSpPr>
          <p:spPr>
            <a:xfrm>
              <a:off x="4785904" y="2390177"/>
              <a:ext cx="824021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24F0AE83-7003-4A54-B805-B13D80027070}"/>
                </a:ext>
              </a:extLst>
            </p:cNvPr>
            <p:cNvCxnSpPr>
              <a:cxnSpLocks/>
              <a:stCxn id="60" idx="1"/>
              <a:endCxn id="67" idx="4"/>
            </p:cNvCxnSpPr>
            <p:nvPr/>
          </p:nvCxnSpPr>
          <p:spPr>
            <a:xfrm rot="10800000">
              <a:off x="2015724" y="2685505"/>
              <a:ext cx="2834977" cy="601870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8EFA4B8-F222-4D17-B788-9EDCB9970CCC}"/>
                </a:ext>
              </a:extLst>
            </p:cNvPr>
            <p:cNvCxnSpPr>
              <a:cxnSpLocks/>
            </p:cNvCxnSpPr>
            <p:nvPr/>
          </p:nvCxnSpPr>
          <p:spPr>
            <a:xfrm>
              <a:off x="2311051" y="2390177"/>
              <a:ext cx="67485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E3A31F7-6355-4487-8AF5-812AA6618DA4}"/>
                </a:ext>
              </a:extLst>
            </p:cNvPr>
            <p:cNvGrpSpPr/>
            <p:nvPr/>
          </p:nvGrpSpPr>
          <p:grpSpPr>
            <a:xfrm>
              <a:off x="256597" y="2020845"/>
              <a:ext cx="9155156" cy="1457039"/>
              <a:chOff x="256597" y="2020845"/>
              <a:chExt cx="9155156" cy="1457039"/>
            </a:xfrm>
          </p:grpSpPr>
          <p:sp>
            <p:nvSpPr>
              <p:cNvPr id="60" name="Flowchart: Process 59">
                <a:extLst>
                  <a:ext uri="{FF2B5EF4-FFF2-40B4-BE49-F238E27FC236}">
                    <a16:creationId xmlns:a16="http://schemas.microsoft.com/office/drawing/2014/main" id="{02E15B2B-A015-4E18-A7EB-C3BB81683288}"/>
                  </a:ext>
                </a:extLst>
              </p:cNvPr>
              <p:cNvSpPr/>
              <p:nvPr/>
            </p:nvSpPr>
            <p:spPr>
              <a:xfrm>
                <a:off x="4850700" y="3096866"/>
                <a:ext cx="807466" cy="381018"/>
              </a:xfrm>
              <a:prstGeom prst="flowChartProcess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Sensor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C9AAEC78-960E-426F-95C2-F5F384024480}"/>
                  </a:ext>
                </a:extLst>
              </p:cNvPr>
              <p:cNvCxnSpPr>
                <a:cxnSpLocks/>
                <a:stCxn id="68" idx="3"/>
                <a:endCxn id="67" idx="2"/>
              </p:cNvCxnSpPr>
              <p:nvPr/>
            </p:nvCxnSpPr>
            <p:spPr>
              <a:xfrm>
                <a:off x="1221307" y="2390177"/>
                <a:ext cx="499088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878FEBB-92F1-4564-94CF-A4B390460D32}"/>
                  </a:ext>
                </a:extLst>
              </p:cNvPr>
              <p:cNvCxnSpPr>
                <a:cxnSpLocks/>
                <a:stCxn id="59" idx="3"/>
                <a:endCxn id="76" idx="1"/>
              </p:cNvCxnSpPr>
              <p:nvPr/>
            </p:nvCxnSpPr>
            <p:spPr>
              <a:xfrm>
                <a:off x="7409925" y="2390177"/>
                <a:ext cx="1202780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or: Elbow 64">
                <a:extLst>
                  <a:ext uri="{FF2B5EF4-FFF2-40B4-BE49-F238E27FC236}">
                    <a16:creationId xmlns:a16="http://schemas.microsoft.com/office/drawing/2014/main" id="{39E13855-222B-4343-A8EF-31A3EF891EBB}"/>
                  </a:ext>
                </a:extLst>
              </p:cNvPr>
              <p:cNvCxnSpPr>
                <a:cxnSpLocks/>
                <a:stCxn id="75" idx="4"/>
                <a:endCxn id="60" idx="3"/>
              </p:cNvCxnSpPr>
              <p:nvPr/>
            </p:nvCxnSpPr>
            <p:spPr>
              <a:xfrm rot="5400000">
                <a:off x="6427242" y="1646784"/>
                <a:ext cx="871516" cy="2409667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Summing Junction 66">
                <a:extLst>
                  <a:ext uri="{FF2B5EF4-FFF2-40B4-BE49-F238E27FC236}">
                    <a16:creationId xmlns:a16="http://schemas.microsoft.com/office/drawing/2014/main" id="{AEABDD66-46BC-4931-9BF1-F5DA3BD9C0B6}"/>
                  </a:ext>
                </a:extLst>
              </p:cNvPr>
              <p:cNvSpPr/>
              <p:nvPr/>
            </p:nvSpPr>
            <p:spPr>
              <a:xfrm>
                <a:off x="1720395" y="2094849"/>
                <a:ext cx="590656" cy="590656"/>
              </a:xfrm>
              <a:prstGeom prst="flowChartSummingJunc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8" name="Flowchart: Process 67">
                <a:extLst>
                  <a:ext uri="{FF2B5EF4-FFF2-40B4-BE49-F238E27FC236}">
                    <a16:creationId xmlns:a16="http://schemas.microsoft.com/office/drawing/2014/main" id="{2E1BDBB4-39DE-4B53-A92B-BBFD17EA5FB8}"/>
                  </a:ext>
                </a:extLst>
              </p:cNvPr>
              <p:cNvSpPr/>
              <p:nvPr/>
            </p:nvSpPr>
            <p:spPr>
              <a:xfrm>
                <a:off x="256597" y="2083853"/>
                <a:ext cx="964710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Desired Output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09D7773-77A6-425D-8C57-9232B792B907}"/>
                  </a:ext>
                </a:extLst>
              </p:cNvPr>
              <p:cNvSpPr txBox="1"/>
              <p:nvPr/>
            </p:nvSpPr>
            <p:spPr>
              <a:xfrm>
                <a:off x="1730858" y="257484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CEF44C0-5D33-45E1-B882-F5C63685CC60}"/>
                  </a:ext>
                </a:extLst>
              </p:cNvPr>
              <p:cNvSpPr txBox="1"/>
              <p:nvPr/>
            </p:nvSpPr>
            <p:spPr>
              <a:xfrm>
                <a:off x="1430776" y="2020845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+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67FC902-FEA0-46B8-8FBD-50AAEDAB4DFE}"/>
                  </a:ext>
                </a:extLst>
              </p:cNvPr>
              <p:cNvSpPr txBox="1"/>
              <p:nvPr/>
            </p:nvSpPr>
            <p:spPr>
              <a:xfrm>
                <a:off x="2278039" y="2094849"/>
                <a:ext cx="6815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Error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682CBE0-A780-494F-9AC3-9BE96BBB4E7F}"/>
                  </a:ext>
                </a:extLst>
              </p:cNvPr>
              <p:cNvSpPr txBox="1"/>
              <p:nvPr/>
            </p:nvSpPr>
            <p:spPr>
              <a:xfrm>
                <a:off x="2320106" y="2978872"/>
                <a:ext cx="1973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Measurement Output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44B5522-52F4-4CE7-81B0-E5E06101EE26}"/>
                  </a:ext>
                </a:extLst>
              </p:cNvPr>
              <p:cNvSpPr txBox="1"/>
              <p:nvPr/>
            </p:nvSpPr>
            <p:spPr>
              <a:xfrm>
                <a:off x="6164628" y="2978872"/>
                <a:ext cx="9797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Feedback</a:t>
                </a:r>
              </a:p>
            </p:txBody>
          </p:sp>
          <p:sp>
            <p:nvSpPr>
              <p:cNvPr id="75" name="Flowchart: Summing Junction 74">
                <a:extLst>
                  <a:ext uri="{FF2B5EF4-FFF2-40B4-BE49-F238E27FC236}">
                    <a16:creationId xmlns:a16="http://schemas.microsoft.com/office/drawing/2014/main" id="{DFDA96EA-66D6-4188-B2EC-D37264B1E748}"/>
                  </a:ext>
                </a:extLst>
              </p:cNvPr>
              <p:cNvSpPr/>
              <p:nvPr/>
            </p:nvSpPr>
            <p:spPr>
              <a:xfrm>
                <a:off x="8042151" y="2364495"/>
                <a:ext cx="51364" cy="51364"/>
              </a:xfrm>
              <a:prstGeom prst="flowChartSummingJunction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6" name="Flowchart: Process 75">
                <a:extLst>
                  <a:ext uri="{FF2B5EF4-FFF2-40B4-BE49-F238E27FC236}">
                    <a16:creationId xmlns:a16="http://schemas.microsoft.com/office/drawing/2014/main" id="{1E53EF98-72E1-4395-BCC0-628E8F2B4648}"/>
                  </a:ext>
                </a:extLst>
              </p:cNvPr>
              <p:cNvSpPr/>
              <p:nvPr/>
            </p:nvSpPr>
            <p:spPr>
              <a:xfrm>
                <a:off x="8612705" y="2083853"/>
                <a:ext cx="799048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Actual Output</a:t>
                </a: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F4A1219-A149-4398-BAB1-42B4F7BD9BCE}"/>
              </a:ext>
            </a:extLst>
          </p:cNvPr>
          <p:cNvGrpSpPr/>
          <p:nvPr/>
        </p:nvGrpSpPr>
        <p:grpSpPr>
          <a:xfrm>
            <a:off x="127149" y="4184572"/>
            <a:ext cx="9155156" cy="1413423"/>
            <a:chOff x="256597" y="4231387"/>
            <a:chExt cx="9155156" cy="1413423"/>
          </a:xfrm>
        </p:grpSpPr>
        <p:sp>
          <p:nvSpPr>
            <p:cNvPr id="99" name="Flowchart: Process 98">
              <a:extLst>
                <a:ext uri="{FF2B5EF4-FFF2-40B4-BE49-F238E27FC236}">
                  <a16:creationId xmlns:a16="http://schemas.microsoft.com/office/drawing/2014/main" id="{0C007532-06BA-456A-B886-327F3BC7E9A1}"/>
                </a:ext>
              </a:extLst>
            </p:cNvPr>
            <p:cNvSpPr/>
            <p:nvPr/>
          </p:nvSpPr>
          <p:spPr>
            <a:xfrm>
              <a:off x="5609925" y="4250779"/>
              <a:ext cx="1800000" cy="612648"/>
            </a:xfrm>
            <a:prstGeom prst="flowChart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System H(S)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FD231F3-32DF-4356-BEE4-01DAC2D33E23}"/>
                </a:ext>
              </a:extLst>
            </p:cNvPr>
            <p:cNvCxnSpPr>
              <a:cxnSpLocks/>
              <a:stCxn id="89" idx="6"/>
              <a:endCxn id="99" idx="1"/>
            </p:cNvCxnSpPr>
            <p:nvPr/>
          </p:nvCxnSpPr>
          <p:spPr>
            <a:xfrm>
              <a:off x="2311051" y="4557103"/>
              <a:ext cx="329887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0B1BFB4E-075F-4590-8EB7-D342F87919BF}"/>
                </a:ext>
              </a:extLst>
            </p:cNvPr>
            <p:cNvCxnSpPr>
              <a:cxnSpLocks/>
              <a:stCxn id="85" idx="1"/>
              <a:endCxn id="89" idx="4"/>
            </p:cNvCxnSpPr>
            <p:nvPr/>
          </p:nvCxnSpPr>
          <p:spPr>
            <a:xfrm rot="10800000">
              <a:off x="2015724" y="4852431"/>
              <a:ext cx="2834977" cy="601870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14B7BBA-5E83-4E0C-A763-47050F082AAB}"/>
                </a:ext>
              </a:extLst>
            </p:cNvPr>
            <p:cNvGrpSpPr/>
            <p:nvPr/>
          </p:nvGrpSpPr>
          <p:grpSpPr>
            <a:xfrm>
              <a:off x="256597" y="4231387"/>
              <a:ext cx="9155156" cy="1413423"/>
              <a:chOff x="256597" y="2064461"/>
              <a:chExt cx="9155156" cy="1413423"/>
            </a:xfrm>
          </p:grpSpPr>
          <p:sp>
            <p:nvSpPr>
              <p:cNvPr id="85" name="Flowchart: Process 84">
                <a:extLst>
                  <a:ext uri="{FF2B5EF4-FFF2-40B4-BE49-F238E27FC236}">
                    <a16:creationId xmlns:a16="http://schemas.microsoft.com/office/drawing/2014/main" id="{0F9B365E-0AE8-4256-BAEB-D4B9A35039E6}"/>
                  </a:ext>
                </a:extLst>
              </p:cNvPr>
              <p:cNvSpPr/>
              <p:nvPr/>
            </p:nvSpPr>
            <p:spPr>
              <a:xfrm>
                <a:off x="4850700" y="3096866"/>
                <a:ext cx="0" cy="38101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DFAC36D1-9462-4FED-A552-72F61646F287}"/>
                  </a:ext>
                </a:extLst>
              </p:cNvPr>
              <p:cNvCxnSpPr>
                <a:cxnSpLocks/>
                <a:stCxn id="90" idx="3"/>
                <a:endCxn id="89" idx="2"/>
              </p:cNvCxnSpPr>
              <p:nvPr/>
            </p:nvCxnSpPr>
            <p:spPr>
              <a:xfrm>
                <a:off x="1221307" y="2390177"/>
                <a:ext cx="499088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048CDC28-2156-4AB9-9DF8-270651CE6595}"/>
                  </a:ext>
                </a:extLst>
              </p:cNvPr>
              <p:cNvCxnSpPr>
                <a:cxnSpLocks/>
                <a:stCxn id="99" idx="3"/>
                <a:endCxn id="97" idx="1"/>
              </p:cNvCxnSpPr>
              <p:nvPr/>
            </p:nvCxnSpPr>
            <p:spPr>
              <a:xfrm>
                <a:off x="7409925" y="2390177"/>
                <a:ext cx="1202780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or: Elbow 87">
                <a:extLst>
                  <a:ext uri="{FF2B5EF4-FFF2-40B4-BE49-F238E27FC236}">
                    <a16:creationId xmlns:a16="http://schemas.microsoft.com/office/drawing/2014/main" id="{C1D4E40E-A824-4C48-A3CF-39452FFCA220}"/>
                  </a:ext>
                </a:extLst>
              </p:cNvPr>
              <p:cNvCxnSpPr>
                <a:cxnSpLocks/>
                <a:stCxn id="96" idx="4"/>
                <a:endCxn id="85" idx="3"/>
              </p:cNvCxnSpPr>
              <p:nvPr/>
            </p:nvCxnSpPr>
            <p:spPr>
              <a:xfrm rot="5400000">
                <a:off x="6023509" y="1243051"/>
                <a:ext cx="871516" cy="3217132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Flowchart: Summing Junction 88">
                <a:extLst>
                  <a:ext uri="{FF2B5EF4-FFF2-40B4-BE49-F238E27FC236}">
                    <a16:creationId xmlns:a16="http://schemas.microsoft.com/office/drawing/2014/main" id="{B503DE85-B686-4734-AF29-9A9057342F72}"/>
                  </a:ext>
                </a:extLst>
              </p:cNvPr>
              <p:cNvSpPr/>
              <p:nvPr/>
            </p:nvSpPr>
            <p:spPr>
              <a:xfrm>
                <a:off x="1720395" y="2094849"/>
                <a:ext cx="590656" cy="590656"/>
              </a:xfrm>
              <a:prstGeom prst="flowChartSummingJunct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0" name="Flowchart: Process 89">
                <a:extLst>
                  <a:ext uri="{FF2B5EF4-FFF2-40B4-BE49-F238E27FC236}">
                    <a16:creationId xmlns:a16="http://schemas.microsoft.com/office/drawing/2014/main" id="{67C6B990-A0D0-4AFF-9FDC-3D30E731A432}"/>
                  </a:ext>
                </a:extLst>
              </p:cNvPr>
              <p:cNvSpPr/>
              <p:nvPr/>
            </p:nvSpPr>
            <p:spPr>
              <a:xfrm>
                <a:off x="256597" y="2083853"/>
                <a:ext cx="964710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Desired Output</a:t>
                </a:r>
              </a:p>
              <a:p>
                <a:pPr algn="r"/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R(s)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D455622-F535-48DF-B853-E964FF8FE8C7}"/>
                  </a:ext>
                </a:extLst>
              </p:cNvPr>
              <p:cNvSpPr txBox="1"/>
              <p:nvPr/>
            </p:nvSpPr>
            <p:spPr>
              <a:xfrm>
                <a:off x="1730858" y="257484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-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2CC2D8-E4AF-4915-BFCC-71A499A82E9A}"/>
                  </a:ext>
                </a:extLst>
              </p:cNvPr>
              <p:cNvSpPr txBox="1"/>
              <p:nvPr/>
            </p:nvSpPr>
            <p:spPr>
              <a:xfrm>
                <a:off x="1492070" y="2064461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+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E6FC10A-81C9-4EBB-9BBD-28803212D994}"/>
                  </a:ext>
                </a:extLst>
              </p:cNvPr>
              <p:cNvSpPr txBox="1"/>
              <p:nvPr/>
            </p:nvSpPr>
            <p:spPr>
              <a:xfrm>
                <a:off x="2278039" y="2094849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Error E(s)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FF5C474-BEA1-4FE1-9FEB-ACEA483154D8}"/>
                  </a:ext>
                </a:extLst>
              </p:cNvPr>
              <p:cNvSpPr txBox="1"/>
              <p:nvPr/>
            </p:nvSpPr>
            <p:spPr>
              <a:xfrm>
                <a:off x="2320106" y="2978872"/>
                <a:ext cx="24705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Measurement Output B(s)</a:t>
                </a:r>
              </a:p>
            </p:txBody>
          </p:sp>
          <p:sp>
            <p:nvSpPr>
              <p:cNvPr id="96" name="Flowchart: Summing Junction 95">
                <a:extLst>
                  <a:ext uri="{FF2B5EF4-FFF2-40B4-BE49-F238E27FC236}">
                    <a16:creationId xmlns:a16="http://schemas.microsoft.com/office/drawing/2014/main" id="{87256536-E004-4732-BCEB-4A255E1FF0C6}"/>
                  </a:ext>
                </a:extLst>
              </p:cNvPr>
              <p:cNvSpPr/>
              <p:nvPr/>
            </p:nvSpPr>
            <p:spPr>
              <a:xfrm>
                <a:off x="8042151" y="2364495"/>
                <a:ext cx="51364" cy="51364"/>
              </a:xfrm>
              <a:prstGeom prst="flowChartSummingJunction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7" name="Flowchart: Process 96">
                <a:extLst>
                  <a:ext uri="{FF2B5EF4-FFF2-40B4-BE49-F238E27FC236}">
                    <a16:creationId xmlns:a16="http://schemas.microsoft.com/office/drawing/2014/main" id="{CF12EF7B-F260-4CFB-84A7-3971730531E9}"/>
                  </a:ext>
                </a:extLst>
              </p:cNvPr>
              <p:cNvSpPr/>
              <p:nvPr/>
            </p:nvSpPr>
            <p:spPr>
              <a:xfrm>
                <a:off x="8612705" y="2083853"/>
                <a:ext cx="799048" cy="612648"/>
              </a:xfrm>
              <a:prstGeom prst="flowChartProcess">
                <a:avLst/>
              </a:prstGeom>
              <a:noFill/>
              <a:ln w="28575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Actual Output</a:t>
                </a:r>
              </a:p>
              <a:p>
                <a:r>
                  <a: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C(s)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989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roup 261">
            <a:extLst>
              <a:ext uri="{FF2B5EF4-FFF2-40B4-BE49-F238E27FC236}">
                <a16:creationId xmlns:a16="http://schemas.microsoft.com/office/drawing/2014/main" id="{3242CD67-DB4C-4271-8F5E-AC5403F42E19}"/>
              </a:ext>
            </a:extLst>
          </p:cNvPr>
          <p:cNvGrpSpPr/>
          <p:nvPr/>
        </p:nvGrpSpPr>
        <p:grpSpPr>
          <a:xfrm>
            <a:off x="428363" y="-1997804"/>
            <a:ext cx="9155156" cy="2980403"/>
            <a:chOff x="428363" y="-1997804"/>
            <a:chExt cx="9155156" cy="2980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Flowchart: Process 60">
                  <a:extLst>
                    <a:ext uri="{FF2B5EF4-FFF2-40B4-BE49-F238E27FC236}">
                      <a16:creationId xmlns:a16="http://schemas.microsoft.com/office/drawing/2014/main" id="{5D89965E-AD25-420A-BBD2-7AED47C35010}"/>
                    </a:ext>
                  </a:extLst>
                </p:cNvPr>
                <p:cNvSpPr/>
                <p:nvPr/>
              </p:nvSpPr>
              <p:spPr>
                <a:xfrm>
                  <a:off x="6266329" y="-983238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1" name="Flowchart: Process 60">
                  <a:extLst>
                    <a:ext uri="{FF2B5EF4-FFF2-40B4-BE49-F238E27FC236}">
                      <a16:creationId xmlns:a16="http://schemas.microsoft.com/office/drawing/2014/main" id="{5D89965E-AD25-420A-BBD2-7AED47C350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-983238"/>
                  <a:ext cx="1189865" cy="612648"/>
                </a:xfrm>
                <a:prstGeom prst="flowChartProcess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6E92715-5469-4196-9972-1B306728C7EB}"/>
                </a:ext>
              </a:extLst>
            </p:cNvPr>
            <p:cNvCxnSpPr>
              <a:cxnSpLocks/>
              <a:stCxn id="77" idx="6"/>
              <a:endCxn id="68" idx="2"/>
            </p:cNvCxnSpPr>
            <p:nvPr/>
          </p:nvCxnSpPr>
          <p:spPr>
            <a:xfrm>
              <a:off x="2482817" y="-676914"/>
              <a:ext cx="1283640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CA7AB40E-E583-4847-AE9A-9B5AC12D471E}"/>
                </a:ext>
              </a:extLst>
            </p:cNvPr>
            <p:cNvCxnSpPr>
              <a:cxnSpLocks/>
              <a:stCxn id="73" idx="1"/>
              <a:endCxn id="77" idx="4"/>
            </p:cNvCxnSpPr>
            <p:nvPr/>
          </p:nvCxnSpPr>
          <p:spPr>
            <a:xfrm rot="10800000">
              <a:off x="2187489" y="-381586"/>
              <a:ext cx="2834976" cy="1173676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lowchart: Process 72">
              <a:extLst>
                <a:ext uri="{FF2B5EF4-FFF2-40B4-BE49-F238E27FC236}">
                  <a16:creationId xmlns:a16="http://schemas.microsoft.com/office/drawing/2014/main" id="{9094A82F-82BB-41DD-8AC6-4774A83F800F}"/>
                </a:ext>
              </a:extLst>
            </p:cNvPr>
            <p:cNvSpPr/>
            <p:nvPr/>
          </p:nvSpPr>
          <p:spPr>
            <a:xfrm>
              <a:off x="5022465" y="601581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E055610-02CC-43D0-8F0E-BFBB2058D6A5}"/>
                </a:ext>
              </a:extLst>
            </p:cNvPr>
            <p:cNvCxnSpPr>
              <a:cxnSpLocks/>
              <a:stCxn id="78" idx="3"/>
              <a:endCxn id="77" idx="2"/>
            </p:cNvCxnSpPr>
            <p:nvPr/>
          </p:nvCxnSpPr>
          <p:spPr>
            <a:xfrm>
              <a:off x="1393073" y="-676914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330F280-583E-414E-B95D-A86BE6C8561F}"/>
                </a:ext>
              </a:extLst>
            </p:cNvPr>
            <p:cNvCxnSpPr>
              <a:cxnSpLocks/>
              <a:stCxn id="61" idx="3"/>
              <a:endCxn id="84" idx="1"/>
            </p:cNvCxnSpPr>
            <p:nvPr/>
          </p:nvCxnSpPr>
          <p:spPr>
            <a:xfrm>
              <a:off x="7456194" y="-676914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589600DD-0521-4D72-9F3D-2235EFA35215}"/>
                </a:ext>
              </a:extLst>
            </p:cNvPr>
            <p:cNvCxnSpPr>
              <a:cxnSpLocks/>
              <a:stCxn id="83" idx="4"/>
              <a:endCxn id="73" idx="3"/>
            </p:cNvCxnSpPr>
            <p:nvPr/>
          </p:nvCxnSpPr>
          <p:spPr>
            <a:xfrm rot="5400000">
              <a:off x="5909372" y="-1538137"/>
              <a:ext cx="1443322" cy="3217133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lowchart: Summing Junction 76">
              <a:extLst>
                <a:ext uri="{FF2B5EF4-FFF2-40B4-BE49-F238E27FC236}">
                  <a16:creationId xmlns:a16="http://schemas.microsoft.com/office/drawing/2014/main" id="{58829377-AD15-4894-8646-91B43FDE5FB3}"/>
                </a:ext>
              </a:extLst>
            </p:cNvPr>
            <p:cNvSpPr/>
            <p:nvPr/>
          </p:nvSpPr>
          <p:spPr>
            <a:xfrm>
              <a:off x="1892161" y="-972242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Flowchart: Process 77">
              <a:extLst>
                <a:ext uri="{FF2B5EF4-FFF2-40B4-BE49-F238E27FC236}">
                  <a16:creationId xmlns:a16="http://schemas.microsoft.com/office/drawing/2014/main" id="{4412D801-C271-441C-8A42-4432D4C295B8}"/>
                </a:ext>
              </a:extLst>
            </p:cNvPr>
            <p:cNvSpPr/>
            <p:nvPr/>
          </p:nvSpPr>
          <p:spPr>
            <a:xfrm>
              <a:off x="428363" y="-983238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A2C1C83-97D0-4C31-B78F-12003CA26E75}"/>
                </a:ext>
              </a:extLst>
            </p:cNvPr>
            <p:cNvSpPr txBox="1"/>
            <p:nvPr/>
          </p:nvSpPr>
          <p:spPr>
            <a:xfrm>
              <a:off x="1902624" y="-49224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FC6492-2EF8-4075-A87D-6672E6F8E3E1}"/>
                </a:ext>
              </a:extLst>
            </p:cNvPr>
            <p:cNvSpPr txBox="1"/>
            <p:nvPr/>
          </p:nvSpPr>
          <p:spPr>
            <a:xfrm>
              <a:off x="1663836" y="-100263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EEACD48-3BC4-4C31-89B5-7DF9CE74CCC5}"/>
                </a:ext>
              </a:extLst>
            </p:cNvPr>
            <p:cNvSpPr txBox="1"/>
            <p:nvPr/>
          </p:nvSpPr>
          <p:spPr>
            <a:xfrm>
              <a:off x="2449805" y="-972242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66B9C1F-3B5E-4263-8B67-217E8510DF9F}"/>
                </a:ext>
              </a:extLst>
            </p:cNvPr>
            <p:cNvSpPr txBox="1"/>
            <p:nvPr/>
          </p:nvSpPr>
          <p:spPr>
            <a:xfrm>
              <a:off x="2491872" y="483587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83" name="Flowchart: Summing Junction 82">
              <a:extLst>
                <a:ext uri="{FF2B5EF4-FFF2-40B4-BE49-F238E27FC236}">
                  <a16:creationId xmlns:a16="http://schemas.microsoft.com/office/drawing/2014/main" id="{8EC85A69-898E-462F-8F70-577BEC290798}"/>
                </a:ext>
              </a:extLst>
            </p:cNvPr>
            <p:cNvSpPr/>
            <p:nvPr/>
          </p:nvSpPr>
          <p:spPr>
            <a:xfrm>
              <a:off x="8213917" y="-702596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Flowchart: Process 83">
              <a:extLst>
                <a:ext uri="{FF2B5EF4-FFF2-40B4-BE49-F238E27FC236}">
                  <a16:creationId xmlns:a16="http://schemas.microsoft.com/office/drawing/2014/main" id="{84452234-E5B6-44BB-BBC6-35C15679B8FA}"/>
                </a:ext>
              </a:extLst>
            </p:cNvPr>
            <p:cNvSpPr/>
            <p:nvPr/>
          </p:nvSpPr>
          <p:spPr>
            <a:xfrm>
              <a:off x="8784471" y="-983238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p:sp>
          <p:nvSpPr>
            <p:cNvPr id="85" name="Flowchart: Summing Junction 84">
              <a:extLst>
                <a:ext uri="{FF2B5EF4-FFF2-40B4-BE49-F238E27FC236}">
                  <a16:creationId xmlns:a16="http://schemas.microsoft.com/office/drawing/2014/main" id="{65CFC0DA-8F65-49F1-BD59-ACA54F500D74}"/>
                </a:ext>
              </a:extLst>
            </p:cNvPr>
            <p:cNvSpPr/>
            <p:nvPr/>
          </p:nvSpPr>
          <p:spPr>
            <a:xfrm>
              <a:off x="5605473" y="-841741"/>
              <a:ext cx="329654" cy="32965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4978D5A-45AE-485E-9084-3CE109893E11}"/>
                </a:ext>
              </a:extLst>
            </p:cNvPr>
            <p:cNvSpPr txBox="1"/>
            <p:nvPr/>
          </p:nvSpPr>
          <p:spPr>
            <a:xfrm>
              <a:off x="5323241" y="-9387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57CC149-5897-4208-8692-3AFAB5F181B7}"/>
                </a:ext>
              </a:extLst>
            </p:cNvPr>
            <p:cNvSpPr txBox="1"/>
            <p:nvPr/>
          </p:nvSpPr>
          <p:spPr>
            <a:xfrm>
              <a:off x="5748854" y="-109152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Flowchart: Process 64">
                  <a:extLst>
                    <a:ext uri="{FF2B5EF4-FFF2-40B4-BE49-F238E27FC236}">
                      <a16:creationId xmlns:a16="http://schemas.microsoft.com/office/drawing/2014/main" id="{BD385E75-8C2E-4783-967E-B49AF1ED05BF}"/>
                    </a:ext>
                  </a:extLst>
                </p:cNvPr>
                <p:cNvSpPr/>
                <p:nvPr/>
              </p:nvSpPr>
              <p:spPr>
                <a:xfrm>
                  <a:off x="4130249" y="-983238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5" name="Flowchart: Process 64">
                  <a:extLst>
                    <a:ext uri="{FF2B5EF4-FFF2-40B4-BE49-F238E27FC236}">
                      <a16:creationId xmlns:a16="http://schemas.microsoft.com/office/drawing/2014/main" id="{BD385E75-8C2E-4783-967E-B49AF1ED05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-983238"/>
                  <a:ext cx="1189865" cy="612648"/>
                </a:xfrm>
                <a:prstGeom prst="flowChartProcess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BF51DCB-1F88-4DF5-8B8C-9DF81B68CF5A}"/>
                </a:ext>
              </a:extLst>
            </p:cNvPr>
            <p:cNvCxnSpPr>
              <a:cxnSpLocks/>
              <a:stCxn id="85" idx="6"/>
              <a:endCxn id="61" idx="1"/>
            </p:cNvCxnSpPr>
            <p:nvPr/>
          </p:nvCxnSpPr>
          <p:spPr>
            <a:xfrm>
              <a:off x="5935127" y="-676914"/>
              <a:ext cx="33120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4A433DE-94DC-4717-A81B-A40749CF1A62}"/>
                </a:ext>
              </a:extLst>
            </p:cNvPr>
            <p:cNvSpPr/>
            <p:nvPr/>
          </p:nvSpPr>
          <p:spPr>
            <a:xfrm>
              <a:off x="3766457" y="-699773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5FE67BF-B587-41AA-A721-A44F6EC43A5F}"/>
                </a:ext>
              </a:extLst>
            </p:cNvPr>
            <p:cNvCxnSpPr>
              <a:cxnSpLocks/>
              <a:stCxn id="68" idx="6"/>
              <a:endCxn id="65" idx="1"/>
            </p:cNvCxnSpPr>
            <p:nvPr/>
          </p:nvCxnSpPr>
          <p:spPr>
            <a:xfrm flipV="1">
              <a:off x="3812176" y="-676914"/>
              <a:ext cx="318073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9E2B009-0CD5-4E25-AE8D-D876BCC806E6}"/>
                </a:ext>
              </a:extLst>
            </p:cNvPr>
            <p:cNvCxnSpPr>
              <a:cxnSpLocks/>
              <a:stCxn id="65" idx="3"/>
              <a:endCxn id="85" idx="2"/>
            </p:cNvCxnSpPr>
            <p:nvPr/>
          </p:nvCxnSpPr>
          <p:spPr>
            <a:xfrm>
              <a:off x="5320114" y="-676914"/>
              <a:ext cx="28535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Flowchart: Process 104">
                  <a:extLst>
                    <a:ext uri="{FF2B5EF4-FFF2-40B4-BE49-F238E27FC236}">
                      <a16:creationId xmlns:a16="http://schemas.microsoft.com/office/drawing/2014/main" id="{36D0A22C-B3A5-4F53-98B5-584641589B73}"/>
                    </a:ext>
                  </a:extLst>
                </p:cNvPr>
                <p:cNvSpPr/>
                <p:nvPr/>
              </p:nvSpPr>
              <p:spPr>
                <a:xfrm>
                  <a:off x="4130249" y="-1805320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05" name="Flowchart: Process 104">
                  <a:extLst>
                    <a:ext uri="{FF2B5EF4-FFF2-40B4-BE49-F238E27FC236}">
                      <a16:creationId xmlns:a16="http://schemas.microsoft.com/office/drawing/2014/main" id="{36D0A22C-B3A5-4F53-98B5-584641589B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-1805320"/>
                  <a:ext cx="1189865" cy="612648"/>
                </a:xfrm>
                <a:prstGeom prst="flowChartProcess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Flowchart: Process 105">
                  <a:extLst>
                    <a:ext uri="{FF2B5EF4-FFF2-40B4-BE49-F238E27FC236}">
                      <a16:creationId xmlns:a16="http://schemas.microsoft.com/office/drawing/2014/main" id="{268ACFCC-6C52-4971-8F2D-B64F05C4EA6E}"/>
                    </a:ext>
                  </a:extLst>
                </p:cNvPr>
                <p:cNvSpPr/>
                <p:nvPr/>
              </p:nvSpPr>
              <p:spPr>
                <a:xfrm>
                  <a:off x="4130249" y="-161156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>
                          <m:fPr>
                            <m:ctrlP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AU" sz="14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dt</m:t>
                            </m:r>
                          </m:den>
                        </m:f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06" name="Flowchart: Process 105">
                  <a:extLst>
                    <a:ext uri="{FF2B5EF4-FFF2-40B4-BE49-F238E27FC236}">
                      <a16:creationId xmlns:a16="http://schemas.microsoft.com/office/drawing/2014/main" id="{268ACFCC-6C52-4971-8F2D-B64F05C4EA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-161156"/>
                  <a:ext cx="1189865" cy="612648"/>
                </a:xfrm>
                <a:prstGeom prst="flowChartProcess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Connector: Elbow 107">
              <a:extLst>
                <a:ext uri="{FF2B5EF4-FFF2-40B4-BE49-F238E27FC236}">
                  <a16:creationId xmlns:a16="http://schemas.microsoft.com/office/drawing/2014/main" id="{A1C8B0E6-96EC-429D-987E-C83652207C70}"/>
                </a:ext>
              </a:extLst>
            </p:cNvPr>
            <p:cNvCxnSpPr>
              <a:cxnSpLocks/>
              <a:stCxn id="68" idx="0"/>
              <a:endCxn id="105" idx="1"/>
            </p:cNvCxnSpPr>
            <p:nvPr/>
          </p:nvCxnSpPr>
          <p:spPr>
            <a:xfrm rot="5400000" flipH="1" flipV="1">
              <a:off x="3560172" y="-1269850"/>
              <a:ext cx="799223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659F9002-1665-4497-AFDF-8606D34E2E83}"/>
                </a:ext>
              </a:extLst>
            </p:cNvPr>
            <p:cNvCxnSpPr>
              <a:cxnSpLocks/>
              <a:stCxn id="68" idx="4"/>
              <a:endCxn id="106" idx="1"/>
            </p:cNvCxnSpPr>
            <p:nvPr/>
          </p:nvCxnSpPr>
          <p:spPr>
            <a:xfrm rot="16200000" flipH="1">
              <a:off x="3560172" y="-424909"/>
              <a:ext cx="799222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F7EFC4D1-A88F-408B-BC91-2371C173AEC1}"/>
                </a:ext>
              </a:extLst>
            </p:cNvPr>
            <p:cNvCxnSpPr>
              <a:cxnSpLocks/>
              <a:stCxn id="106" idx="3"/>
              <a:endCxn id="85" idx="4"/>
            </p:cNvCxnSpPr>
            <p:nvPr/>
          </p:nvCxnSpPr>
          <p:spPr>
            <a:xfrm flipV="1">
              <a:off x="5320114" y="-512087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or: Elbow 113">
              <a:extLst>
                <a:ext uri="{FF2B5EF4-FFF2-40B4-BE49-F238E27FC236}">
                  <a16:creationId xmlns:a16="http://schemas.microsoft.com/office/drawing/2014/main" id="{C679DE31-C58D-42AA-9AAA-62F3F62A581B}"/>
                </a:ext>
              </a:extLst>
            </p:cNvPr>
            <p:cNvCxnSpPr>
              <a:cxnSpLocks/>
              <a:stCxn id="105" idx="3"/>
              <a:endCxn id="85" idx="0"/>
            </p:cNvCxnSpPr>
            <p:nvPr/>
          </p:nvCxnSpPr>
          <p:spPr>
            <a:xfrm>
              <a:off x="5320114" y="-1498996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DAF9381-2F55-4ED9-BBA4-CDFC8016C3CD}"/>
                </a:ext>
              </a:extLst>
            </p:cNvPr>
            <p:cNvSpPr txBox="1"/>
            <p:nvPr/>
          </p:nvSpPr>
          <p:spPr>
            <a:xfrm>
              <a:off x="5748854" y="-55914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4884725-5FB7-4E46-8B67-996559D87B74}"/>
                </a:ext>
              </a:extLst>
            </p:cNvPr>
            <p:cNvSpPr txBox="1"/>
            <p:nvPr/>
          </p:nvSpPr>
          <p:spPr>
            <a:xfrm>
              <a:off x="3872453" y="-1997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C59CFD1B-3A15-41F0-BAB0-5570B3A5B09E}"/>
                </a:ext>
              </a:extLst>
            </p:cNvPr>
            <p:cNvSpPr txBox="1"/>
            <p:nvPr/>
          </p:nvSpPr>
          <p:spPr>
            <a:xfrm>
              <a:off x="3872453" y="-117572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I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C2C1D6F-90E8-4701-A215-72AA82EA26C7}"/>
                </a:ext>
              </a:extLst>
            </p:cNvPr>
            <p:cNvSpPr txBox="1"/>
            <p:nvPr/>
          </p:nvSpPr>
          <p:spPr>
            <a:xfrm>
              <a:off x="3872453" y="-35364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457D6787-5CB4-400F-A9B5-9AA1BD7AF38D}"/>
              </a:ext>
            </a:extLst>
          </p:cNvPr>
          <p:cNvGrpSpPr/>
          <p:nvPr/>
        </p:nvGrpSpPr>
        <p:grpSpPr>
          <a:xfrm>
            <a:off x="428363" y="1758419"/>
            <a:ext cx="9155156" cy="2186924"/>
            <a:chOff x="428363" y="1758419"/>
            <a:chExt cx="9155156" cy="2186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Flowchart: Process 119">
                  <a:extLst>
                    <a:ext uri="{FF2B5EF4-FFF2-40B4-BE49-F238E27FC236}">
                      <a16:creationId xmlns:a16="http://schemas.microsoft.com/office/drawing/2014/main" id="{42C1B12A-20A8-4B1B-A0A8-4DBB43898591}"/>
                    </a:ext>
                  </a:extLst>
                </p:cNvPr>
                <p:cNvSpPr/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20" name="Flowchart: Process 119">
                  <a:extLst>
                    <a:ext uri="{FF2B5EF4-FFF2-40B4-BE49-F238E27FC236}">
                      <a16:creationId xmlns:a16="http://schemas.microsoft.com/office/drawing/2014/main" id="{42C1B12A-20A8-4B1B-A0A8-4DBB438985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88ABE9EC-74B0-41BC-A30A-5B153F2A455C}"/>
                </a:ext>
              </a:extLst>
            </p:cNvPr>
            <p:cNvCxnSpPr>
              <a:cxnSpLocks/>
              <a:stCxn id="127" idx="6"/>
              <a:endCxn id="140" idx="2"/>
            </p:cNvCxnSpPr>
            <p:nvPr/>
          </p:nvCxnSpPr>
          <p:spPr>
            <a:xfrm>
              <a:off x="2482817" y="2257227"/>
              <a:ext cx="1283640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or: Elbow 121">
              <a:extLst>
                <a:ext uri="{FF2B5EF4-FFF2-40B4-BE49-F238E27FC236}">
                  <a16:creationId xmlns:a16="http://schemas.microsoft.com/office/drawing/2014/main" id="{EBCB67E8-8C51-469C-8256-6FA4B0014E7F}"/>
                </a:ext>
              </a:extLst>
            </p:cNvPr>
            <p:cNvCxnSpPr>
              <a:cxnSpLocks/>
              <a:stCxn id="123" idx="1"/>
              <a:endCxn id="127" idx="4"/>
            </p:cNvCxnSpPr>
            <p:nvPr/>
          </p:nvCxnSpPr>
          <p:spPr>
            <a:xfrm rot="10800000">
              <a:off x="2187489" y="2552556"/>
              <a:ext cx="2834976" cy="1202279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Flowchart: Process 122">
              <a:extLst>
                <a:ext uri="{FF2B5EF4-FFF2-40B4-BE49-F238E27FC236}">
                  <a16:creationId xmlns:a16="http://schemas.microsoft.com/office/drawing/2014/main" id="{032466A8-0354-4596-94FA-45FD06E1F557}"/>
                </a:ext>
              </a:extLst>
            </p:cNvPr>
            <p:cNvSpPr/>
            <p:nvPr/>
          </p:nvSpPr>
          <p:spPr>
            <a:xfrm>
              <a:off x="5022465" y="3564325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E5B583F3-B085-470B-85FB-0BA69F07A812}"/>
                </a:ext>
              </a:extLst>
            </p:cNvPr>
            <p:cNvCxnSpPr>
              <a:cxnSpLocks/>
              <a:stCxn id="128" idx="3"/>
              <a:endCxn id="127" idx="2"/>
            </p:cNvCxnSpPr>
            <p:nvPr/>
          </p:nvCxnSpPr>
          <p:spPr>
            <a:xfrm>
              <a:off x="1393073" y="2257227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3CB50314-11CE-4359-A894-8138EE147760}"/>
                </a:ext>
              </a:extLst>
            </p:cNvPr>
            <p:cNvCxnSpPr>
              <a:cxnSpLocks/>
              <a:stCxn id="120" idx="3"/>
              <a:endCxn id="134" idx="1"/>
            </p:cNvCxnSpPr>
            <p:nvPr/>
          </p:nvCxnSpPr>
          <p:spPr>
            <a:xfrm>
              <a:off x="7456194" y="2257227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Elbow 125">
              <a:extLst>
                <a:ext uri="{FF2B5EF4-FFF2-40B4-BE49-F238E27FC236}">
                  <a16:creationId xmlns:a16="http://schemas.microsoft.com/office/drawing/2014/main" id="{1C441D7D-517A-456E-AE4C-6CBB8F7E6807}"/>
                </a:ext>
              </a:extLst>
            </p:cNvPr>
            <p:cNvCxnSpPr>
              <a:cxnSpLocks/>
              <a:stCxn id="133" idx="4"/>
              <a:endCxn id="123" idx="3"/>
            </p:cNvCxnSpPr>
            <p:nvPr/>
          </p:nvCxnSpPr>
          <p:spPr>
            <a:xfrm rot="5400000">
              <a:off x="5895071" y="1410305"/>
              <a:ext cx="1471925" cy="3217133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Flowchart: Summing Junction 126">
              <a:extLst>
                <a:ext uri="{FF2B5EF4-FFF2-40B4-BE49-F238E27FC236}">
                  <a16:creationId xmlns:a16="http://schemas.microsoft.com/office/drawing/2014/main" id="{360ACE46-CD0E-4FF9-840E-8A599531041E}"/>
                </a:ext>
              </a:extLst>
            </p:cNvPr>
            <p:cNvSpPr/>
            <p:nvPr/>
          </p:nvSpPr>
          <p:spPr>
            <a:xfrm>
              <a:off x="1892161" y="1961899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Flowchart: Process 127">
              <a:extLst>
                <a:ext uri="{FF2B5EF4-FFF2-40B4-BE49-F238E27FC236}">
                  <a16:creationId xmlns:a16="http://schemas.microsoft.com/office/drawing/2014/main" id="{976CE096-B928-419D-B824-D23FA7777F6B}"/>
                </a:ext>
              </a:extLst>
            </p:cNvPr>
            <p:cNvSpPr/>
            <p:nvPr/>
          </p:nvSpPr>
          <p:spPr>
            <a:xfrm>
              <a:off x="428363" y="1950903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EDAA276-D629-4A33-B55B-B3973D426949}"/>
                </a:ext>
              </a:extLst>
            </p:cNvPr>
            <p:cNvSpPr txBox="1"/>
            <p:nvPr/>
          </p:nvSpPr>
          <p:spPr>
            <a:xfrm>
              <a:off x="1902624" y="244189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2B92D69-1F80-4173-8EAB-6FA2F6DF5309}"/>
                </a:ext>
              </a:extLst>
            </p:cNvPr>
            <p:cNvSpPr txBox="1"/>
            <p:nvPr/>
          </p:nvSpPr>
          <p:spPr>
            <a:xfrm>
              <a:off x="1663836" y="19315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071F9B3-1289-43D4-BEC0-2AF499C8F02A}"/>
                </a:ext>
              </a:extLst>
            </p:cNvPr>
            <p:cNvSpPr txBox="1"/>
            <p:nvPr/>
          </p:nvSpPr>
          <p:spPr>
            <a:xfrm>
              <a:off x="2449805" y="1961899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D09F133-FEFB-4829-86B1-18F60FFEBEFE}"/>
                </a:ext>
              </a:extLst>
            </p:cNvPr>
            <p:cNvSpPr txBox="1"/>
            <p:nvPr/>
          </p:nvSpPr>
          <p:spPr>
            <a:xfrm>
              <a:off x="2491872" y="3446331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133" name="Flowchart: Summing Junction 132">
              <a:extLst>
                <a:ext uri="{FF2B5EF4-FFF2-40B4-BE49-F238E27FC236}">
                  <a16:creationId xmlns:a16="http://schemas.microsoft.com/office/drawing/2014/main" id="{734E11EB-A68F-40C4-B4DC-B325F7084E14}"/>
                </a:ext>
              </a:extLst>
            </p:cNvPr>
            <p:cNvSpPr/>
            <p:nvPr/>
          </p:nvSpPr>
          <p:spPr>
            <a:xfrm>
              <a:off x="8213917" y="2231545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Flowchart: Process 133">
              <a:extLst>
                <a:ext uri="{FF2B5EF4-FFF2-40B4-BE49-F238E27FC236}">
                  <a16:creationId xmlns:a16="http://schemas.microsoft.com/office/drawing/2014/main" id="{B10B9FE5-6510-4064-9087-D61D887045F3}"/>
                </a:ext>
              </a:extLst>
            </p:cNvPr>
            <p:cNvSpPr/>
            <p:nvPr/>
          </p:nvSpPr>
          <p:spPr>
            <a:xfrm>
              <a:off x="8784471" y="1950903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p:sp>
          <p:nvSpPr>
            <p:cNvPr id="135" name="Flowchart: Summing Junction 134">
              <a:extLst>
                <a:ext uri="{FF2B5EF4-FFF2-40B4-BE49-F238E27FC236}">
                  <a16:creationId xmlns:a16="http://schemas.microsoft.com/office/drawing/2014/main" id="{2D7E2A5E-5EEB-4EF5-AF15-C5108C465F2C}"/>
                </a:ext>
              </a:extLst>
            </p:cNvPr>
            <p:cNvSpPr/>
            <p:nvPr/>
          </p:nvSpPr>
          <p:spPr>
            <a:xfrm>
              <a:off x="5605473" y="2092400"/>
              <a:ext cx="329654" cy="32965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7D7C131-F7FA-4976-A307-C9A8FE777F7A}"/>
                </a:ext>
              </a:extLst>
            </p:cNvPr>
            <p:cNvSpPr txBox="1"/>
            <p:nvPr/>
          </p:nvSpPr>
          <p:spPr>
            <a:xfrm>
              <a:off x="5323241" y="19953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Flowchart: Process 137">
                  <a:extLst>
                    <a:ext uri="{FF2B5EF4-FFF2-40B4-BE49-F238E27FC236}">
                      <a16:creationId xmlns:a16="http://schemas.microsoft.com/office/drawing/2014/main" id="{EAFF40CF-44BF-4993-93A4-A5F229F17B5E}"/>
                    </a:ext>
                  </a:extLst>
                </p:cNvPr>
                <p:cNvSpPr/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38" name="Flowchart: Process 137">
                  <a:extLst>
                    <a:ext uri="{FF2B5EF4-FFF2-40B4-BE49-F238E27FC236}">
                      <a16:creationId xmlns:a16="http://schemas.microsoft.com/office/drawing/2014/main" id="{EAFF40CF-44BF-4993-93A4-A5F229F17B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01C143A2-8991-4A2F-BF79-638890E61548}"/>
                </a:ext>
              </a:extLst>
            </p:cNvPr>
            <p:cNvCxnSpPr>
              <a:cxnSpLocks/>
              <a:stCxn id="135" idx="6"/>
              <a:endCxn id="120" idx="1"/>
            </p:cNvCxnSpPr>
            <p:nvPr/>
          </p:nvCxnSpPr>
          <p:spPr>
            <a:xfrm>
              <a:off x="5935127" y="2257227"/>
              <a:ext cx="33120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B40216CF-703E-49E1-90B3-2964189A1A9C}"/>
                </a:ext>
              </a:extLst>
            </p:cNvPr>
            <p:cNvSpPr/>
            <p:nvPr/>
          </p:nvSpPr>
          <p:spPr>
            <a:xfrm>
              <a:off x="3766457" y="2234368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72404A13-617E-4A51-BE44-475DBC820E1F}"/>
                </a:ext>
              </a:extLst>
            </p:cNvPr>
            <p:cNvCxnSpPr>
              <a:cxnSpLocks/>
              <a:stCxn id="140" idx="6"/>
              <a:endCxn id="138" idx="1"/>
            </p:cNvCxnSpPr>
            <p:nvPr/>
          </p:nvCxnSpPr>
          <p:spPr>
            <a:xfrm flipV="1">
              <a:off x="3812176" y="2257227"/>
              <a:ext cx="318073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B6CD386D-3A95-4311-9358-40479C7FC7E8}"/>
                </a:ext>
              </a:extLst>
            </p:cNvPr>
            <p:cNvCxnSpPr>
              <a:cxnSpLocks/>
              <a:stCxn id="138" idx="3"/>
              <a:endCxn id="135" idx="2"/>
            </p:cNvCxnSpPr>
            <p:nvPr/>
          </p:nvCxnSpPr>
          <p:spPr>
            <a:xfrm>
              <a:off x="5320114" y="2257227"/>
              <a:ext cx="28535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Flowchart: Process 143">
                  <a:extLst>
                    <a:ext uri="{FF2B5EF4-FFF2-40B4-BE49-F238E27FC236}">
                      <a16:creationId xmlns:a16="http://schemas.microsoft.com/office/drawing/2014/main" id="{F0D9ED65-EE3C-490D-86CB-E3B717F1F682}"/>
                    </a:ext>
                  </a:extLst>
                </p:cNvPr>
                <p:cNvSpPr/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>
                          <m:f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𝑑𝑒</m:t>
                            </m:r>
                            <m:d>
                              <m:d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AU" sz="140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dt</m:t>
                            </m:r>
                          </m:den>
                        </m:f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44" name="Flowchart: Process 143">
                  <a:extLst>
                    <a:ext uri="{FF2B5EF4-FFF2-40B4-BE49-F238E27FC236}">
                      <a16:creationId xmlns:a16="http://schemas.microsoft.com/office/drawing/2014/main" id="{F0D9ED65-EE3C-490D-86CB-E3B717F1F6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" name="Connector: Elbow 145">
              <a:extLst>
                <a:ext uri="{FF2B5EF4-FFF2-40B4-BE49-F238E27FC236}">
                  <a16:creationId xmlns:a16="http://schemas.microsoft.com/office/drawing/2014/main" id="{6778EA02-9335-4A5E-906F-61BE6AC04E54}"/>
                </a:ext>
              </a:extLst>
            </p:cNvPr>
            <p:cNvCxnSpPr>
              <a:cxnSpLocks/>
              <a:stCxn id="140" idx="4"/>
              <a:endCxn id="144" idx="1"/>
            </p:cNvCxnSpPr>
            <p:nvPr/>
          </p:nvCxnSpPr>
          <p:spPr>
            <a:xfrm rot="16200000" flipH="1">
              <a:off x="3560172" y="2509232"/>
              <a:ext cx="799222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or: Elbow 146">
              <a:extLst>
                <a:ext uri="{FF2B5EF4-FFF2-40B4-BE49-F238E27FC236}">
                  <a16:creationId xmlns:a16="http://schemas.microsoft.com/office/drawing/2014/main" id="{09811852-948F-45FE-9F89-0EB04D619010}"/>
                </a:ext>
              </a:extLst>
            </p:cNvPr>
            <p:cNvCxnSpPr>
              <a:cxnSpLocks/>
              <a:stCxn id="144" idx="3"/>
              <a:endCxn id="135" idx="4"/>
            </p:cNvCxnSpPr>
            <p:nvPr/>
          </p:nvCxnSpPr>
          <p:spPr>
            <a:xfrm flipV="1">
              <a:off x="5320114" y="2422054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64BFE86-25D4-426A-8178-B6D55FD015B7}"/>
                </a:ext>
              </a:extLst>
            </p:cNvPr>
            <p:cNvSpPr txBox="1"/>
            <p:nvPr/>
          </p:nvSpPr>
          <p:spPr>
            <a:xfrm>
              <a:off x="5748854" y="237499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4E1C790-AC18-4FCF-B1F4-9F9C8287BF12}"/>
                </a:ext>
              </a:extLst>
            </p:cNvPr>
            <p:cNvSpPr txBox="1"/>
            <p:nvPr/>
          </p:nvSpPr>
          <p:spPr>
            <a:xfrm>
              <a:off x="3872453" y="175841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F8A2C57-EC5A-46D4-B2D9-5160A927C122}"/>
                </a:ext>
              </a:extLst>
            </p:cNvPr>
            <p:cNvSpPr txBox="1"/>
            <p:nvPr/>
          </p:nvSpPr>
          <p:spPr>
            <a:xfrm>
              <a:off x="3872453" y="258050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9E6BB5D-125E-4296-A37D-FF4E942E7C2D}"/>
              </a:ext>
            </a:extLst>
          </p:cNvPr>
          <p:cNvGrpSpPr/>
          <p:nvPr/>
        </p:nvGrpSpPr>
        <p:grpSpPr>
          <a:xfrm>
            <a:off x="428363" y="4692561"/>
            <a:ext cx="9155156" cy="1353868"/>
            <a:chOff x="428363" y="4692561"/>
            <a:chExt cx="9155156" cy="13538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Flowchart: Process 150">
                  <a:extLst>
                    <a:ext uri="{FF2B5EF4-FFF2-40B4-BE49-F238E27FC236}">
                      <a16:creationId xmlns:a16="http://schemas.microsoft.com/office/drawing/2014/main" id="{D33EA14A-3C45-41CF-8DAD-447FFB94FC3E}"/>
                    </a:ext>
                  </a:extLst>
                </p:cNvPr>
                <p:cNvSpPr/>
                <p:nvPr/>
              </p:nvSpPr>
              <p:spPr>
                <a:xfrm>
                  <a:off x="6266329" y="488504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51" name="Flowchart: Process 150">
                  <a:extLst>
                    <a:ext uri="{FF2B5EF4-FFF2-40B4-BE49-F238E27FC236}">
                      <a16:creationId xmlns:a16="http://schemas.microsoft.com/office/drawing/2014/main" id="{D33EA14A-3C45-41CF-8DAD-447FFB94FC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4885045"/>
                  <a:ext cx="1189865" cy="612648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B37E7E89-1E3C-498A-BF99-D60CA5BD2826}"/>
                </a:ext>
              </a:extLst>
            </p:cNvPr>
            <p:cNvCxnSpPr>
              <a:cxnSpLocks/>
              <a:stCxn id="154" idx="1"/>
              <a:endCxn id="158" idx="4"/>
            </p:cNvCxnSpPr>
            <p:nvPr/>
          </p:nvCxnSpPr>
          <p:spPr>
            <a:xfrm rot="10800000">
              <a:off x="2187490" y="5486698"/>
              <a:ext cx="2834977" cy="369223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Flowchart: Process 153">
              <a:extLst>
                <a:ext uri="{FF2B5EF4-FFF2-40B4-BE49-F238E27FC236}">
                  <a16:creationId xmlns:a16="http://schemas.microsoft.com/office/drawing/2014/main" id="{153C4BC4-1AA7-4A5D-9C04-80E61EEF04FF}"/>
                </a:ext>
              </a:extLst>
            </p:cNvPr>
            <p:cNvSpPr/>
            <p:nvPr/>
          </p:nvSpPr>
          <p:spPr>
            <a:xfrm>
              <a:off x="5022466" y="5665411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4E0ACDB5-F877-4984-B7B7-FA99EFF17B9D}"/>
                </a:ext>
              </a:extLst>
            </p:cNvPr>
            <p:cNvCxnSpPr>
              <a:cxnSpLocks/>
              <a:stCxn id="159" idx="3"/>
              <a:endCxn id="158" idx="2"/>
            </p:cNvCxnSpPr>
            <p:nvPr/>
          </p:nvCxnSpPr>
          <p:spPr>
            <a:xfrm>
              <a:off x="1393073" y="5191369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09721254-5C9E-4F16-9138-30566A39908A}"/>
                </a:ext>
              </a:extLst>
            </p:cNvPr>
            <p:cNvCxnSpPr>
              <a:cxnSpLocks/>
              <a:stCxn id="151" idx="3"/>
              <a:endCxn id="165" idx="1"/>
            </p:cNvCxnSpPr>
            <p:nvPr/>
          </p:nvCxnSpPr>
          <p:spPr>
            <a:xfrm>
              <a:off x="7456194" y="5191369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7A397F1B-4256-4E24-A4F7-044E5406968C}"/>
                </a:ext>
              </a:extLst>
            </p:cNvPr>
            <p:cNvCxnSpPr>
              <a:cxnSpLocks/>
              <a:stCxn id="164" idx="4"/>
              <a:endCxn id="154" idx="3"/>
            </p:cNvCxnSpPr>
            <p:nvPr/>
          </p:nvCxnSpPr>
          <p:spPr>
            <a:xfrm rot="5400000">
              <a:off x="6311599" y="3927919"/>
              <a:ext cx="638869" cy="3217132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Flowchart: Summing Junction 157">
              <a:extLst>
                <a:ext uri="{FF2B5EF4-FFF2-40B4-BE49-F238E27FC236}">
                  <a16:creationId xmlns:a16="http://schemas.microsoft.com/office/drawing/2014/main" id="{3F7645CC-515F-4717-A12A-4EABEF5F3671}"/>
                </a:ext>
              </a:extLst>
            </p:cNvPr>
            <p:cNvSpPr/>
            <p:nvPr/>
          </p:nvSpPr>
          <p:spPr>
            <a:xfrm>
              <a:off x="1892161" y="4896041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9" name="Flowchart: Process 158">
              <a:extLst>
                <a:ext uri="{FF2B5EF4-FFF2-40B4-BE49-F238E27FC236}">
                  <a16:creationId xmlns:a16="http://schemas.microsoft.com/office/drawing/2014/main" id="{0F8EFB82-4F45-42C2-B7AD-3B8F349F2A28}"/>
                </a:ext>
              </a:extLst>
            </p:cNvPr>
            <p:cNvSpPr/>
            <p:nvPr/>
          </p:nvSpPr>
          <p:spPr>
            <a:xfrm>
              <a:off x="428363" y="4885045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12E764E4-24CA-445F-ABEF-D1401382D6A3}"/>
                </a:ext>
              </a:extLst>
            </p:cNvPr>
            <p:cNvSpPr txBox="1"/>
            <p:nvPr/>
          </p:nvSpPr>
          <p:spPr>
            <a:xfrm>
              <a:off x="1902624" y="537603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2BB9583-2B70-40F3-B62D-32C3930D81C6}"/>
                </a:ext>
              </a:extLst>
            </p:cNvPr>
            <p:cNvSpPr txBox="1"/>
            <p:nvPr/>
          </p:nvSpPr>
          <p:spPr>
            <a:xfrm>
              <a:off x="1663836" y="486565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F145AE7-D5B7-4141-8E12-A21347280699}"/>
                </a:ext>
              </a:extLst>
            </p:cNvPr>
            <p:cNvSpPr txBox="1"/>
            <p:nvPr/>
          </p:nvSpPr>
          <p:spPr>
            <a:xfrm>
              <a:off x="2449805" y="4896041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0E9D4E8-B2B1-4EE8-ADB2-C8317A524ADD}"/>
                </a:ext>
              </a:extLst>
            </p:cNvPr>
            <p:cNvSpPr txBox="1"/>
            <p:nvPr/>
          </p:nvSpPr>
          <p:spPr>
            <a:xfrm>
              <a:off x="2491872" y="5547417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164" name="Flowchart: Summing Junction 163">
              <a:extLst>
                <a:ext uri="{FF2B5EF4-FFF2-40B4-BE49-F238E27FC236}">
                  <a16:creationId xmlns:a16="http://schemas.microsoft.com/office/drawing/2014/main" id="{B2E5ABA7-4626-411F-A85B-3915A51AEBBD}"/>
                </a:ext>
              </a:extLst>
            </p:cNvPr>
            <p:cNvSpPr/>
            <p:nvPr/>
          </p:nvSpPr>
          <p:spPr>
            <a:xfrm>
              <a:off x="8213917" y="5165687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5" name="Flowchart: Process 164">
              <a:extLst>
                <a:ext uri="{FF2B5EF4-FFF2-40B4-BE49-F238E27FC236}">
                  <a16:creationId xmlns:a16="http://schemas.microsoft.com/office/drawing/2014/main" id="{C93058E6-A200-4DC6-9870-4F09D9C528E8}"/>
                </a:ext>
              </a:extLst>
            </p:cNvPr>
            <p:cNvSpPr/>
            <p:nvPr/>
          </p:nvSpPr>
          <p:spPr>
            <a:xfrm>
              <a:off x="8784471" y="4885045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Flowchart: Process 168">
                  <a:extLst>
                    <a:ext uri="{FF2B5EF4-FFF2-40B4-BE49-F238E27FC236}">
                      <a16:creationId xmlns:a16="http://schemas.microsoft.com/office/drawing/2014/main" id="{8E6E9B4B-288E-44C0-B28D-D526A715DC5B}"/>
                    </a:ext>
                  </a:extLst>
                </p:cNvPr>
                <p:cNvSpPr/>
                <p:nvPr/>
              </p:nvSpPr>
              <p:spPr>
                <a:xfrm>
                  <a:off x="4130249" y="488504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69" name="Flowchart: Process 168">
                  <a:extLst>
                    <a:ext uri="{FF2B5EF4-FFF2-40B4-BE49-F238E27FC236}">
                      <a16:creationId xmlns:a16="http://schemas.microsoft.com/office/drawing/2014/main" id="{8E6E9B4B-288E-44C0-B28D-D526A715DC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4885045"/>
                  <a:ext cx="1189865" cy="612648"/>
                </a:xfrm>
                <a:prstGeom prst="flowChartProcess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134E02D6-D146-4F17-8207-D15CD0B3ECD7}"/>
                </a:ext>
              </a:extLst>
            </p:cNvPr>
            <p:cNvCxnSpPr>
              <a:cxnSpLocks/>
              <a:stCxn id="169" idx="3"/>
              <a:endCxn id="151" idx="1"/>
            </p:cNvCxnSpPr>
            <p:nvPr/>
          </p:nvCxnSpPr>
          <p:spPr>
            <a:xfrm>
              <a:off x="5320114" y="5191369"/>
              <a:ext cx="946215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81DDC796-F418-42EE-96D9-70076B832E90}"/>
                </a:ext>
              </a:extLst>
            </p:cNvPr>
            <p:cNvCxnSpPr>
              <a:cxnSpLocks/>
              <a:stCxn id="158" idx="6"/>
              <a:endCxn id="169" idx="1"/>
            </p:cNvCxnSpPr>
            <p:nvPr/>
          </p:nvCxnSpPr>
          <p:spPr>
            <a:xfrm>
              <a:off x="2482817" y="5191369"/>
              <a:ext cx="164743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1B685C59-2D4F-46CF-BA24-F97896362696}"/>
                </a:ext>
              </a:extLst>
            </p:cNvPr>
            <p:cNvSpPr txBox="1"/>
            <p:nvPr/>
          </p:nvSpPr>
          <p:spPr>
            <a:xfrm>
              <a:off x="3872453" y="469256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F60614B1-5393-4F52-8EA2-01D9F3054089}"/>
              </a:ext>
            </a:extLst>
          </p:cNvPr>
          <p:cNvGrpSpPr/>
          <p:nvPr/>
        </p:nvGrpSpPr>
        <p:grpSpPr>
          <a:xfrm>
            <a:off x="428363" y="6775439"/>
            <a:ext cx="9155156" cy="2186924"/>
            <a:chOff x="428363" y="1758419"/>
            <a:chExt cx="9155156" cy="2186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Flowchart: Process 265">
                  <a:extLst>
                    <a:ext uri="{FF2B5EF4-FFF2-40B4-BE49-F238E27FC236}">
                      <a16:creationId xmlns:a16="http://schemas.microsoft.com/office/drawing/2014/main" id="{52EC295A-9730-43EB-B2DB-B56EB7762552}"/>
                    </a:ext>
                  </a:extLst>
                </p:cNvPr>
                <p:cNvSpPr/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66" name="Flowchart: Process 265">
                  <a:extLst>
                    <a:ext uri="{FF2B5EF4-FFF2-40B4-BE49-F238E27FC236}">
                      <a16:creationId xmlns:a16="http://schemas.microsoft.com/office/drawing/2014/main" id="{52EC295A-9730-43EB-B2DB-B56EB77625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329" y="1950903"/>
                  <a:ext cx="1189865" cy="612648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BB590C39-8108-4DA3-A235-BD3749139095}"/>
                </a:ext>
              </a:extLst>
            </p:cNvPr>
            <p:cNvCxnSpPr>
              <a:cxnSpLocks/>
              <a:stCxn id="273" idx="6"/>
              <a:endCxn id="285" idx="2"/>
            </p:cNvCxnSpPr>
            <p:nvPr/>
          </p:nvCxnSpPr>
          <p:spPr>
            <a:xfrm>
              <a:off x="2482817" y="2257227"/>
              <a:ext cx="1283640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ctor: Elbow 267">
              <a:extLst>
                <a:ext uri="{FF2B5EF4-FFF2-40B4-BE49-F238E27FC236}">
                  <a16:creationId xmlns:a16="http://schemas.microsoft.com/office/drawing/2014/main" id="{583F8D5E-5D50-406D-8066-1A653972A346}"/>
                </a:ext>
              </a:extLst>
            </p:cNvPr>
            <p:cNvCxnSpPr>
              <a:cxnSpLocks/>
              <a:stCxn id="269" idx="1"/>
              <a:endCxn id="273" idx="4"/>
            </p:cNvCxnSpPr>
            <p:nvPr/>
          </p:nvCxnSpPr>
          <p:spPr>
            <a:xfrm rot="10800000">
              <a:off x="2187489" y="2552556"/>
              <a:ext cx="2834976" cy="1202279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Flowchart: Process 268">
              <a:extLst>
                <a:ext uri="{FF2B5EF4-FFF2-40B4-BE49-F238E27FC236}">
                  <a16:creationId xmlns:a16="http://schemas.microsoft.com/office/drawing/2014/main" id="{6C1B1C28-5020-4A68-9A56-F80608CF209F}"/>
                </a:ext>
              </a:extLst>
            </p:cNvPr>
            <p:cNvSpPr/>
            <p:nvPr/>
          </p:nvSpPr>
          <p:spPr>
            <a:xfrm>
              <a:off x="5022465" y="3564325"/>
              <a:ext cx="0" cy="38101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D17348D8-4E51-40A5-865A-34EBECF0234D}"/>
                </a:ext>
              </a:extLst>
            </p:cNvPr>
            <p:cNvCxnSpPr>
              <a:cxnSpLocks/>
              <a:stCxn id="274" idx="3"/>
              <a:endCxn id="273" idx="2"/>
            </p:cNvCxnSpPr>
            <p:nvPr/>
          </p:nvCxnSpPr>
          <p:spPr>
            <a:xfrm>
              <a:off x="1393073" y="2257227"/>
              <a:ext cx="499088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AC361913-AB76-495F-BB46-F3D991A9E412}"/>
                </a:ext>
              </a:extLst>
            </p:cNvPr>
            <p:cNvCxnSpPr>
              <a:cxnSpLocks/>
              <a:stCxn id="266" idx="3"/>
              <a:endCxn id="280" idx="1"/>
            </p:cNvCxnSpPr>
            <p:nvPr/>
          </p:nvCxnSpPr>
          <p:spPr>
            <a:xfrm>
              <a:off x="7456194" y="2257227"/>
              <a:ext cx="132827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or: Elbow 271">
              <a:extLst>
                <a:ext uri="{FF2B5EF4-FFF2-40B4-BE49-F238E27FC236}">
                  <a16:creationId xmlns:a16="http://schemas.microsoft.com/office/drawing/2014/main" id="{82F8E1E0-F69B-4522-A181-05F9D9A2555A}"/>
                </a:ext>
              </a:extLst>
            </p:cNvPr>
            <p:cNvCxnSpPr>
              <a:cxnSpLocks/>
              <a:stCxn id="279" idx="4"/>
              <a:endCxn id="269" idx="3"/>
            </p:cNvCxnSpPr>
            <p:nvPr/>
          </p:nvCxnSpPr>
          <p:spPr>
            <a:xfrm rot="5400000">
              <a:off x="5895071" y="1410305"/>
              <a:ext cx="1471925" cy="3217133"/>
            </a:xfrm>
            <a:prstGeom prst="bentConnector2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Flowchart: Summing Junction 272">
              <a:extLst>
                <a:ext uri="{FF2B5EF4-FFF2-40B4-BE49-F238E27FC236}">
                  <a16:creationId xmlns:a16="http://schemas.microsoft.com/office/drawing/2014/main" id="{83B96212-B254-420E-B1C2-E363E633B953}"/>
                </a:ext>
              </a:extLst>
            </p:cNvPr>
            <p:cNvSpPr/>
            <p:nvPr/>
          </p:nvSpPr>
          <p:spPr>
            <a:xfrm>
              <a:off x="1892161" y="1961899"/>
              <a:ext cx="590656" cy="59065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4" name="Flowchart: Process 273">
              <a:extLst>
                <a:ext uri="{FF2B5EF4-FFF2-40B4-BE49-F238E27FC236}">
                  <a16:creationId xmlns:a16="http://schemas.microsoft.com/office/drawing/2014/main" id="{5BD84A1D-9A6D-41B5-AE6B-EAFDC5BF36A9}"/>
                </a:ext>
              </a:extLst>
            </p:cNvPr>
            <p:cNvSpPr/>
            <p:nvPr/>
          </p:nvSpPr>
          <p:spPr>
            <a:xfrm>
              <a:off x="428363" y="1950903"/>
              <a:ext cx="964710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Desired Output</a:t>
              </a:r>
            </a:p>
            <a:p>
              <a:pPr algn="r"/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R(s)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E8AD724E-0772-4D21-B093-FBA617341DBF}"/>
                </a:ext>
              </a:extLst>
            </p:cNvPr>
            <p:cNvSpPr txBox="1"/>
            <p:nvPr/>
          </p:nvSpPr>
          <p:spPr>
            <a:xfrm>
              <a:off x="1902624" y="244189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40A5DF67-39C5-4B17-8A5F-6107609BDEB2}"/>
                </a:ext>
              </a:extLst>
            </p:cNvPr>
            <p:cNvSpPr txBox="1"/>
            <p:nvPr/>
          </p:nvSpPr>
          <p:spPr>
            <a:xfrm>
              <a:off x="1663836" y="19315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9D45C6F1-5265-4CAF-916E-B61260100CA3}"/>
                </a:ext>
              </a:extLst>
            </p:cNvPr>
            <p:cNvSpPr txBox="1"/>
            <p:nvPr/>
          </p:nvSpPr>
          <p:spPr>
            <a:xfrm>
              <a:off x="2449805" y="1961899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Error E(s)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522FC28F-F01F-43C6-BCD0-9A9131C35607}"/>
                </a:ext>
              </a:extLst>
            </p:cNvPr>
            <p:cNvSpPr txBox="1"/>
            <p:nvPr/>
          </p:nvSpPr>
          <p:spPr>
            <a:xfrm>
              <a:off x="2491872" y="3446331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Measurement Output B(s)</a:t>
              </a:r>
            </a:p>
          </p:txBody>
        </p:sp>
        <p:sp>
          <p:nvSpPr>
            <p:cNvPr id="279" name="Flowchart: Summing Junction 278">
              <a:extLst>
                <a:ext uri="{FF2B5EF4-FFF2-40B4-BE49-F238E27FC236}">
                  <a16:creationId xmlns:a16="http://schemas.microsoft.com/office/drawing/2014/main" id="{3149A5BE-16D8-4DC3-A24F-BE818CC72BF8}"/>
                </a:ext>
              </a:extLst>
            </p:cNvPr>
            <p:cNvSpPr/>
            <p:nvPr/>
          </p:nvSpPr>
          <p:spPr>
            <a:xfrm>
              <a:off x="8213917" y="2231545"/>
              <a:ext cx="51364" cy="51364"/>
            </a:xfrm>
            <a:prstGeom prst="flowChartSummingJunction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0" name="Flowchart: Process 279">
              <a:extLst>
                <a:ext uri="{FF2B5EF4-FFF2-40B4-BE49-F238E27FC236}">
                  <a16:creationId xmlns:a16="http://schemas.microsoft.com/office/drawing/2014/main" id="{96AA58C0-8743-4C9E-9FD1-91E0D0E665B8}"/>
                </a:ext>
              </a:extLst>
            </p:cNvPr>
            <p:cNvSpPr/>
            <p:nvPr/>
          </p:nvSpPr>
          <p:spPr>
            <a:xfrm>
              <a:off x="8784471" y="1950903"/>
              <a:ext cx="799048" cy="612648"/>
            </a:xfrm>
            <a:prstGeom prst="flowChartProcess">
              <a:avLst/>
            </a:prstGeom>
            <a:noFill/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Actual Output</a:t>
              </a:r>
            </a:p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C(s)</a:t>
              </a:r>
            </a:p>
          </p:txBody>
        </p:sp>
        <p:sp>
          <p:nvSpPr>
            <p:cNvPr id="281" name="Flowchart: Summing Junction 280">
              <a:extLst>
                <a:ext uri="{FF2B5EF4-FFF2-40B4-BE49-F238E27FC236}">
                  <a16:creationId xmlns:a16="http://schemas.microsoft.com/office/drawing/2014/main" id="{A3233A4F-5DAF-49F7-9903-C7AE4B520EFD}"/>
                </a:ext>
              </a:extLst>
            </p:cNvPr>
            <p:cNvSpPr/>
            <p:nvPr/>
          </p:nvSpPr>
          <p:spPr>
            <a:xfrm>
              <a:off x="5605473" y="2092400"/>
              <a:ext cx="329654" cy="329654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C89403BE-E252-4610-9CA4-01D0E70F56A0}"/>
                </a:ext>
              </a:extLst>
            </p:cNvPr>
            <p:cNvSpPr txBox="1"/>
            <p:nvPr/>
          </p:nvSpPr>
          <p:spPr>
            <a:xfrm>
              <a:off x="5323241" y="19953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Flowchart: Process 282">
                  <a:extLst>
                    <a:ext uri="{FF2B5EF4-FFF2-40B4-BE49-F238E27FC236}">
                      <a16:creationId xmlns:a16="http://schemas.microsoft.com/office/drawing/2014/main" id="{36523891-2185-4316-BD86-8142F02171E9}"/>
                    </a:ext>
                  </a:extLst>
                </p:cNvPr>
                <p:cNvSpPr/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83" name="Flowchart: Process 282">
                  <a:extLst>
                    <a:ext uri="{FF2B5EF4-FFF2-40B4-BE49-F238E27FC236}">
                      <a16:creationId xmlns:a16="http://schemas.microsoft.com/office/drawing/2014/main" id="{36523891-2185-4316-BD86-8142F02171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1950903"/>
                  <a:ext cx="1189865" cy="612648"/>
                </a:xfrm>
                <a:prstGeom prst="flowChartProcess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25C97CC7-6C5E-4B07-89EC-DAC6DE2DF375}"/>
                </a:ext>
              </a:extLst>
            </p:cNvPr>
            <p:cNvCxnSpPr>
              <a:cxnSpLocks/>
              <a:stCxn id="281" idx="6"/>
              <a:endCxn id="266" idx="1"/>
            </p:cNvCxnSpPr>
            <p:nvPr/>
          </p:nvCxnSpPr>
          <p:spPr>
            <a:xfrm>
              <a:off x="5935127" y="2257227"/>
              <a:ext cx="331202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80D0664F-927A-4122-BE5E-21F8AB60A916}"/>
                </a:ext>
              </a:extLst>
            </p:cNvPr>
            <p:cNvSpPr/>
            <p:nvPr/>
          </p:nvSpPr>
          <p:spPr>
            <a:xfrm>
              <a:off x="3766457" y="2234368"/>
              <a:ext cx="45719" cy="457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FF8772F9-9810-4D12-AE63-60E1EBA4D832}"/>
                </a:ext>
              </a:extLst>
            </p:cNvPr>
            <p:cNvCxnSpPr>
              <a:cxnSpLocks/>
              <a:stCxn id="285" idx="6"/>
              <a:endCxn id="283" idx="1"/>
            </p:cNvCxnSpPr>
            <p:nvPr/>
          </p:nvCxnSpPr>
          <p:spPr>
            <a:xfrm flipV="1">
              <a:off x="3812176" y="2257227"/>
              <a:ext cx="318073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0D146197-667F-4277-8D3E-2E72E7E35CE6}"/>
                </a:ext>
              </a:extLst>
            </p:cNvPr>
            <p:cNvCxnSpPr>
              <a:cxnSpLocks/>
              <a:stCxn id="283" idx="3"/>
              <a:endCxn id="281" idx="2"/>
            </p:cNvCxnSpPr>
            <p:nvPr/>
          </p:nvCxnSpPr>
          <p:spPr>
            <a:xfrm>
              <a:off x="5320114" y="2257227"/>
              <a:ext cx="28535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Flowchart: Process 287">
                  <a:extLst>
                    <a:ext uri="{FF2B5EF4-FFF2-40B4-BE49-F238E27FC236}">
                      <a16:creationId xmlns:a16="http://schemas.microsoft.com/office/drawing/2014/main" id="{103C5671-2F2F-492F-92DA-72B8688AEBAA}"/>
                    </a:ext>
                  </a:extLst>
                </p:cNvPr>
                <p:cNvSpPr/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trl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nary>
                      </m:oMath>
                    </m:oMathPara>
                  </a14:m>
                  <a:endParaRPr lang="en-AU" sz="1400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88" name="Flowchart: Process 287">
                  <a:extLst>
                    <a:ext uri="{FF2B5EF4-FFF2-40B4-BE49-F238E27FC236}">
                      <a16:creationId xmlns:a16="http://schemas.microsoft.com/office/drawing/2014/main" id="{103C5671-2F2F-492F-92DA-72B8688AEB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249" y="2772985"/>
                  <a:ext cx="1189865" cy="612648"/>
                </a:xfrm>
                <a:prstGeom prst="flowChartProcess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9" name="Connector: Elbow 288">
              <a:extLst>
                <a:ext uri="{FF2B5EF4-FFF2-40B4-BE49-F238E27FC236}">
                  <a16:creationId xmlns:a16="http://schemas.microsoft.com/office/drawing/2014/main" id="{C0F57C33-9856-429C-9207-4064915A9C9E}"/>
                </a:ext>
              </a:extLst>
            </p:cNvPr>
            <p:cNvCxnSpPr>
              <a:cxnSpLocks/>
              <a:stCxn id="285" idx="4"/>
              <a:endCxn id="288" idx="1"/>
            </p:cNvCxnSpPr>
            <p:nvPr/>
          </p:nvCxnSpPr>
          <p:spPr>
            <a:xfrm rot="16200000" flipH="1">
              <a:off x="3560172" y="2509232"/>
              <a:ext cx="799222" cy="340932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nector: Elbow 289">
              <a:extLst>
                <a:ext uri="{FF2B5EF4-FFF2-40B4-BE49-F238E27FC236}">
                  <a16:creationId xmlns:a16="http://schemas.microsoft.com/office/drawing/2014/main" id="{56D4437D-0A8F-4E1D-BAF8-2C0DC80857B7}"/>
                </a:ext>
              </a:extLst>
            </p:cNvPr>
            <p:cNvCxnSpPr>
              <a:cxnSpLocks/>
              <a:stCxn id="288" idx="3"/>
              <a:endCxn id="281" idx="4"/>
            </p:cNvCxnSpPr>
            <p:nvPr/>
          </p:nvCxnSpPr>
          <p:spPr>
            <a:xfrm flipV="1">
              <a:off x="5320114" y="2422054"/>
              <a:ext cx="450186" cy="657255"/>
            </a:xfrm>
            <a:prstGeom prst="bentConnector2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FE3A4155-8DF0-450F-8216-AA0EAEE6E17E}"/>
                </a:ext>
              </a:extLst>
            </p:cNvPr>
            <p:cNvSpPr txBox="1"/>
            <p:nvPr/>
          </p:nvSpPr>
          <p:spPr>
            <a:xfrm>
              <a:off x="5748854" y="237499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AED7F716-4C96-4867-9AA6-FF6AF3CBC352}"/>
                </a:ext>
              </a:extLst>
            </p:cNvPr>
            <p:cNvSpPr txBox="1"/>
            <p:nvPr/>
          </p:nvSpPr>
          <p:spPr>
            <a:xfrm>
              <a:off x="3872453" y="175841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581A3DF9-CA17-4850-A163-3D3D5B5C1C7C}"/>
                </a:ext>
              </a:extLst>
            </p:cNvPr>
            <p:cNvSpPr txBox="1"/>
            <p:nvPr/>
          </p:nvSpPr>
          <p:spPr>
            <a:xfrm>
              <a:off x="3872453" y="258050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84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DFAD508-301A-48AD-B7BB-5EA4AC33B29D}"/>
              </a:ext>
            </a:extLst>
          </p:cNvPr>
          <p:cNvGrpSpPr/>
          <p:nvPr/>
        </p:nvGrpSpPr>
        <p:grpSpPr>
          <a:xfrm>
            <a:off x="1415080" y="2061186"/>
            <a:ext cx="5157117" cy="3746883"/>
            <a:chOff x="1415080" y="2061186"/>
            <a:chExt cx="5157117" cy="374688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DACFD5-A015-4EAE-8001-C00BA3CA6F69}"/>
                </a:ext>
              </a:extLst>
            </p:cNvPr>
            <p:cNvSpPr/>
            <p:nvPr/>
          </p:nvSpPr>
          <p:spPr>
            <a:xfrm>
              <a:off x="2238277" y="2298630"/>
              <a:ext cx="3702750" cy="808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latin typeface="Consolas" panose="020B0609020204030204" pitchFamily="49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2643BF5-0293-4916-97C7-51909E0B979B}"/>
                </a:ext>
              </a:extLst>
            </p:cNvPr>
            <p:cNvGrpSpPr/>
            <p:nvPr/>
          </p:nvGrpSpPr>
          <p:grpSpPr>
            <a:xfrm>
              <a:off x="1415080" y="2061186"/>
              <a:ext cx="3217547" cy="2293190"/>
              <a:chOff x="1415080" y="2061186"/>
              <a:chExt cx="3217547" cy="229319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11C3347-BE3B-4702-AF45-39247F1E4683}"/>
                  </a:ext>
                </a:extLst>
              </p:cNvPr>
              <p:cNvGrpSpPr/>
              <p:nvPr/>
            </p:nvGrpSpPr>
            <p:grpSpPr>
              <a:xfrm>
                <a:off x="2132187" y="2061186"/>
                <a:ext cx="1783332" cy="1985413"/>
                <a:chOff x="2015723" y="2061186"/>
                <a:chExt cx="1783332" cy="1985413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041222-F388-4719-8A6C-4E5EFC412599}"/>
                    </a:ext>
                  </a:extLst>
                </p:cNvPr>
                <p:cNvSpPr/>
                <p:nvPr/>
              </p:nvSpPr>
              <p:spPr>
                <a:xfrm>
                  <a:off x="2121813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A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DE26E1D-5B84-4F26-B44E-29E9FF7CD348}"/>
                    </a:ext>
                  </a:extLst>
                </p:cNvPr>
                <p:cNvSpPr/>
                <p:nvPr/>
              </p:nvSpPr>
              <p:spPr>
                <a:xfrm>
                  <a:off x="3374693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B</a:t>
                  </a:r>
                </a:p>
              </p:txBody>
            </p:sp>
            <p:sp>
              <p:nvSpPr>
                <p:cNvPr id="12" name="Isosceles Triangle 11">
                  <a:extLst>
                    <a:ext uri="{FF2B5EF4-FFF2-40B4-BE49-F238E27FC236}">
                      <a16:creationId xmlns:a16="http://schemas.microsoft.com/office/drawing/2014/main" id="{DB462930-47B3-4C1E-9C3C-784EC3379F8D}"/>
                    </a:ext>
                  </a:extLst>
                </p:cNvPr>
                <p:cNvSpPr/>
                <p:nvPr/>
              </p:nvSpPr>
              <p:spPr>
                <a:xfrm rot="10800000">
                  <a:off x="2015723" y="3235762"/>
                  <a:ext cx="636540" cy="381425"/>
                </a:xfrm>
                <a:prstGeom prst="triangl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EC4F90A-0113-45C6-A933-F3E742E1B242}"/>
                    </a:ext>
                  </a:extLst>
                </p:cNvPr>
                <p:cNvSpPr/>
                <p:nvPr/>
              </p:nvSpPr>
              <p:spPr>
                <a:xfrm>
                  <a:off x="2829077" y="2061186"/>
                  <a:ext cx="282910" cy="32332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F07AE42-6F47-48EB-81E6-69DEC4E1272C}"/>
                    </a:ext>
                  </a:extLst>
                </p:cNvPr>
                <p:cNvCxnSpPr>
                  <a:stCxn id="12" idx="0"/>
                  <a:endCxn id="15" idx="2"/>
                </p:cNvCxnSpPr>
                <p:nvPr/>
              </p:nvCxnSpPr>
              <p:spPr>
                <a:xfrm flipV="1">
                  <a:off x="2333993" y="2384513"/>
                  <a:ext cx="636539" cy="1232674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F70F7ECB-9AB2-494E-84F9-919DBFBFB6E5}"/>
                    </a:ext>
                  </a:extLst>
                </p:cNvPr>
                <p:cNvCxnSpPr>
                  <a:stCxn id="15" idx="2"/>
                  <a:endCxn id="11" idx="0"/>
                </p:cNvCxnSpPr>
                <p:nvPr/>
              </p:nvCxnSpPr>
              <p:spPr>
                <a:xfrm>
                  <a:off x="2970532" y="2384513"/>
                  <a:ext cx="616342" cy="1237724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1338EC3-6339-4076-A0DE-9D73AE8AC3C3}"/>
                      </a:ext>
                    </a:extLst>
                  </p:cNvPr>
                  <p:cNvSpPr txBox="1"/>
                  <p:nvPr/>
                </p:nvSpPr>
                <p:spPr>
                  <a:xfrm>
                    <a:off x="1415080" y="4046599"/>
                    <a:ext cx="321754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400" dirty="0">
                        <a:latin typeface="Consolas" panose="020B0609020204030204" pitchFamily="49" charset="0"/>
                      </a:rPr>
                      <a:t>Short Distance </a:t>
                    </a:r>
                    <a14:m>
                      <m:oMath xmlns:m="http://schemas.openxmlformats.org/officeDocument/2006/math">
                        <m:r>
                          <a:rPr lang="en-AU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AU" sz="1400" dirty="0">
                        <a:latin typeface="Consolas" panose="020B0609020204030204" pitchFamily="49" charset="0"/>
                      </a:rPr>
                      <a:t> Strong Signal</a:t>
                    </a: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1338EC3-6339-4076-A0DE-9D73AE8AC3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5080" y="4046599"/>
                    <a:ext cx="321754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68"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90AF444-FC5F-43D7-9A89-48B8143B436E}"/>
                </a:ext>
              </a:extLst>
            </p:cNvPr>
            <p:cNvGrpSpPr/>
            <p:nvPr/>
          </p:nvGrpSpPr>
          <p:grpSpPr>
            <a:xfrm>
              <a:off x="3652808" y="2061186"/>
              <a:ext cx="2919389" cy="3746883"/>
              <a:chOff x="4259089" y="2061186"/>
              <a:chExt cx="2919389" cy="3746883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F94C710-0BE0-47D4-9C3D-829FE233AB25}"/>
                  </a:ext>
                </a:extLst>
              </p:cNvPr>
              <p:cNvGrpSpPr/>
              <p:nvPr/>
            </p:nvGrpSpPr>
            <p:grpSpPr>
              <a:xfrm>
                <a:off x="4763975" y="4684406"/>
                <a:ext cx="1783332" cy="810837"/>
                <a:chOff x="4763975" y="3235762"/>
                <a:chExt cx="1783332" cy="810837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74356C5-91A6-44B7-BFF0-00FB98D58A2E}"/>
                    </a:ext>
                  </a:extLst>
                </p:cNvPr>
                <p:cNvSpPr/>
                <p:nvPr/>
              </p:nvSpPr>
              <p:spPr>
                <a:xfrm>
                  <a:off x="6122945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B</a:t>
                  </a:r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88D83CE-8029-43BC-BA8D-C168BA87447C}"/>
                    </a:ext>
                  </a:extLst>
                </p:cNvPr>
                <p:cNvGrpSpPr/>
                <p:nvPr/>
              </p:nvGrpSpPr>
              <p:grpSpPr>
                <a:xfrm>
                  <a:off x="4763975" y="3235762"/>
                  <a:ext cx="636540" cy="810837"/>
                  <a:chOff x="4763975" y="3235762"/>
                  <a:chExt cx="636540" cy="81083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FD97D600-C04D-4F9B-A820-01B893DEA365}"/>
                      </a:ext>
                    </a:extLst>
                  </p:cNvPr>
                  <p:cNvSpPr/>
                  <p:nvPr/>
                </p:nvSpPr>
                <p:spPr>
                  <a:xfrm>
                    <a:off x="4870065" y="3622237"/>
                    <a:ext cx="424362" cy="424362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400" dirty="0">
                        <a:latin typeface="Consolas" panose="020B0609020204030204" pitchFamily="49" charset="0"/>
                      </a:rPr>
                      <a:t>A</a:t>
                    </a:r>
                  </a:p>
                </p:txBody>
              </p:sp>
              <p:sp>
                <p:nvSpPr>
                  <p:cNvPr id="33" name="Isosceles Triangle 32">
                    <a:extLst>
                      <a:ext uri="{FF2B5EF4-FFF2-40B4-BE49-F238E27FC236}">
                        <a16:creationId xmlns:a16="http://schemas.microsoft.com/office/drawing/2014/main" id="{50589365-7B04-4A95-84A3-DE49FA5359F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63975" y="3235762"/>
                    <a:ext cx="636540" cy="381425"/>
                  </a:xfrm>
                  <a:prstGeom prst="triangl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13E95AB-3970-4DFB-BDC8-768317AC61F2}"/>
                  </a:ext>
                </a:extLst>
              </p:cNvPr>
              <p:cNvSpPr/>
              <p:nvPr/>
            </p:nvSpPr>
            <p:spPr>
              <a:xfrm>
                <a:off x="5577329" y="2061186"/>
                <a:ext cx="282910" cy="3233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A3E26D6-0B30-4A90-8D47-43E933A59934}"/>
                  </a:ext>
                </a:extLst>
              </p:cNvPr>
              <p:cNvCxnSpPr>
                <a:stCxn id="33" idx="0"/>
                <a:endCxn id="34" idx="2"/>
              </p:cNvCxnSpPr>
              <p:nvPr/>
            </p:nvCxnSpPr>
            <p:spPr>
              <a:xfrm flipV="1">
                <a:off x="5082245" y="2384513"/>
                <a:ext cx="636539" cy="2681318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2A6E08F-CD85-4AD7-A0CA-583192EE2741}"/>
                  </a:ext>
                </a:extLst>
              </p:cNvPr>
              <p:cNvCxnSpPr>
                <a:stCxn id="34" idx="2"/>
                <a:endCxn id="32" idx="0"/>
              </p:cNvCxnSpPr>
              <p:nvPr/>
            </p:nvCxnSpPr>
            <p:spPr>
              <a:xfrm>
                <a:off x="5718784" y="2384513"/>
                <a:ext cx="616342" cy="2686368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0ED0A62-BEF1-4D7D-B040-FE63764DAFC4}"/>
                      </a:ext>
                    </a:extLst>
                  </p:cNvPr>
                  <p:cNvSpPr txBox="1"/>
                  <p:nvPr/>
                </p:nvSpPr>
                <p:spPr>
                  <a:xfrm>
                    <a:off x="4259089" y="5500292"/>
                    <a:ext cx="291938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400" dirty="0">
                        <a:latin typeface="Consolas" panose="020B0609020204030204" pitchFamily="49" charset="0"/>
                      </a:rPr>
                      <a:t>Long Distance </a:t>
                    </a:r>
                    <a14:m>
                      <m:oMath xmlns:m="http://schemas.openxmlformats.org/officeDocument/2006/math">
                        <m:r>
                          <a:rPr lang="en-AU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AU" sz="1400" dirty="0">
                        <a:latin typeface="Consolas" panose="020B0609020204030204" pitchFamily="49" charset="0"/>
                      </a:rPr>
                      <a:t> Weak Signal</a:t>
                    </a:r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0ED0A62-BEF1-4D7D-B040-FE63764DAF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9089" y="5500292"/>
                    <a:ext cx="2919389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26" t="-196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091AE4-7889-4AF9-8682-50ED078A8F74}"/>
                </a:ext>
              </a:extLst>
            </p:cNvPr>
            <p:cNvSpPr txBox="1"/>
            <p:nvPr/>
          </p:nvSpPr>
          <p:spPr>
            <a:xfrm>
              <a:off x="4003644" y="235981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10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4AEEE63-9158-4B06-8DDE-CAF19F822FA9}"/>
              </a:ext>
            </a:extLst>
          </p:cNvPr>
          <p:cNvCxnSpPr>
            <a:cxnSpLocks/>
            <a:stCxn id="113" idx="1"/>
            <a:endCxn id="42" idx="3"/>
          </p:cNvCxnSpPr>
          <p:nvPr/>
        </p:nvCxnSpPr>
        <p:spPr>
          <a:xfrm rot="10800000" flipV="1">
            <a:off x="1802618" y="3594367"/>
            <a:ext cx="250058" cy="1986813"/>
          </a:xfrm>
          <a:prstGeom prst="bentConnector3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8AAF38D-7A97-4511-BB1C-95F1C3906987}"/>
              </a:ext>
            </a:extLst>
          </p:cNvPr>
          <p:cNvCxnSpPr>
            <a:cxnSpLocks/>
            <a:stCxn id="112" idx="1"/>
            <a:endCxn id="11" idx="0"/>
          </p:cNvCxnSpPr>
          <p:nvPr/>
        </p:nvCxnSpPr>
        <p:spPr>
          <a:xfrm rot="10800000" flipV="1">
            <a:off x="1171310" y="3183811"/>
            <a:ext cx="881367" cy="883082"/>
          </a:xfrm>
          <a:prstGeom prst="bentConnector2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E9D6C18-D9A6-44AD-99BE-7EB24A364A2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953000" y="161524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FD8453C-50C0-4997-94E8-F81FBA46AA3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88713" y="1706560"/>
            <a:ext cx="259561" cy="2269015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A76706A-3602-4CF2-B7F6-5A6479D79223}"/>
              </a:ext>
            </a:extLst>
          </p:cNvPr>
          <p:cNvGrpSpPr/>
          <p:nvPr/>
        </p:nvGrpSpPr>
        <p:grpSpPr>
          <a:xfrm>
            <a:off x="2052676" y="2970847"/>
            <a:ext cx="157843" cy="836484"/>
            <a:chOff x="2419349" y="3068411"/>
            <a:chExt cx="157843" cy="320678"/>
          </a:xfrm>
          <a:noFill/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3F8E949-1C74-4447-986C-AB538FC5CDE9}"/>
                </a:ext>
              </a:extLst>
            </p:cNvPr>
            <p:cNvSpPr/>
            <p:nvPr/>
          </p:nvSpPr>
          <p:spPr>
            <a:xfrm>
              <a:off x="2419349" y="3068411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163A485-A12A-4F9F-BA85-0375E4CF9F6C}"/>
                </a:ext>
              </a:extLst>
            </p:cNvPr>
            <p:cNvSpPr/>
            <p:nvPr/>
          </p:nvSpPr>
          <p:spPr>
            <a:xfrm>
              <a:off x="2419349" y="3225804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04D561D-C08F-4568-B5CB-80734F1C374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683985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72341C1-977A-4E94-9973-05C97153776E}"/>
              </a:ext>
            </a:extLst>
          </p:cNvPr>
          <p:cNvCxnSpPr>
            <a:stCxn id="10" idx="2"/>
            <a:endCxn id="35" idx="0"/>
          </p:cNvCxnSpPr>
          <p:nvPr/>
        </p:nvCxnSpPr>
        <p:spPr>
          <a:xfrm>
            <a:off x="2683985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AA6F09C-BB3F-4022-A512-BC7E80EC1695}"/>
              </a:ext>
            </a:extLst>
          </p:cNvPr>
          <p:cNvCxnSpPr>
            <a:stCxn id="9" idx="2"/>
            <a:endCxn id="37" idx="0"/>
          </p:cNvCxnSpPr>
          <p:nvPr/>
        </p:nvCxnSpPr>
        <p:spPr>
          <a:xfrm>
            <a:off x="4196661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4867DBF-C3D2-4214-A485-E461A2D1DD1D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5709337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1410D38-A13F-4329-AB32-D6BE3EA4DA3B}"/>
              </a:ext>
            </a:extLst>
          </p:cNvPr>
          <p:cNvCxnSpPr>
            <a:stCxn id="7" idx="2"/>
            <a:endCxn id="30" idx="0"/>
          </p:cNvCxnSpPr>
          <p:nvPr/>
        </p:nvCxnSpPr>
        <p:spPr>
          <a:xfrm>
            <a:off x="5709337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1306568-23DE-464F-9ACF-79FDEEF8806E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7222013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3C3A891-028D-4096-9B5F-7A6462FA22C8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7222013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65EC6A3-388A-44FC-A007-00118725D0A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5201388" y="2462898"/>
            <a:ext cx="259561" cy="756337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5CE10405-FDC2-4ED9-98ED-ADC07BAA19EE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5957726" y="1706560"/>
            <a:ext cx="259561" cy="2269013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BF5820B-3C29-4A67-AB2C-7ABE13DB28B4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4196662" y="3389089"/>
            <a:ext cx="881367" cy="677803"/>
          </a:xfrm>
          <a:prstGeom prst="bentConnector2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1317F2C0-1FAE-42D9-B199-AA0252E47BEF}"/>
              </a:ext>
            </a:extLst>
          </p:cNvPr>
          <p:cNvCxnSpPr>
            <a:cxnSpLocks/>
            <a:stCxn id="5" idx="2"/>
            <a:endCxn id="188" idx="0"/>
          </p:cNvCxnSpPr>
          <p:nvPr/>
        </p:nvCxnSpPr>
        <p:spPr>
          <a:xfrm rot="16200000" flipH="1">
            <a:off x="6712676" y="951610"/>
            <a:ext cx="262338" cy="3781691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3BD6AC9-CC9C-484A-BCC9-A36B65FD4DB9}"/>
              </a:ext>
            </a:extLst>
          </p:cNvPr>
          <p:cNvCxnSpPr>
            <a:cxnSpLocks/>
            <a:stCxn id="188" idx="2"/>
            <a:endCxn id="187" idx="0"/>
          </p:cNvCxnSpPr>
          <p:nvPr/>
        </p:nvCxnSpPr>
        <p:spPr>
          <a:xfrm>
            <a:off x="8734691" y="3810109"/>
            <a:ext cx="0" cy="1352830"/>
          </a:xfrm>
          <a:prstGeom prst="straightConnector1">
            <a:avLst/>
          </a:prstGeom>
          <a:ln w="19050">
            <a:solidFill>
              <a:srgbClr val="AC75D5"/>
            </a:solidFill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F62EC9D9-9E4A-4FEB-95C0-97C3B23ABAE8}"/>
              </a:ext>
            </a:extLst>
          </p:cNvPr>
          <p:cNvSpPr/>
          <p:nvPr/>
        </p:nvSpPr>
        <p:spPr>
          <a:xfrm>
            <a:off x="540000" y="1613852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E04B57C6-883C-46E9-97F8-8121F0226330}"/>
              </a:ext>
            </a:extLst>
          </p:cNvPr>
          <p:cNvSpPr/>
          <p:nvPr/>
        </p:nvSpPr>
        <p:spPr>
          <a:xfrm>
            <a:off x="540000" y="2031399"/>
            <a:ext cx="262800" cy="262339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9" name="Flowchart: Alternate Process 108">
            <a:extLst>
              <a:ext uri="{FF2B5EF4-FFF2-40B4-BE49-F238E27FC236}">
                <a16:creationId xmlns:a16="http://schemas.microsoft.com/office/drawing/2014/main" id="{9118EFF1-3CA2-47A5-9F02-672D9B02F57F}"/>
              </a:ext>
            </a:extLst>
          </p:cNvPr>
          <p:cNvSpPr/>
          <p:nvPr/>
        </p:nvSpPr>
        <p:spPr>
          <a:xfrm>
            <a:off x="540000" y="2448947"/>
            <a:ext cx="262800" cy="262339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b="1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111C510F-7A4F-4F9D-A0E9-5889D8E85153}"/>
              </a:ext>
            </a:extLst>
          </p:cNvPr>
          <p:cNvSpPr/>
          <p:nvPr/>
        </p:nvSpPr>
        <p:spPr>
          <a:xfrm>
            <a:off x="540000" y="1196305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5" name="Flowchart: Alternate Process 114">
            <a:extLst>
              <a:ext uri="{FF2B5EF4-FFF2-40B4-BE49-F238E27FC236}">
                <a16:creationId xmlns:a16="http://schemas.microsoft.com/office/drawing/2014/main" id="{9886B81B-4A38-4133-982D-A195F7A44D21}"/>
              </a:ext>
            </a:extLst>
          </p:cNvPr>
          <p:cNvSpPr/>
          <p:nvPr/>
        </p:nvSpPr>
        <p:spPr>
          <a:xfrm>
            <a:off x="540000" y="778758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86C688A5-79BD-4740-8B5F-3CD133CA2329}"/>
              </a:ext>
            </a:extLst>
          </p:cNvPr>
          <p:cNvSpPr/>
          <p:nvPr/>
        </p:nvSpPr>
        <p:spPr>
          <a:xfrm>
            <a:off x="882589" y="1613852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SS3: Controls and Decision Making</a:t>
            </a:r>
          </a:p>
        </p:txBody>
      </p:sp>
      <p:sp>
        <p:nvSpPr>
          <p:cNvPr id="117" name="Flowchart: Alternate Process 116">
            <a:extLst>
              <a:ext uri="{FF2B5EF4-FFF2-40B4-BE49-F238E27FC236}">
                <a16:creationId xmlns:a16="http://schemas.microsoft.com/office/drawing/2014/main" id="{8370B284-D352-4605-B4AA-F2DC58C96A38}"/>
              </a:ext>
            </a:extLst>
          </p:cNvPr>
          <p:cNvSpPr/>
          <p:nvPr/>
        </p:nvSpPr>
        <p:spPr>
          <a:xfrm>
            <a:off x="882589" y="2031399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SS4: Communications</a:t>
            </a:r>
          </a:p>
        </p:txBody>
      </p:sp>
      <p:sp>
        <p:nvSpPr>
          <p:cNvPr id="118" name="Flowchart: Alternate Process 117">
            <a:extLst>
              <a:ext uri="{FF2B5EF4-FFF2-40B4-BE49-F238E27FC236}">
                <a16:creationId xmlns:a16="http://schemas.microsoft.com/office/drawing/2014/main" id="{C4A680EC-8CFA-4435-B0D5-1D42C5281F6F}"/>
              </a:ext>
            </a:extLst>
          </p:cNvPr>
          <p:cNvSpPr/>
          <p:nvPr/>
        </p:nvSpPr>
        <p:spPr>
          <a:xfrm>
            <a:off x="882589" y="2448947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</p:txBody>
      </p:sp>
      <p:sp>
        <p:nvSpPr>
          <p:cNvPr id="119" name="Flowchart: Alternate Process 118">
            <a:extLst>
              <a:ext uri="{FF2B5EF4-FFF2-40B4-BE49-F238E27FC236}">
                <a16:creationId xmlns:a16="http://schemas.microsoft.com/office/drawing/2014/main" id="{4957598A-DED2-4468-80DD-2244A58967DD}"/>
              </a:ext>
            </a:extLst>
          </p:cNvPr>
          <p:cNvSpPr/>
          <p:nvPr/>
        </p:nvSpPr>
        <p:spPr>
          <a:xfrm>
            <a:off x="882589" y="1196305"/>
            <a:ext cx="2851211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SS2: Force applied by &amp; to Exoskeleton </a:t>
            </a:r>
          </a:p>
        </p:txBody>
      </p:sp>
      <p:sp>
        <p:nvSpPr>
          <p:cNvPr id="120" name="Flowchart: Alternate Process 119">
            <a:extLst>
              <a:ext uri="{FF2B5EF4-FFF2-40B4-BE49-F238E27FC236}">
                <a16:creationId xmlns:a16="http://schemas.microsoft.com/office/drawing/2014/main" id="{805B0755-7490-4908-BDD0-A90D244A26A5}"/>
              </a:ext>
            </a:extLst>
          </p:cNvPr>
          <p:cNvSpPr/>
          <p:nvPr/>
        </p:nvSpPr>
        <p:spPr>
          <a:xfrm>
            <a:off x="882589" y="778758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SS1: Relative Position of Pilot 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43A859A-B689-42EF-9FCF-B7DE5F1E381D}"/>
              </a:ext>
            </a:extLst>
          </p:cNvPr>
          <p:cNvSpPr/>
          <p:nvPr/>
        </p:nvSpPr>
        <p:spPr>
          <a:xfrm>
            <a:off x="540000" y="4066893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suit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DE5AB3E2-694F-4518-A0AA-91EF6CF6D67E}"/>
              </a:ext>
            </a:extLst>
          </p:cNvPr>
          <p:cNvSpPr/>
          <p:nvPr/>
        </p:nvSpPr>
        <p:spPr>
          <a:xfrm>
            <a:off x="540000" y="5162939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Regulate torque output of actuators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ED27B7A8-34C4-4CFF-B46F-55193AB8B3E3}"/>
              </a:ext>
            </a:extLst>
          </p:cNvPr>
          <p:cNvSpPr/>
          <p:nvPr/>
        </p:nvSpPr>
        <p:spPr>
          <a:xfrm>
            <a:off x="4321691" y="77875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Achieve/approach the desired position of the suit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6A3839F-D4C5-4194-AC7C-84D6F95C7CF2}"/>
              </a:ext>
            </a:extLst>
          </p:cNvPr>
          <p:cNvSpPr/>
          <p:nvPr/>
        </p:nvSpPr>
        <p:spPr>
          <a:xfrm>
            <a:off x="4321691" y="187480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and apply currently required change in commands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CBEC67C4-8145-4EDC-B6E6-4E3AB4BA141C}"/>
              </a:ext>
            </a:extLst>
          </p:cNvPr>
          <p:cNvSpPr/>
          <p:nvPr/>
        </p:nvSpPr>
        <p:spPr>
          <a:xfrm>
            <a:off x="2052676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suit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04E96D33-931D-41ED-B785-5AAC4836DA2B}"/>
              </a:ext>
            </a:extLst>
          </p:cNvPr>
          <p:cNvSpPr/>
          <p:nvPr/>
        </p:nvSpPr>
        <p:spPr>
          <a:xfrm>
            <a:off x="2052676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suit interaction with environment (force) 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2BF16F38-5994-4A2C-9431-5E8CE547BC25}"/>
              </a:ext>
            </a:extLst>
          </p:cNvPr>
          <p:cNvSpPr/>
          <p:nvPr/>
        </p:nvSpPr>
        <p:spPr>
          <a:xfrm>
            <a:off x="2052676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external contact points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63D1470-FBE3-48D4-8461-35122716F401}"/>
              </a:ext>
            </a:extLst>
          </p:cNvPr>
          <p:cNvSpPr/>
          <p:nvPr/>
        </p:nvSpPr>
        <p:spPr>
          <a:xfrm>
            <a:off x="3565352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pilot interaction with suit (force)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619597F8-F93B-4AD4-A251-42D24A65AD9C}"/>
              </a:ext>
            </a:extLst>
          </p:cNvPr>
          <p:cNvSpPr/>
          <p:nvPr/>
        </p:nvSpPr>
        <p:spPr>
          <a:xfrm>
            <a:off x="3565352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internal contact points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1A998BA-C071-44B5-962E-FE337498CFC8}"/>
              </a:ext>
            </a:extLst>
          </p:cNvPr>
          <p:cNvSpPr/>
          <p:nvPr/>
        </p:nvSpPr>
        <p:spPr>
          <a:xfrm>
            <a:off x="5078028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pilot/desired state of suit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F1FD1449-71B5-4234-B68C-56B73E3B8CA2}"/>
              </a:ext>
            </a:extLst>
          </p:cNvPr>
          <p:cNvSpPr/>
          <p:nvPr/>
        </p:nvSpPr>
        <p:spPr>
          <a:xfrm>
            <a:off x="5078028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origin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80AE8C24-5378-46D6-B0D1-7131000DBDEC}"/>
              </a:ext>
            </a:extLst>
          </p:cNvPr>
          <p:cNvSpPr/>
          <p:nvPr/>
        </p:nvSpPr>
        <p:spPr>
          <a:xfrm>
            <a:off x="5078028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fixed rotational axis on suit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E17CF2C8-8C53-48C7-9AD3-469A6F84215D}"/>
              </a:ext>
            </a:extLst>
          </p:cNvPr>
          <p:cNvSpPr/>
          <p:nvPr/>
        </p:nvSpPr>
        <p:spPr>
          <a:xfrm>
            <a:off x="6590704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Determine action required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B0676973-EA72-4D5F-9A6D-2CAB38CC5F7A}"/>
              </a:ext>
            </a:extLst>
          </p:cNvPr>
          <p:cNvSpPr/>
          <p:nvPr/>
        </p:nvSpPr>
        <p:spPr>
          <a:xfrm>
            <a:off x="6590704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Derive required action of the suit from any given state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B7FBCCD6-B5C4-43DD-A839-6974AB226413}"/>
              </a:ext>
            </a:extLst>
          </p:cNvPr>
          <p:cNvSpPr/>
          <p:nvPr/>
        </p:nvSpPr>
        <p:spPr>
          <a:xfrm>
            <a:off x="6590704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Develop control method based on kinematics of the suit</a:t>
            </a:r>
          </a:p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87" name="Flowchart: Alternate Process 186">
            <a:extLst>
              <a:ext uri="{FF2B5EF4-FFF2-40B4-BE49-F238E27FC236}">
                <a16:creationId xmlns:a16="http://schemas.microsoft.com/office/drawing/2014/main" id="{17975D41-8DC7-4055-949A-7231CCF688D6}"/>
              </a:ext>
            </a:extLst>
          </p:cNvPr>
          <p:cNvSpPr/>
          <p:nvPr/>
        </p:nvSpPr>
        <p:spPr>
          <a:xfrm>
            <a:off x="8103382" y="5162939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Transmit Message over communications system</a:t>
            </a:r>
          </a:p>
        </p:txBody>
      </p:sp>
      <p:sp>
        <p:nvSpPr>
          <p:cNvPr id="188" name="Flowchart: Alternate Process 187">
            <a:extLst>
              <a:ext uri="{FF2B5EF4-FFF2-40B4-BE49-F238E27FC236}">
                <a16:creationId xmlns:a16="http://schemas.microsoft.com/office/drawing/2014/main" id="{70ECDDF3-EE31-4BE2-BB26-E9F9CED294F8}"/>
              </a:ext>
            </a:extLst>
          </p:cNvPr>
          <p:cNvSpPr/>
          <p:nvPr/>
        </p:nvSpPr>
        <p:spPr>
          <a:xfrm>
            <a:off x="8103382" y="2973625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Communicate Desired Action</a:t>
            </a:r>
          </a:p>
        </p:txBody>
      </p:sp>
    </p:spTree>
    <p:extLst>
      <p:ext uri="{BB962C8B-B14F-4D97-AF65-F5344CB8AC3E}">
        <p14:creationId xmlns:p14="http://schemas.microsoft.com/office/powerpoint/2010/main" val="163730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BADEB5B-1FA0-480F-B4B7-FA16E78E33A8}"/>
              </a:ext>
            </a:extLst>
          </p:cNvPr>
          <p:cNvSpPr/>
          <p:nvPr/>
        </p:nvSpPr>
        <p:spPr>
          <a:xfrm>
            <a:off x="3745556" y="5117746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50A7802-8233-4992-B9BE-7091952E9771}"/>
              </a:ext>
            </a:extLst>
          </p:cNvPr>
          <p:cNvSpPr/>
          <p:nvPr/>
        </p:nvSpPr>
        <p:spPr>
          <a:xfrm>
            <a:off x="5483376" y="5117746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52805B1-74E1-4FCB-9211-390D72069E4D}"/>
              </a:ext>
            </a:extLst>
          </p:cNvPr>
          <p:cNvGrpSpPr/>
          <p:nvPr/>
        </p:nvGrpSpPr>
        <p:grpSpPr>
          <a:xfrm>
            <a:off x="7156702" y="5274385"/>
            <a:ext cx="127908" cy="836480"/>
            <a:chOff x="8102122" y="5274385"/>
            <a:chExt cx="127908" cy="83648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78352EE-89CB-431E-B0ED-D100A3BD1390}"/>
                </a:ext>
              </a:extLst>
            </p:cNvPr>
            <p:cNvSpPr/>
            <p:nvPr/>
          </p:nvSpPr>
          <p:spPr>
            <a:xfrm>
              <a:off x="8102122" y="527438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A83614D-8DAE-4B47-99AA-14062F9FFD8B}"/>
                </a:ext>
              </a:extLst>
            </p:cNvPr>
            <p:cNvSpPr/>
            <p:nvPr/>
          </p:nvSpPr>
          <p:spPr>
            <a:xfrm>
              <a:off x="8102122" y="569262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BDC8CD1B-7783-44CD-BA33-6E26BA3F5FDD}"/>
              </a:ext>
            </a:extLst>
          </p:cNvPr>
          <p:cNvSpPr/>
          <p:nvPr/>
        </p:nvSpPr>
        <p:spPr>
          <a:xfrm>
            <a:off x="3258498" y="540000"/>
            <a:ext cx="3388984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SS1: Relative Position of Pilot 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2DA2B122-C08F-43FA-9300-AE06F1C82B98}"/>
              </a:ext>
            </a:extLst>
          </p:cNvPr>
          <p:cNvSpPr/>
          <p:nvPr/>
        </p:nvSpPr>
        <p:spPr>
          <a:xfrm>
            <a:off x="900001" y="3008872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Define Origin / Rotational Axis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6E4977F6-5F00-494F-89EC-D630C7E2CDD0}"/>
              </a:ext>
            </a:extLst>
          </p:cNvPr>
          <p:cNvGrpSpPr/>
          <p:nvPr/>
        </p:nvGrpSpPr>
        <p:grpSpPr>
          <a:xfrm>
            <a:off x="4321691" y="4063308"/>
            <a:ext cx="1262618" cy="836484"/>
            <a:chOff x="3466268" y="4063308"/>
            <a:chExt cx="1262618" cy="836484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193981C-E5FC-46A4-AD24-3EBF9F74A720}"/>
                </a:ext>
              </a:extLst>
            </p:cNvPr>
            <p:cNvGrpSpPr/>
            <p:nvPr/>
          </p:nvGrpSpPr>
          <p:grpSpPr>
            <a:xfrm>
              <a:off x="3466268" y="4771881"/>
              <a:ext cx="1262618" cy="127911"/>
              <a:chOff x="2977867" y="3786795"/>
              <a:chExt cx="1004845" cy="127911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2BFDA6C-A730-42C2-91CB-ADF3CFF96A75}"/>
                  </a:ext>
                </a:extLst>
              </p:cNvPr>
              <p:cNvSpPr/>
              <p:nvPr/>
            </p:nvSpPr>
            <p:spPr>
              <a:xfrm rot="5400000">
                <a:off x="3038787" y="3725875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6F913119-EB6E-4621-9A43-F98D67D58694}"/>
                  </a:ext>
                </a:extLst>
              </p:cNvPr>
              <p:cNvSpPr/>
              <p:nvPr/>
            </p:nvSpPr>
            <p:spPr>
              <a:xfrm rot="5400000">
                <a:off x="3290484" y="3725876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A2E14582-77A3-43F5-8367-92D5F5EF04DB}"/>
                  </a:ext>
                </a:extLst>
              </p:cNvPr>
              <p:cNvSpPr/>
              <p:nvPr/>
            </p:nvSpPr>
            <p:spPr>
              <a:xfrm rot="5400000">
                <a:off x="3542188" y="3725877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AE252E39-DB9F-45A2-B56B-419C70A6F4D7}"/>
                  </a:ext>
                </a:extLst>
              </p:cNvPr>
              <p:cNvSpPr/>
              <p:nvPr/>
            </p:nvSpPr>
            <p:spPr>
              <a:xfrm rot="5400000">
                <a:off x="3793885" y="3725878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642B8AF3-139C-4DD2-999B-77467D9913C8}"/>
                </a:ext>
              </a:extLst>
            </p:cNvPr>
            <p:cNvSpPr/>
            <p:nvPr/>
          </p:nvSpPr>
          <p:spPr>
            <a:xfrm>
              <a:off x="3466268" y="4063308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Detect distance / proximity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B84EE9-F805-4C24-80E0-883DD0CFC543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4953000" y="2790920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E0C5AF-5A96-4056-ACE7-88BB922ABB18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4953000" y="1736484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D92F409B-EDD8-46C5-A4D2-F93183E2606B}"/>
              </a:ext>
            </a:extLst>
          </p:cNvPr>
          <p:cNvSpPr/>
          <p:nvPr/>
        </p:nvSpPr>
        <p:spPr>
          <a:xfrm>
            <a:off x="4321691" y="900000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pilot/desired state of suit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50115687-D116-4ABA-A652-AD6EE015EF68}"/>
              </a:ext>
            </a:extLst>
          </p:cNvPr>
          <p:cNvSpPr/>
          <p:nvPr/>
        </p:nvSpPr>
        <p:spPr>
          <a:xfrm>
            <a:off x="4321691" y="1954436"/>
            <a:ext cx="1262618" cy="836484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origin</a:t>
            </a:r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36AFA404-2F42-45E1-A7C3-93CEEEC99AA4}"/>
              </a:ext>
            </a:extLst>
          </p:cNvPr>
          <p:cNvSpPr/>
          <p:nvPr/>
        </p:nvSpPr>
        <p:spPr>
          <a:xfrm>
            <a:off x="4321691" y="3008872"/>
            <a:ext cx="1262618" cy="836484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fixed rotational axis on suit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EE20DA8A-1203-4004-B796-1159A72D15A7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prstDash val="lg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1A8A370-EA07-4435-A94A-5EB174BCE0D4}"/>
              </a:ext>
            </a:extLst>
          </p:cNvPr>
          <p:cNvCxnSpPr>
            <a:cxnSpLocks/>
            <a:stCxn id="29" idx="1"/>
            <a:endCxn id="17" idx="0"/>
          </p:cNvCxnSpPr>
          <p:nvPr/>
        </p:nvCxnSpPr>
        <p:spPr>
          <a:xfrm rot="10800000" flipV="1">
            <a:off x="2435089" y="4481550"/>
            <a:ext cx="1886602" cy="636196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4813D39-7903-430B-A115-CEDD44E3B1A0}"/>
              </a:ext>
            </a:extLst>
          </p:cNvPr>
          <p:cNvCxnSpPr>
            <a:cxnSpLocks/>
            <a:stCxn id="125" idx="3"/>
            <a:endCxn id="19" idx="0"/>
          </p:cNvCxnSpPr>
          <p:nvPr/>
        </p:nvCxnSpPr>
        <p:spPr>
          <a:xfrm rot="16200000" flipH="1">
            <a:off x="5342744" y="4668184"/>
            <a:ext cx="217955" cy="68116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1142E9F-B215-40BC-8FF0-61748BE44660}"/>
              </a:ext>
            </a:extLst>
          </p:cNvPr>
          <p:cNvCxnSpPr>
            <a:cxnSpLocks/>
            <a:stCxn id="29" idx="3"/>
            <a:endCxn id="86" idx="0"/>
          </p:cNvCxnSpPr>
          <p:nvPr/>
        </p:nvCxnSpPr>
        <p:spPr>
          <a:xfrm>
            <a:off x="5584309" y="4481550"/>
            <a:ext cx="1886603" cy="636196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40D16B-0B0A-4291-8165-F0754E500AA0}"/>
              </a:ext>
            </a:extLst>
          </p:cNvPr>
          <p:cNvSpPr/>
          <p:nvPr/>
        </p:nvSpPr>
        <p:spPr>
          <a:xfrm>
            <a:off x="2617054" y="5274385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7D8C76A-6CC5-408F-AC7F-69E1B59F0784}"/>
              </a:ext>
            </a:extLst>
          </p:cNvPr>
          <p:cNvSpPr/>
          <p:nvPr/>
        </p:nvSpPr>
        <p:spPr>
          <a:xfrm>
            <a:off x="2617054" y="5692625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35A7958-0784-4046-80BE-40798ACA78E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066398" y="5535988"/>
            <a:ext cx="4159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BD670E-EA2A-451E-850F-2ED7281F70E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4745006" y="5535988"/>
            <a:ext cx="4159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0861DB6-7D6D-4711-BCCF-E83EC7481698}"/>
              </a:ext>
            </a:extLst>
          </p:cNvPr>
          <p:cNvCxnSpPr>
            <a:cxnSpLocks/>
            <a:stCxn id="19" idx="3"/>
            <a:endCxn id="86" idx="1"/>
          </p:cNvCxnSpPr>
          <p:nvPr/>
        </p:nvCxnSpPr>
        <p:spPr>
          <a:xfrm>
            <a:off x="6423614" y="5535988"/>
            <a:ext cx="4159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9471340E-EC2C-4658-9D26-0C3E15A1296E}"/>
              </a:ext>
            </a:extLst>
          </p:cNvPr>
          <p:cNvCxnSpPr>
            <a:cxnSpLocks/>
            <a:stCxn id="124" idx="3"/>
            <a:endCxn id="18" idx="0"/>
          </p:cNvCxnSpPr>
          <p:nvPr/>
        </p:nvCxnSpPr>
        <p:spPr>
          <a:xfrm rot="5400000">
            <a:off x="4345303" y="4668185"/>
            <a:ext cx="217956" cy="6811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DED509C-61DE-4BD3-8180-306CE6B2DBBB}"/>
              </a:ext>
            </a:extLst>
          </p:cNvPr>
          <p:cNvGrpSpPr/>
          <p:nvPr/>
        </p:nvGrpSpPr>
        <p:grpSpPr>
          <a:xfrm>
            <a:off x="1803780" y="5117746"/>
            <a:ext cx="6298441" cy="836484"/>
            <a:chOff x="1763424" y="5117746"/>
            <a:chExt cx="6298441" cy="836484"/>
          </a:xfrm>
        </p:grpSpPr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D6880F27-7869-44F4-BA18-C658D30CC6F6}"/>
                </a:ext>
              </a:extLst>
            </p:cNvPr>
            <p:cNvSpPr/>
            <p:nvPr/>
          </p:nvSpPr>
          <p:spPr>
            <a:xfrm>
              <a:off x="1763424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Detect Signal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507FB19F-0FFD-483C-9DDF-3FDD57B3763C}"/>
                </a:ext>
              </a:extLst>
            </p:cNvPr>
            <p:cNvSpPr/>
            <p:nvPr/>
          </p:nvSpPr>
          <p:spPr>
            <a:xfrm>
              <a:off x="3442032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Remove Noise</a:t>
              </a:r>
            </a:p>
          </p:txBody>
        </p:sp>
        <p:sp>
          <p:nvSpPr>
            <p:cNvPr id="19" name="Flowchart: Alternate Process 18">
              <a:extLst>
                <a:ext uri="{FF2B5EF4-FFF2-40B4-BE49-F238E27FC236}">
                  <a16:creationId xmlns:a16="http://schemas.microsoft.com/office/drawing/2014/main" id="{3217BC8F-77B9-4DBD-AD64-60D7FAAF745C}"/>
                </a:ext>
              </a:extLst>
            </p:cNvPr>
            <p:cNvSpPr/>
            <p:nvPr/>
          </p:nvSpPr>
          <p:spPr>
            <a:xfrm>
              <a:off x="5120640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Apply Sufficient Amplification</a:t>
              </a:r>
            </a:p>
          </p:txBody>
        </p:sp>
        <p:sp>
          <p:nvSpPr>
            <p:cNvPr id="86" name="Flowchart: Alternate Process 85">
              <a:extLst>
                <a:ext uri="{FF2B5EF4-FFF2-40B4-BE49-F238E27FC236}">
                  <a16:creationId xmlns:a16="http://schemas.microsoft.com/office/drawing/2014/main" id="{484A4846-31D9-46DC-A34A-EE6B8EDF80BE}"/>
                </a:ext>
              </a:extLst>
            </p:cNvPr>
            <p:cNvSpPr/>
            <p:nvPr/>
          </p:nvSpPr>
          <p:spPr>
            <a:xfrm>
              <a:off x="6799247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Read Signal</a:t>
              </a:r>
            </a:p>
          </p:txBody>
        </p:sp>
      </p:grp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69ECF706-1FDA-4E1A-8C85-67EDF63C6058}"/>
              </a:ext>
            </a:extLst>
          </p:cNvPr>
          <p:cNvSpPr/>
          <p:nvPr/>
        </p:nvSpPr>
        <p:spPr>
          <a:xfrm>
            <a:off x="7743380" y="3008872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Parse readings into useable data</a:t>
            </a:r>
          </a:p>
        </p:txBody>
      </p:sp>
      <p:sp>
        <p:nvSpPr>
          <p:cNvPr id="143" name="Flowchart: Alternate Process 142">
            <a:extLst>
              <a:ext uri="{FF2B5EF4-FFF2-40B4-BE49-F238E27FC236}">
                <a16:creationId xmlns:a16="http://schemas.microsoft.com/office/drawing/2014/main" id="{5EE8BAA9-0AB9-4D7E-B5B4-44B8316F3839}"/>
              </a:ext>
            </a:extLst>
          </p:cNvPr>
          <p:cNvSpPr/>
          <p:nvPr/>
        </p:nvSpPr>
        <p:spPr>
          <a:xfrm>
            <a:off x="7743380" y="4063310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Map from ADC readings to meters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D128C6B-9955-4001-86C9-79102CA0F7F0}"/>
              </a:ext>
            </a:extLst>
          </p:cNvPr>
          <p:cNvCxnSpPr>
            <a:cxnSpLocks/>
            <a:stCxn id="143" idx="0"/>
            <a:endCxn id="30" idx="2"/>
          </p:cNvCxnSpPr>
          <p:nvPr/>
        </p:nvCxnSpPr>
        <p:spPr>
          <a:xfrm flipV="1">
            <a:off x="8374689" y="3845356"/>
            <a:ext cx="0" cy="217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19DCC99-8431-4386-8813-1037B5401878}"/>
              </a:ext>
            </a:extLst>
          </p:cNvPr>
          <p:cNvCxnSpPr>
            <a:cxnSpLocks/>
            <a:stCxn id="30" idx="1"/>
            <a:endCxn id="38" idx="3"/>
          </p:cNvCxnSpPr>
          <p:nvPr/>
        </p:nvCxnSpPr>
        <p:spPr>
          <a:xfrm flipH="1">
            <a:off x="5584309" y="3427114"/>
            <a:ext cx="21590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3B9B0590-AC4B-4E44-B224-2022D9E7D274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>
            <a:off x="2162619" y="3427114"/>
            <a:ext cx="21590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29C0B52E-5589-47BF-8FDF-DB9B3E5FC9AC}"/>
              </a:ext>
            </a:extLst>
          </p:cNvPr>
          <p:cNvCxnSpPr>
            <a:cxnSpLocks/>
            <a:stCxn id="38" idx="2"/>
            <a:endCxn id="29" idx="0"/>
          </p:cNvCxnSpPr>
          <p:nvPr/>
        </p:nvCxnSpPr>
        <p:spPr>
          <a:xfrm>
            <a:off x="4953000" y="3845356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CC017A0B-5B42-4E30-BE82-50B4D305FAFC}"/>
              </a:ext>
            </a:extLst>
          </p:cNvPr>
          <p:cNvSpPr/>
          <p:nvPr/>
        </p:nvSpPr>
        <p:spPr>
          <a:xfrm>
            <a:off x="900001" y="4063310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Create fixed measurement point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C219AF-DDB2-4F24-8344-3C79CA687518}"/>
              </a:ext>
            </a:extLst>
          </p:cNvPr>
          <p:cNvCxnSpPr>
            <a:cxnSpLocks/>
            <a:stCxn id="47" idx="0"/>
            <a:endCxn id="24" idx="2"/>
          </p:cNvCxnSpPr>
          <p:nvPr/>
        </p:nvCxnSpPr>
        <p:spPr>
          <a:xfrm flipV="1">
            <a:off x="1531310" y="3845356"/>
            <a:ext cx="0" cy="217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09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B321606-344F-49D5-B586-AE839FDCADEE}"/>
              </a:ext>
            </a:extLst>
          </p:cNvPr>
          <p:cNvGrpSpPr/>
          <p:nvPr/>
        </p:nvGrpSpPr>
        <p:grpSpPr>
          <a:xfrm>
            <a:off x="1470112" y="749494"/>
            <a:ext cx="5400000" cy="2625198"/>
            <a:chOff x="1470112" y="749494"/>
            <a:chExt cx="5400000" cy="262519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CF73A6-7E4D-4CA2-88B9-FB11C41399B5}"/>
                </a:ext>
              </a:extLst>
            </p:cNvPr>
            <p:cNvSpPr/>
            <p:nvPr/>
          </p:nvSpPr>
          <p:spPr>
            <a:xfrm>
              <a:off x="2561331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D957C2-13F4-4417-8BE5-EAD60E449C2F}"/>
                </a:ext>
              </a:extLst>
            </p:cNvPr>
            <p:cNvSpPr/>
            <p:nvPr/>
          </p:nvSpPr>
          <p:spPr>
            <a:xfrm>
              <a:off x="1909632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E2B501-4E4E-4D7C-98D0-3F486DA17FA5}"/>
                </a:ext>
              </a:extLst>
            </p:cNvPr>
            <p:cNvGrpSpPr/>
            <p:nvPr/>
          </p:nvGrpSpPr>
          <p:grpSpPr>
            <a:xfrm>
              <a:off x="1470112" y="2475448"/>
              <a:ext cx="5400000" cy="899244"/>
              <a:chOff x="1470112" y="2475448"/>
              <a:chExt cx="5400000" cy="169239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409F64-197A-49FF-82C5-16A4ACF6EF75}"/>
                  </a:ext>
                </a:extLst>
              </p:cNvPr>
              <p:cNvSpPr/>
              <p:nvPr/>
            </p:nvSpPr>
            <p:spPr>
              <a:xfrm>
                <a:off x="1470112" y="2475448"/>
                <a:ext cx="5400000" cy="169239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74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5AF71B6-F3E5-4322-AE00-0D4D5AEC15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70112" y="2475448"/>
                <a:ext cx="5400000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6CA9137-696B-417B-BDA8-BEBA90BBDBE9}"/>
                </a:ext>
              </a:extLst>
            </p:cNvPr>
            <p:cNvGrpSpPr/>
            <p:nvPr/>
          </p:nvGrpSpPr>
          <p:grpSpPr>
            <a:xfrm>
              <a:off x="1881716" y="1579994"/>
              <a:ext cx="4576792" cy="801993"/>
              <a:chOff x="1879320" y="1579994"/>
              <a:chExt cx="4576792" cy="8019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8B75C9-73DC-48E0-97BA-5DC00147C153}"/>
                  </a:ext>
                </a:extLst>
              </p:cNvPr>
              <p:cNvSpPr/>
              <p:nvPr/>
            </p:nvSpPr>
            <p:spPr>
              <a:xfrm>
                <a:off x="1884112" y="1816171"/>
                <a:ext cx="457200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64F1E5F-3569-459B-83C0-2EFCADBCEDBB}"/>
                  </a:ext>
                </a:extLst>
              </p:cNvPr>
              <p:cNvSpPr/>
              <p:nvPr/>
            </p:nvSpPr>
            <p:spPr>
              <a:xfrm>
                <a:off x="2561331" y="1579994"/>
                <a:ext cx="321277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0B0208C-1F75-446D-9839-5DBE916F4517}"/>
                  </a:ext>
                </a:extLst>
              </p:cNvPr>
              <p:cNvSpPr/>
              <p:nvPr/>
            </p:nvSpPr>
            <p:spPr>
              <a:xfrm>
                <a:off x="6284606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35F1E1E-C1A4-43AC-8110-D2237F262446}"/>
                  </a:ext>
                </a:extLst>
              </p:cNvPr>
              <p:cNvSpPr/>
              <p:nvPr/>
            </p:nvSpPr>
            <p:spPr>
              <a:xfrm>
                <a:off x="1879320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A8FE3B-3D6F-4420-9F16-E19A93B8E66E}"/>
                </a:ext>
              </a:extLst>
            </p:cNvPr>
            <p:cNvSpPr txBox="1"/>
            <p:nvPr/>
          </p:nvSpPr>
          <p:spPr>
            <a:xfrm>
              <a:off x="2147220" y="14215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E5BCA-1315-413B-9F79-887A2CEEB86D}"/>
                </a:ext>
              </a:extLst>
            </p:cNvPr>
            <p:cNvSpPr txBox="1"/>
            <p:nvPr/>
          </p:nvSpPr>
          <p:spPr>
            <a:xfrm>
              <a:off x="2147220" y="74949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684EED5-3564-4605-BBAB-CDB5524AFD4D}"/>
                </a:ext>
              </a:extLst>
            </p:cNvPr>
            <p:cNvCxnSpPr>
              <a:stCxn id="16" idx="1"/>
              <a:endCxn id="18" idx="0"/>
            </p:cNvCxnSpPr>
            <p:nvPr/>
          </p:nvCxnSpPr>
          <p:spPr>
            <a:xfrm rot="10800000" flipV="1">
              <a:off x="1967730" y="934160"/>
              <a:ext cx="179491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666F1DBE-1D07-4C08-9DE3-3EF4F26C6679}"/>
                </a:ext>
              </a:extLst>
            </p:cNvPr>
            <p:cNvCxnSpPr>
              <a:stCxn id="16" idx="3"/>
              <a:endCxn id="17" idx="0"/>
            </p:cNvCxnSpPr>
            <p:nvPr/>
          </p:nvCxnSpPr>
          <p:spPr>
            <a:xfrm>
              <a:off x="2464936" y="934160"/>
              <a:ext cx="154492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C09977-9D79-4D6D-8FBE-D5D89121F794}"/>
                </a:ext>
              </a:extLst>
            </p:cNvPr>
            <p:cNvSpPr txBox="1"/>
            <p:nvPr/>
          </p:nvSpPr>
          <p:spPr>
            <a:xfrm>
              <a:off x="4011254" y="124954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54379B-0A9A-49E0-893F-7469A3D15EC3}"/>
                </a:ext>
              </a:extLst>
            </p:cNvPr>
            <p:cNvSpPr txBox="1"/>
            <p:nvPr/>
          </p:nvSpPr>
          <p:spPr>
            <a:xfrm>
              <a:off x="4011254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E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9C4DC6-E331-4408-9570-B9019E8EBB68}"/>
                </a:ext>
              </a:extLst>
            </p:cNvPr>
            <p:cNvGrpSpPr/>
            <p:nvPr/>
          </p:nvGrpSpPr>
          <p:grpSpPr>
            <a:xfrm>
              <a:off x="3388827" y="2232954"/>
              <a:ext cx="1562571" cy="149033"/>
              <a:chOff x="3223134" y="2232954"/>
              <a:chExt cx="1562571" cy="14903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18F3E86-1D8F-447A-A016-C59B4F024745}"/>
                  </a:ext>
                </a:extLst>
              </p:cNvPr>
              <p:cNvSpPr/>
              <p:nvPr/>
            </p:nvSpPr>
            <p:spPr>
              <a:xfrm>
                <a:off x="3223134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49890CB-DB42-4ABA-89EE-514AFDAAF10F}"/>
                  </a:ext>
                </a:extLst>
              </p:cNvPr>
              <p:cNvSpPr/>
              <p:nvPr/>
            </p:nvSpPr>
            <p:spPr>
              <a:xfrm>
                <a:off x="4636672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CC6700-94D5-4997-9112-AF5D26B26139}"/>
                </a:ext>
              </a:extLst>
            </p:cNvPr>
            <p:cNvSpPr txBox="1"/>
            <p:nvPr/>
          </p:nvSpPr>
          <p:spPr>
            <a:xfrm>
              <a:off x="1525703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D6F57BBA-51B3-4137-9916-05C354D10724}"/>
                </a:ext>
              </a:extLst>
            </p:cNvPr>
            <p:cNvCxnSpPr>
              <a:cxnSpLocks/>
              <a:stCxn id="26" idx="1"/>
              <a:endCxn id="28" idx="2"/>
            </p:cNvCxnSpPr>
            <p:nvPr/>
          </p:nvCxnSpPr>
          <p:spPr>
            <a:xfrm rot="10800000">
              <a:off x="3463344" y="2381988"/>
              <a:ext cx="547910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C7CEE7C3-5ACF-465D-9B1B-1AEE2423F396}"/>
                </a:ext>
              </a:extLst>
            </p:cNvPr>
            <p:cNvCxnSpPr>
              <a:cxnSpLocks/>
              <a:stCxn id="26" idx="3"/>
              <a:endCxn id="29" idx="2"/>
            </p:cNvCxnSpPr>
            <p:nvPr/>
          </p:nvCxnSpPr>
          <p:spPr>
            <a:xfrm flipV="1">
              <a:off x="4328970" y="2381987"/>
              <a:ext cx="547912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9020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E2866-A64D-4F4C-A749-3E619A009108}"/>
              </a:ext>
            </a:extLst>
          </p:cNvPr>
          <p:cNvGrpSpPr/>
          <p:nvPr/>
        </p:nvGrpSpPr>
        <p:grpSpPr>
          <a:xfrm>
            <a:off x="0" y="1219501"/>
            <a:ext cx="9906000" cy="5327492"/>
            <a:chOff x="0" y="1219501"/>
            <a:chExt cx="9906000" cy="532749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F03E2A-1899-48FD-919D-FE52ADEDA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183" t="28161" r="20807" b="12088"/>
            <a:stretch/>
          </p:blipFill>
          <p:spPr>
            <a:xfrm rot="16200000">
              <a:off x="-828079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7E08CF-0BC1-4334-8CEB-CE7C7C283C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183" t="28161" r="20807" b="12088"/>
            <a:stretch/>
          </p:blipFill>
          <p:spPr>
            <a:xfrm rot="16200000">
              <a:off x="2473921" y="2416913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BC366C-8DA2-4A2A-B1E7-FBEA8E3084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181" t="28161" r="20808" b="12087"/>
            <a:stretch/>
          </p:blipFill>
          <p:spPr>
            <a:xfrm rot="16200000">
              <a:off x="5775922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F2CFF8-B7FD-484F-BC12-B07294EEFCEF}"/>
                </a:ext>
              </a:extLst>
            </p:cNvPr>
            <p:cNvSpPr txBox="1"/>
            <p:nvPr/>
          </p:nvSpPr>
          <p:spPr>
            <a:xfrm>
              <a:off x="1114026" y="121950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FCDC37-A58C-4F44-BAD3-9B2B1F011A2C}"/>
                </a:ext>
              </a:extLst>
            </p:cNvPr>
            <p:cNvSpPr txBox="1"/>
            <p:nvPr/>
          </p:nvSpPr>
          <p:spPr>
            <a:xfrm>
              <a:off x="4232995" y="121950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Bottom Layer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B54B51-A92C-4A29-8BC5-FBA57B017907}"/>
                </a:ext>
              </a:extLst>
            </p:cNvPr>
            <p:cNvSpPr txBox="1"/>
            <p:nvPr/>
          </p:nvSpPr>
          <p:spPr>
            <a:xfrm>
              <a:off x="7353761" y="1219501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 Render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468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3467</TotalTime>
  <Words>1000</Words>
  <Application>Microsoft Office PowerPoint</Application>
  <PresentationFormat>A4 Paper (210x297 mm)</PresentationFormat>
  <Paragraphs>340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Yu Gothic</vt:lpstr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175</cp:revision>
  <dcterms:created xsi:type="dcterms:W3CDTF">2018-05-29T03:36:53Z</dcterms:created>
  <dcterms:modified xsi:type="dcterms:W3CDTF">2018-06-05T03:56:55Z</dcterms:modified>
</cp:coreProperties>
</file>