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roup 476">
            <a:extLst>
              <a:ext uri="{FF2B5EF4-FFF2-40B4-BE49-F238E27FC236}">
                <a16:creationId xmlns:a16="http://schemas.microsoft.com/office/drawing/2014/main" id="{47DF2B59-C77B-42F3-B578-6FA10DEC16A3}"/>
              </a:ext>
            </a:extLst>
          </p:cNvPr>
          <p:cNvGrpSpPr/>
          <p:nvPr/>
        </p:nvGrpSpPr>
        <p:grpSpPr>
          <a:xfrm>
            <a:off x="-22489" y="2867513"/>
            <a:ext cx="3371880" cy="4789000"/>
            <a:chOff x="-22489" y="2679329"/>
            <a:chExt cx="3371880" cy="478900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FF3A85B5-595C-4918-8609-187175CA3D7A}"/>
                </a:ext>
              </a:extLst>
            </p:cNvPr>
            <p:cNvSpPr/>
            <p:nvPr/>
          </p:nvSpPr>
          <p:spPr>
            <a:xfrm>
              <a:off x="717814" y="4952972"/>
              <a:ext cx="148046" cy="163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35C26F5-1B4F-41BC-83A4-7E246671EA42}"/>
                </a:ext>
              </a:extLst>
            </p:cNvPr>
            <p:cNvSpPr/>
            <p:nvPr/>
          </p:nvSpPr>
          <p:spPr>
            <a:xfrm>
              <a:off x="2706931" y="4209581"/>
              <a:ext cx="128022" cy="12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B3DA2E41-A8C4-491A-B9FE-840BFB7A63D5}"/>
                </a:ext>
              </a:extLst>
            </p:cNvPr>
            <p:cNvCxnSpPr>
              <a:cxnSpLocks/>
              <a:stCxn id="5" idx="3"/>
              <a:endCxn id="128" idx="2"/>
            </p:cNvCxnSpPr>
            <p:nvPr/>
          </p:nvCxnSpPr>
          <p:spPr>
            <a:xfrm flipV="1">
              <a:off x="2105888" y="5272201"/>
              <a:ext cx="665054" cy="1958560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47DC7F-07FC-4EAB-88DF-5C18BDBBD6D1}"/>
                </a:ext>
              </a:extLst>
            </p:cNvPr>
            <p:cNvSpPr/>
            <p:nvPr/>
          </p:nvSpPr>
          <p:spPr>
            <a:xfrm>
              <a:off x="2616329" y="5688323"/>
              <a:ext cx="229060" cy="161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AU" sz="140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62C37D-555E-4D36-BEDE-9CE7919A3A4C}"/>
                </a:ext>
              </a:extLst>
            </p:cNvPr>
            <p:cNvCxnSpPr>
              <a:cxnSpLocks/>
            </p:cNvCxnSpPr>
            <p:nvPr/>
          </p:nvCxnSpPr>
          <p:spPr>
            <a:xfrm>
              <a:off x="1599549" y="5124579"/>
              <a:ext cx="664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E5BFB2EC-DDF5-48C8-A272-10E0F720BF3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55360" y="7230761"/>
              <a:ext cx="7921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DB81036-94FD-4DB2-B503-18880D4F2DDD}"/>
                </a:ext>
              </a:extLst>
            </p:cNvPr>
            <p:cNvCxnSpPr>
              <a:cxnSpLocks/>
              <a:stCxn id="475" idx="3"/>
              <a:endCxn id="79" idx="1"/>
            </p:cNvCxnSpPr>
            <p:nvPr/>
          </p:nvCxnSpPr>
          <p:spPr>
            <a:xfrm>
              <a:off x="865860" y="5034602"/>
              <a:ext cx="1825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C45CD40-6958-408B-93A9-414276A27645}"/>
                </a:ext>
              </a:extLst>
            </p:cNvPr>
            <p:cNvGrpSpPr/>
            <p:nvPr/>
          </p:nvGrpSpPr>
          <p:grpSpPr>
            <a:xfrm>
              <a:off x="1047488" y="6444926"/>
              <a:ext cx="160447" cy="320894"/>
              <a:chOff x="1074704" y="4381500"/>
              <a:chExt cx="101760" cy="20352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DBB6D06-B73E-4995-B7E6-A85DA229E4B5}"/>
                  </a:ext>
                </a:extLst>
              </p:cNvPr>
              <p:cNvSpPr/>
              <p:nvPr/>
            </p:nvSpPr>
            <p:spPr>
              <a:xfrm>
                <a:off x="1074704" y="4381500"/>
                <a:ext cx="101760" cy="101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AU" sz="140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7F1977B-F243-4B5C-8FF4-8ADA8227A19C}"/>
                  </a:ext>
                </a:extLst>
              </p:cNvPr>
              <p:cNvSpPr/>
              <p:nvPr/>
            </p:nvSpPr>
            <p:spPr>
              <a:xfrm>
                <a:off x="1074704" y="4483260"/>
                <a:ext cx="101760" cy="101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AU" sz="1400"/>
              </a:p>
            </p:txBody>
          </p:sp>
        </p:grpSp>
        <p:sp>
          <p:nvSpPr>
            <p:cNvPr id="76" name="Flowchart: Process 75">
              <a:extLst>
                <a:ext uri="{FF2B5EF4-FFF2-40B4-BE49-F238E27FC236}">
                  <a16:creationId xmlns:a16="http://schemas.microsoft.com/office/drawing/2014/main" id="{D5A80E50-DA12-4654-AC9C-32AC0626D91D}"/>
                </a:ext>
              </a:extLst>
            </p:cNvPr>
            <p:cNvSpPr/>
            <p:nvPr/>
          </p:nvSpPr>
          <p:spPr>
            <a:xfrm>
              <a:off x="1047488" y="3143448"/>
              <a:ext cx="1058400" cy="349212"/>
            </a:xfrm>
            <a:prstGeom prst="flowChartProcess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lvl="0" algn="ctr"/>
              <a:r>
                <a:rPr lang="en-AU" sz="1400" dirty="0">
                  <a:solidFill>
                    <a:schemeClr val="tx1"/>
                  </a:solidFill>
                  <a:latin typeface="Helvetica Neue"/>
                </a:rPr>
                <a:t>Initialise</a:t>
              </a:r>
            </a:p>
          </p:txBody>
        </p:sp>
        <p:sp>
          <p:nvSpPr>
            <p:cNvPr id="77" name="Flowchart: Terminator 76">
              <a:extLst>
                <a:ext uri="{FF2B5EF4-FFF2-40B4-BE49-F238E27FC236}">
                  <a16:creationId xmlns:a16="http://schemas.microsoft.com/office/drawing/2014/main" id="{27013C69-7DF9-44AE-8EE1-88A72C7EFADE}"/>
                </a:ext>
              </a:extLst>
            </p:cNvPr>
            <p:cNvSpPr/>
            <p:nvPr/>
          </p:nvSpPr>
          <p:spPr>
            <a:xfrm>
              <a:off x="1047488" y="2679329"/>
              <a:ext cx="1058400" cy="349210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lvl="0" algn="ctr"/>
              <a:r>
                <a:rPr lang="en-AU" sz="1400" dirty="0">
                  <a:solidFill>
                    <a:schemeClr val="tx1"/>
                  </a:solidFill>
                  <a:latin typeface="Helvetica Neue"/>
                </a:rPr>
                <a:t>Start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87D102-3088-4B31-AB4F-615401762F1F}"/>
                </a:ext>
              </a:extLst>
            </p:cNvPr>
            <p:cNvGrpSpPr/>
            <p:nvPr/>
          </p:nvGrpSpPr>
          <p:grpSpPr>
            <a:xfrm>
              <a:off x="1047488" y="4072438"/>
              <a:ext cx="1058400" cy="609654"/>
              <a:chOff x="1047488" y="4253373"/>
              <a:chExt cx="1058400" cy="556624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C5216970-AFFF-4135-80BD-41562E60F57D}"/>
                  </a:ext>
                </a:extLst>
              </p:cNvPr>
              <p:cNvGrpSpPr/>
              <p:nvPr/>
            </p:nvGrpSpPr>
            <p:grpSpPr>
              <a:xfrm>
                <a:off x="1047488" y="4371238"/>
                <a:ext cx="160447" cy="320894"/>
                <a:chOff x="1074704" y="4381500"/>
                <a:chExt cx="101760" cy="203520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E8F556C7-CCB5-453A-9097-31210060B3EE}"/>
                    </a:ext>
                  </a:extLst>
                </p:cNvPr>
                <p:cNvSpPr/>
                <p:nvPr/>
              </p:nvSpPr>
              <p:spPr>
                <a:xfrm>
                  <a:off x="1074704" y="4381500"/>
                  <a:ext cx="101760" cy="10176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807D126-43E2-40F3-9110-CD8A69416C9D}"/>
                    </a:ext>
                  </a:extLst>
                </p:cNvPr>
                <p:cNvSpPr/>
                <p:nvPr/>
              </p:nvSpPr>
              <p:spPr>
                <a:xfrm>
                  <a:off x="1074704" y="4483260"/>
                  <a:ext cx="101760" cy="10176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AU" sz="1400"/>
                </a:p>
              </p:txBody>
            </p:sp>
          </p:grpSp>
          <p:sp>
            <p:nvSpPr>
              <p:cNvPr id="80" name="Flowchart: Process 79">
                <a:extLst>
                  <a:ext uri="{FF2B5EF4-FFF2-40B4-BE49-F238E27FC236}">
                    <a16:creationId xmlns:a16="http://schemas.microsoft.com/office/drawing/2014/main" id="{4DE42798-FA4B-4B1D-BB6B-E2AB42B0DC6D}"/>
                  </a:ext>
                </a:extLst>
              </p:cNvPr>
              <p:cNvSpPr/>
              <p:nvPr/>
            </p:nvSpPr>
            <p:spPr>
              <a:xfrm>
                <a:off x="1047488" y="4253373"/>
                <a:ext cx="1058400" cy="556624"/>
              </a:xfrm>
              <a:prstGeom prst="flowChartProcess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Update Position &amp; Load</a:t>
                </a:r>
              </a:p>
            </p:txBody>
          </p:sp>
        </p:grpSp>
        <p:sp>
          <p:nvSpPr>
            <p:cNvPr id="82" name="Flowchart: Process 81">
              <a:extLst>
                <a:ext uri="{FF2B5EF4-FFF2-40B4-BE49-F238E27FC236}">
                  <a16:creationId xmlns:a16="http://schemas.microsoft.com/office/drawing/2014/main" id="{D722DE0C-7EDD-4B81-9E9A-B113F7E660E0}"/>
                </a:ext>
              </a:extLst>
            </p:cNvPr>
            <p:cNvSpPr/>
            <p:nvPr/>
          </p:nvSpPr>
          <p:spPr>
            <a:xfrm>
              <a:off x="1047488" y="6265904"/>
              <a:ext cx="1058400" cy="611162"/>
            </a:xfrm>
            <a:prstGeom prst="flowChartProcess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lvl="0" algn="ctr"/>
              <a:r>
                <a:rPr lang="en-AU" sz="1400" dirty="0">
                  <a:solidFill>
                    <a:schemeClr val="tx1"/>
                  </a:solidFill>
                  <a:latin typeface="Helvetica Neue"/>
                </a:rPr>
                <a:t>Calculate Control (Torque)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60E073-5749-470C-94A3-E23BDFA1CB98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1576688" y="3028539"/>
              <a:ext cx="0" cy="1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4FF4BC-9FB6-45CC-A574-120DA0FA4BFF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1576688" y="3492660"/>
              <a:ext cx="0" cy="1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66BB6A-5871-42D7-8E13-8A04F16B0853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1576688" y="3957529"/>
              <a:ext cx="0" cy="1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4EC4DD-E685-49E5-AC50-6BE88776FF60}"/>
                </a:ext>
              </a:extLst>
            </p:cNvPr>
            <p:cNvCxnSpPr>
              <a:cxnSpLocks/>
              <a:stCxn id="80" idx="2"/>
              <a:endCxn id="79" idx="0"/>
            </p:cNvCxnSpPr>
            <p:nvPr/>
          </p:nvCxnSpPr>
          <p:spPr>
            <a:xfrm>
              <a:off x="1576688" y="4682092"/>
              <a:ext cx="0" cy="1149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D3C07A-61A8-44BA-8C5B-7212998D33F0}"/>
                </a:ext>
              </a:extLst>
            </p:cNvPr>
            <p:cNvCxnSpPr>
              <a:cxnSpLocks/>
              <a:stCxn id="79" idx="2"/>
              <a:endCxn id="6" idx="0"/>
            </p:cNvCxnSpPr>
            <p:nvPr/>
          </p:nvCxnSpPr>
          <p:spPr>
            <a:xfrm>
              <a:off x="1576688" y="5272202"/>
              <a:ext cx="0" cy="1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696F9C-73F2-4D39-858D-03896C062D3F}"/>
                </a:ext>
              </a:extLst>
            </p:cNvPr>
            <p:cNvCxnSpPr>
              <a:cxnSpLocks/>
              <a:stCxn id="6" idx="2"/>
              <a:endCxn id="82" idx="0"/>
            </p:cNvCxnSpPr>
            <p:nvPr/>
          </p:nvCxnSpPr>
          <p:spPr>
            <a:xfrm>
              <a:off x="1576688" y="6150995"/>
              <a:ext cx="0" cy="1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163670-C84F-4F1B-B145-8455C27F1D16}"/>
                </a:ext>
              </a:extLst>
            </p:cNvPr>
            <p:cNvCxnSpPr>
              <a:cxnSpLocks/>
              <a:stCxn id="82" idx="2"/>
              <a:endCxn id="5" idx="0"/>
            </p:cNvCxnSpPr>
            <p:nvPr/>
          </p:nvCxnSpPr>
          <p:spPr>
            <a:xfrm>
              <a:off x="1576688" y="6877066"/>
              <a:ext cx="0" cy="116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5CFC959C-CA61-45A7-A9CE-1A0E9D46C3C0}"/>
                </a:ext>
              </a:extLst>
            </p:cNvPr>
            <p:cNvSpPr/>
            <p:nvPr/>
          </p:nvSpPr>
          <p:spPr>
            <a:xfrm>
              <a:off x="3303671" y="5746193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AU" sz="1400"/>
            </a:p>
          </p:txBody>
        </p:sp>
        <p:cxnSp>
          <p:nvCxnSpPr>
            <p:cNvPr id="469" name="Connector: Elbow 468">
              <a:extLst>
                <a:ext uri="{FF2B5EF4-FFF2-40B4-BE49-F238E27FC236}">
                  <a16:creationId xmlns:a16="http://schemas.microsoft.com/office/drawing/2014/main" id="{F8C2DEC2-7287-4BB1-84E5-26E6198F04F7}"/>
                </a:ext>
              </a:extLst>
            </p:cNvPr>
            <p:cNvCxnSpPr>
              <a:cxnSpLocks/>
              <a:stCxn id="5" idx="2"/>
              <a:endCxn id="467" idx="4"/>
            </p:cNvCxnSpPr>
            <p:nvPr/>
          </p:nvCxnSpPr>
          <p:spPr>
            <a:xfrm rot="5400000" flipH="1" flipV="1">
              <a:off x="1613448" y="5755152"/>
              <a:ext cx="1676321" cy="1749843"/>
            </a:xfrm>
            <a:prstGeom prst="bentConnector3">
              <a:avLst>
                <a:gd name="adj1" fmla="val -3572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ctor: Elbow 470">
              <a:extLst>
                <a:ext uri="{FF2B5EF4-FFF2-40B4-BE49-F238E27FC236}">
                  <a16:creationId xmlns:a16="http://schemas.microsoft.com/office/drawing/2014/main" id="{FFFFA879-36C0-481D-8920-ECD0EE6BECFF}"/>
                </a:ext>
              </a:extLst>
            </p:cNvPr>
            <p:cNvCxnSpPr>
              <a:cxnSpLocks/>
              <a:stCxn id="467" idx="0"/>
              <a:endCxn id="456" idx="3"/>
            </p:cNvCxnSpPr>
            <p:nvPr/>
          </p:nvCxnSpPr>
          <p:spPr>
            <a:xfrm rot="16200000" flipV="1">
              <a:off x="2280961" y="4700623"/>
              <a:ext cx="1963644" cy="12749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D3555170-0379-40B0-A824-4AE36BCC5C98}"/>
                </a:ext>
              </a:extLst>
            </p:cNvPr>
            <p:cNvCxnSpPr>
              <a:cxnSpLocks/>
              <a:stCxn id="6" idx="3"/>
              <a:endCxn id="467" idx="2"/>
            </p:cNvCxnSpPr>
            <p:nvPr/>
          </p:nvCxnSpPr>
          <p:spPr>
            <a:xfrm>
              <a:off x="2105888" y="5769053"/>
              <a:ext cx="11977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637A894D-8FE2-45D9-860F-0BA7D2245642}"/>
                </a:ext>
              </a:extLst>
            </p:cNvPr>
            <p:cNvSpPr/>
            <p:nvPr/>
          </p:nvSpPr>
          <p:spPr>
            <a:xfrm>
              <a:off x="959484" y="5999447"/>
              <a:ext cx="771890" cy="302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lvl="0"/>
              <a:r>
                <a:rPr lang="en-AU" sz="1400" b="1" dirty="0">
                  <a:solidFill>
                    <a:sysClr val="windowText" lastClr="000000"/>
                  </a:solidFill>
                  <a:latin typeface="Helvetica Neue"/>
                </a:rPr>
                <a:t>Yes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4997E3-D356-4B80-9EAC-303E911DB61D}"/>
                </a:ext>
              </a:extLst>
            </p:cNvPr>
            <p:cNvSpPr/>
            <p:nvPr/>
          </p:nvSpPr>
          <p:spPr>
            <a:xfrm>
              <a:off x="1812059" y="5525803"/>
              <a:ext cx="771890" cy="302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lvl="0"/>
              <a:r>
                <a:rPr lang="en-AU" sz="1400" b="1" dirty="0">
                  <a:solidFill>
                    <a:sysClr val="windowText" lastClr="000000"/>
                  </a:solidFill>
                  <a:latin typeface="Helvetica Neue"/>
                </a:rPr>
                <a:t>No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9DAF648-B558-4B3F-8C48-51ABAF42FF91}"/>
                </a:ext>
              </a:extLst>
            </p:cNvPr>
            <p:cNvGrpSpPr/>
            <p:nvPr/>
          </p:nvGrpSpPr>
          <p:grpSpPr>
            <a:xfrm>
              <a:off x="0" y="4919715"/>
              <a:ext cx="865860" cy="830243"/>
              <a:chOff x="0" y="3117751"/>
              <a:chExt cx="865860" cy="730348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C473AC24-468B-4F06-B214-C2A5955506AB}"/>
                  </a:ext>
                </a:extLst>
              </p:cNvPr>
              <p:cNvGrpSpPr/>
              <p:nvPr/>
            </p:nvGrpSpPr>
            <p:grpSpPr>
              <a:xfrm>
                <a:off x="131801" y="3703166"/>
                <a:ext cx="602259" cy="123559"/>
                <a:chOff x="215821" y="3703166"/>
                <a:chExt cx="602259" cy="123559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4BD5F161-F290-42AA-A937-DCF134181F6C}"/>
                    </a:ext>
                  </a:extLst>
                </p:cNvPr>
                <p:cNvSpPr/>
                <p:nvPr/>
              </p:nvSpPr>
              <p:spPr>
                <a:xfrm>
                  <a:off x="215821" y="3703166"/>
                  <a:ext cx="123559" cy="123559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6DD1D3D5-EA3F-4DCB-A18C-9785FF88FF90}"/>
                    </a:ext>
                  </a:extLst>
                </p:cNvPr>
                <p:cNvSpPr/>
                <p:nvPr/>
              </p:nvSpPr>
              <p:spPr>
                <a:xfrm>
                  <a:off x="694521" y="3703166"/>
                  <a:ext cx="123559" cy="123559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AU" sz="1400"/>
                </a:p>
              </p:txBody>
            </p:sp>
          </p:grpSp>
          <p:sp>
            <p:nvSpPr>
              <p:cNvPr id="258" name="Flowchart: Internal Storage 257">
                <a:extLst>
                  <a:ext uri="{FF2B5EF4-FFF2-40B4-BE49-F238E27FC236}">
                    <a16:creationId xmlns:a16="http://schemas.microsoft.com/office/drawing/2014/main" id="{087777B0-DEEB-4E43-93F6-C604859814C2}"/>
                  </a:ext>
                </a:extLst>
              </p:cNvPr>
              <p:cNvSpPr/>
              <p:nvPr/>
            </p:nvSpPr>
            <p:spPr>
              <a:xfrm>
                <a:off x="0" y="3117751"/>
                <a:ext cx="865860" cy="730348"/>
              </a:xfrm>
              <a:prstGeom prst="flowChartInternalStorag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Position</a:t>
                </a:r>
              </a:p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&amp; Load Data</a:t>
                </a:r>
              </a:p>
            </p:txBody>
          </p:sp>
        </p:grp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1D489E7F-9A7B-4D87-980B-32641D7C6AF4}"/>
                </a:ext>
              </a:extLst>
            </p:cNvPr>
            <p:cNvSpPr/>
            <p:nvPr/>
          </p:nvSpPr>
          <p:spPr>
            <a:xfrm>
              <a:off x="2240041" y="2679329"/>
              <a:ext cx="1096884" cy="76081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lvl="0" algn="r"/>
              <a:r>
                <a:rPr lang="en-AU" sz="1400" b="1" i="1" dirty="0">
                  <a:solidFill>
                    <a:schemeClr val="accent2"/>
                  </a:solidFill>
                  <a:latin typeface="Helvetica Neue"/>
                </a:rPr>
                <a:t>Delay</a:t>
              </a:r>
              <a:r>
                <a:rPr lang="en-AU" sz="1400" i="1" dirty="0">
                  <a:solidFill>
                    <a:sysClr val="windowText" lastClr="000000"/>
                  </a:solidFill>
                  <a:latin typeface="Helvetica Neue"/>
                </a:rPr>
                <a:t> to initialise values before movement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4F816127-01F9-4E8B-AE02-980D809EC3B4}"/>
                </a:ext>
              </a:extLst>
            </p:cNvPr>
            <p:cNvGrpSpPr/>
            <p:nvPr/>
          </p:nvGrpSpPr>
          <p:grpSpPr>
            <a:xfrm>
              <a:off x="1047488" y="5387111"/>
              <a:ext cx="1058400" cy="763884"/>
              <a:chOff x="1854975" y="4673285"/>
              <a:chExt cx="1058400" cy="558000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7C924B38-39EB-4D79-80B1-AD9542F9659F}"/>
                  </a:ext>
                </a:extLst>
              </p:cNvPr>
              <p:cNvSpPr/>
              <p:nvPr/>
            </p:nvSpPr>
            <p:spPr>
              <a:xfrm>
                <a:off x="2361315" y="492942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AU" sz="1400"/>
              </a:p>
            </p:txBody>
          </p:sp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BEA65D4B-1AA1-4A3F-9D24-438DBFE95FD4}"/>
                  </a:ext>
                </a:extLst>
              </p:cNvPr>
              <p:cNvSpPr/>
              <p:nvPr/>
            </p:nvSpPr>
            <p:spPr>
              <a:xfrm>
                <a:off x="1854975" y="4673285"/>
                <a:ext cx="1058400" cy="558000"/>
              </a:xfrm>
              <a:prstGeom prst="flowChartDecision">
                <a:avLst/>
              </a:prstGeom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endParaRPr lang="en-AU" sz="1400" dirty="0">
                  <a:solidFill>
                    <a:schemeClr val="tx1"/>
                  </a:solidFill>
                  <a:latin typeface="Helvetica Neue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3BF421-6916-41D6-B40F-DC26C83FF830}"/>
                  </a:ext>
                </a:extLst>
              </p:cNvPr>
              <p:cNvSpPr/>
              <p:nvPr/>
            </p:nvSpPr>
            <p:spPr>
              <a:xfrm>
                <a:off x="1916061" y="4775071"/>
                <a:ext cx="936230" cy="35442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200" dirty="0">
                    <a:solidFill>
                      <a:prstClr val="black"/>
                    </a:solidFill>
                    <a:latin typeface="Helvetica Neue"/>
                  </a:rPr>
                  <a:t>t &gt; 1000 ms</a:t>
                </a: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973ACA40-51D8-41E7-939E-BD07EB6A25D4}"/>
                </a:ext>
              </a:extLst>
            </p:cNvPr>
            <p:cNvGrpSpPr/>
            <p:nvPr/>
          </p:nvGrpSpPr>
          <p:grpSpPr>
            <a:xfrm>
              <a:off x="2240041" y="3607569"/>
              <a:ext cx="958994" cy="730034"/>
              <a:chOff x="2291445" y="3607569"/>
              <a:chExt cx="958994" cy="730034"/>
            </a:xfrm>
          </p:grpSpPr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787C506D-BF48-4BD9-9A30-72C04A7BA9D1}"/>
                  </a:ext>
                </a:extLst>
              </p:cNvPr>
              <p:cNvGrpSpPr/>
              <p:nvPr/>
            </p:nvGrpSpPr>
            <p:grpSpPr>
              <a:xfrm>
                <a:off x="2291445" y="3726306"/>
                <a:ext cx="958994" cy="112486"/>
                <a:chOff x="2291445" y="3726306"/>
                <a:chExt cx="958994" cy="112486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5FA85E6-6CB6-47EC-84C3-4971835CF711}"/>
                    </a:ext>
                  </a:extLst>
                </p:cNvPr>
                <p:cNvSpPr/>
                <p:nvPr/>
              </p:nvSpPr>
              <p:spPr>
                <a:xfrm>
                  <a:off x="3137953" y="3726306"/>
                  <a:ext cx="112486" cy="1124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74901DE-6E2D-4A1B-9B20-BA9DD8595B4E}"/>
                    </a:ext>
                  </a:extLst>
                </p:cNvPr>
                <p:cNvSpPr/>
                <p:nvPr/>
              </p:nvSpPr>
              <p:spPr>
                <a:xfrm>
                  <a:off x="2291445" y="3726306"/>
                  <a:ext cx="112486" cy="1124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22" name="Flowchart: Process 121">
                <a:extLst>
                  <a:ext uri="{FF2B5EF4-FFF2-40B4-BE49-F238E27FC236}">
                    <a16:creationId xmlns:a16="http://schemas.microsoft.com/office/drawing/2014/main" id="{EB940B7E-EFA3-4CAD-9002-0258175389C2}"/>
                  </a:ext>
                </a:extLst>
              </p:cNvPr>
              <p:cNvSpPr/>
              <p:nvPr/>
            </p:nvSpPr>
            <p:spPr>
              <a:xfrm>
                <a:off x="2291445" y="3607569"/>
                <a:ext cx="958994" cy="730034"/>
              </a:xfrm>
              <a:prstGeom prst="flowChartProcess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Transmit messages via DMA</a:t>
                </a:r>
              </a:p>
            </p:txBody>
          </p: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E53E5C80-3447-4B8F-9CC0-972E5963CCB2}"/>
                </a:ext>
              </a:extLst>
            </p:cNvPr>
            <p:cNvGrpSpPr/>
            <p:nvPr/>
          </p:nvGrpSpPr>
          <p:grpSpPr>
            <a:xfrm>
              <a:off x="0" y="3607569"/>
              <a:ext cx="2105888" cy="349960"/>
              <a:chOff x="0" y="3784608"/>
              <a:chExt cx="2105888" cy="349960"/>
            </a:xfrm>
          </p:grpSpPr>
          <p:sp>
            <p:nvSpPr>
              <p:cNvPr id="78" name="Flowchart: Process 77">
                <a:extLst>
                  <a:ext uri="{FF2B5EF4-FFF2-40B4-BE49-F238E27FC236}">
                    <a16:creationId xmlns:a16="http://schemas.microsoft.com/office/drawing/2014/main" id="{A987F974-D922-4532-8200-6449E2B7EFAB}"/>
                  </a:ext>
                </a:extLst>
              </p:cNvPr>
              <p:cNvSpPr/>
              <p:nvPr/>
            </p:nvSpPr>
            <p:spPr>
              <a:xfrm>
                <a:off x="1047488" y="3784608"/>
                <a:ext cx="1058400" cy="349960"/>
              </a:xfrm>
              <a:prstGeom prst="flowChartProcess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Main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FB6A650-9C3E-4AC5-9E2B-4A0899C4CB8F}"/>
                  </a:ext>
                </a:extLst>
              </p:cNvPr>
              <p:cNvGrpSpPr/>
              <p:nvPr/>
            </p:nvGrpSpPr>
            <p:grpSpPr>
              <a:xfrm>
                <a:off x="0" y="3784608"/>
                <a:ext cx="865853" cy="349200"/>
                <a:chOff x="2192510" y="4253374"/>
                <a:chExt cx="1085518" cy="556623"/>
              </a:xfrm>
            </p:grpSpPr>
            <p:sp>
              <p:nvSpPr>
                <p:cNvPr id="7" name="Flowchart: Data 6">
                  <a:extLst>
                    <a:ext uri="{FF2B5EF4-FFF2-40B4-BE49-F238E27FC236}">
                      <a16:creationId xmlns:a16="http://schemas.microsoft.com/office/drawing/2014/main" id="{83F737D4-35B5-4A8C-9E90-354EDC1DF855}"/>
                    </a:ext>
                  </a:extLst>
                </p:cNvPr>
                <p:cNvSpPr/>
                <p:nvPr/>
              </p:nvSpPr>
              <p:spPr>
                <a:xfrm>
                  <a:off x="2192510" y="4253374"/>
                  <a:ext cx="1085518" cy="556623"/>
                </a:xfrm>
                <a:prstGeom prst="flowChartInputOutput">
                  <a:avLst/>
                </a:prstGeom>
                <a:ln w="127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AU" sz="1400" dirty="0">
                    <a:solidFill>
                      <a:schemeClr val="tx1"/>
                    </a:solidFill>
                    <a:latin typeface="Helvetica Neue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649B393-D983-4840-B48B-2CE42606683C}"/>
                    </a:ext>
                  </a:extLst>
                </p:cNvPr>
                <p:cNvSpPr/>
                <p:nvPr/>
              </p:nvSpPr>
              <p:spPr>
                <a:xfrm>
                  <a:off x="2253388" y="4289084"/>
                  <a:ext cx="963763" cy="48520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AU" sz="1400" dirty="0">
                      <a:solidFill>
                        <a:schemeClr val="tx1"/>
                      </a:solidFill>
                      <a:latin typeface="Helvetica Neue"/>
                    </a:rPr>
                    <a:t>ADC A-F</a:t>
                  </a:r>
                </a:p>
              </p:txBody>
            </p:sp>
          </p:grpSp>
        </p:grpSp>
        <p:sp>
          <p:nvSpPr>
            <p:cNvPr id="79" name="Flowchart: Process 78">
              <a:extLst>
                <a:ext uri="{FF2B5EF4-FFF2-40B4-BE49-F238E27FC236}">
                  <a16:creationId xmlns:a16="http://schemas.microsoft.com/office/drawing/2014/main" id="{960B994A-5B14-4251-8159-0FD4158513FE}"/>
                </a:ext>
              </a:extLst>
            </p:cNvPr>
            <p:cNvSpPr/>
            <p:nvPr/>
          </p:nvSpPr>
          <p:spPr>
            <a:xfrm>
              <a:off x="1048414" y="4797002"/>
              <a:ext cx="1056548" cy="475200"/>
            </a:xfrm>
            <a:prstGeom prst="flowChartProcess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lvl="0" algn="ctr"/>
              <a:r>
                <a:rPr lang="en-AU" sz="1400" dirty="0">
                  <a:solidFill>
                    <a:schemeClr val="tx1"/>
                  </a:solidFill>
                  <a:latin typeface="Helvetica Neue"/>
                </a:rPr>
                <a:t>Store Angle Messages</a:t>
              </a:r>
            </a:p>
          </p:txBody>
        </p:sp>
        <p:sp>
          <p:nvSpPr>
            <p:cNvPr id="128" name="Flowchart: Internal Storage 127">
              <a:extLst>
                <a:ext uri="{FF2B5EF4-FFF2-40B4-BE49-F238E27FC236}">
                  <a16:creationId xmlns:a16="http://schemas.microsoft.com/office/drawing/2014/main" id="{E5F47D1A-E749-4D93-9DD8-6C3B43776F66}"/>
                </a:ext>
              </a:extLst>
            </p:cNvPr>
            <p:cNvSpPr/>
            <p:nvPr/>
          </p:nvSpPr>
          <p:spPr>
            <a:xfrm>
              <a:off x="2291445" y="4797001"/>
              <a:ext cx="958994" cy="475200"/>
            </a:xfrm>
            <a:prstGeom prst="flowChartInternalStorag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lvl="0" algn="ctr"/>
              <a:r>
                <a:rPr lang="en-AU" sz="1400" dirty="0">
                  <a:solidFill>
                    <a:schemeClr val="tx1"/>
                  </a:solidFill>
                  <a:latin typeface="Helvetica Neue"/>
                </a:rPr>
                <a:t>UART Messages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C2200EA4-C21E-487B-9216-7D3E23117B4A}"/>
                </a:ext>
              </a:extLst>
            </p:cNvPr>
            <p:cNvGrpSpPr/>
            <p:nvPr/>
          </p:nvGrpSpPr>
          <p:grpSpPr>
            <a:xfrm>
              <a:off x="-22489" y="6991975"/>
              <a:ext cx="2128377" cy="476354"/>
              <a:chOff x="-22489" y="6991975"/>
              <a:chExt cx="2128377" cy="476354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CD49D14D-19E7-47B3-880F-6A61ACFC20BE}"/>
                  </a:ext>
                </a:extLst>
              </p:cNvPr>
              <p:cNvSpPr/>
              <p:nvPr/>
            </p:nvSpPr>
            <p:spPr>
              <a:xfrm>
                <a:off x="1047488" y="6993288"/>
                <a:ext cx="1058400" cy="474946"/>
              </a:xfrm>
              <a:prstGeom prst="flowChartProcess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Store Torque Messages</a:t>
                </a:r>
              </a:p>
            </p:txBody>
          </p:sp>
          <p:sp>
            <p:nvSpPr>
              <p:cNvPr id="185" name="Flowchart: Internal Storage 184">
                <a:extLst>
                  <a:ext uri="{FF2B5EF4-FFF2-40B4-BE49-F238E27FC236}">
                    <a16:creationId xmlns:a16="http://schemas.microsoft.com/office/drawing/2014/main" id="{780544C4-F9AF-474C-805C-3A40904DA6C4}"/>
                  </a:ext>
                </a:extLst>
              </p:cNvPr>
              <p:cNvSpPr/>
              <p:nvPr/>
            </p:nvSpPr>
            <p:spPr>
              <a:xfrm>
                <a:off x="-22489" y="6991975"/>
                <a:ext cx="888342" cy="476354"/>
              </a:xfrm>
              <a:prstGeom prst="flowChartInternalStorag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lvl="0" algn="ctr"/>
                <a:r>
                  <a:rPr lang="en-AU" sz="1400" dirty="0">
                    <a:solidFill>
                      <a:schemeClr val="tx1"/>
                    </a:solidFill>
                    <a:latin typeface="Helvetica Neue"/>
                  </a:rPr>
                  <a:t>Torque Data</a:t>
                </a:r>
              </a:p>
            </p:txBody>
          </p:sp>
        </p:grp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B20CE5DA-9A8A-4471-8011-B742BB1FFDB6}"/>
                </a:ext>
              </a:extLst>
            </p:cNvPr>
            <p:cNvCxnSpPr>
              <a:cxnSpLocks/>
              <a:stCxn id="128" idx="0"/>
              <a:endCxn id="470" idx="2"/>
            </p:cNvCxnSpPr>
            <p:nvPr/>
          </p:nvCxnSpPr>
          <p:spPr>
            <a:xfrm flipV="1">
              <a:off x="2770942" y="4337603"/>
              <a:ext cx="0" cy="4593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F5C270E1-D3B9-4230-B28A-94B39421DF75}"/>
                </a:ext>
              </a:extLst>
            </p:cNvPr>
            <p:cNvCxnSpPr>
              <a:cxnSpLocks/>
              <a:stCxn id="7" idx="4"/>
              <a:endCxn id="327" idx="1"/>
            </p:cNvCxnSpPr>
            <p:nvPr/>
          </p:nvCxnSpPr>
          <p:spPr>
            <a:xfrm rot="16200000" flipH="1">
              <a:off x="573892" y="3815803"/>
              <a:ext cx="332630" cy="61456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or: Elbow 337">
              <a:extLst>
                <a:ext uri="{FF2B5EF4-FFF2-40B4-BE49-F238E27FC236}">
                  <a16:creationId xmlns:a16="http://schemas.microsoft.com/office/drawing/2014/main" id="{DA09B882-49DF-44E8-B400-13633A342593}"/>
                </a:ext>
              </a:extLst>
            </p:cNvPr>
            <p:cNvCxnSpPr>
              <a:stCxn id="198" idx="1"/>
              <a:endCxn id="258" idx="0"/>
            </p:cNvCxnSpPr>
            <p:nvPr/>
          </p:nvCxnSpPr>
          <p:spPr>
            <a:xfrm rot="10800000" flipV="1">
              <a:off x="432930" y="4465131"/>
              <a:ext cx="614558" cy="454583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ctor: Elbow 339">
              <a:extLst>
                <a:ext uri="{FF2B5EF4-FFF2-40B4-BE49-F238E27FC236}">
                  <a16:creationId xmlns:a16="http://schemas.microsoft.com/office/drawing/2014/main" id="{878FF9C2-367F-4382-A8CD-AC8F7662F439}"/>
                </a:ext>
              </a:extLst>
            </p:cNvPr>
            <p:cNvCxnSpPr>
              <a:stCxn id="258" idx="2"/>
              <a:endCxn id="208" idx="1"/>
            </p:cNvCxnSpPr>
            <p:nvPr/>
          </p:nvCxnSpPr>
          <p:spPr>
            <a:xfrm rot="16200000" flipH="1">
              <a:off x="352613" y="5830275"/>
              <a:ext cx="775192" cy="61455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or: Elbow 341">
              <a:extLst>
                <a:ext uri="{FF2B5EF4-FFF2-40B4-BE49-F238E27FC236}">
                  <a16:creationId xmlns:a16="http://schemas.microsoft.com/office/drawing/2014/main" id="{593EE6D6-2275-4EB7-9257-44103467999B}"/>
                </a:ext>
              </a:extLst>
            </p:cNvPr>
            <p:cNvCxnSpPr>
              <a:cxnSpLocks/>
              <a:stCxn id="209" idx="1"/>
              <a:endCxn id="185" idx="0"/>
            </p:cNvCxnSpPr>
            <p:nvPr/>
          </p:nvCxnSpPr>
          <p:spPr>
            <a:xfrm rot="10800000" flipV="1">
              <a:off x="421682" y="6685597"/>
              <a:ext cx="625806" cy="30637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84E47B-C6CE-4026-A44D-63FD40DE18F3}"/>
                </a:ext>
              </a:extLst>
            </p:cNvPr>
            <p:cNvCxnSpPr>
              <a:cxnSpLocks/>
              <a:stCxn id="83" idx="1"/>
              <a:endCxn id="78" idx="3"/>
            </p:cNvCxnSpPr>
            <p:nvPr/>
          </p:nvCxnSpPr>
          <p:spPr>
            <a:xfrm flipH="1">
              <a:off x="2105888" y="3782549"/>
              <a:ext cx="1341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10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66</cp:revision>
  <dcterms:created xsi:type="dcterms:W3CDTF">2018-05-20T00:05:36Z</dcterms:created>
  <dcterms:modified xsi:type="dcterms:W3CDTF">2018-05-20T07:50:32Z</dcterms:modified>
</cp:coreProperties>
</file>