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336925" cy="7656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1" autoAdjust="0"/>
    <p:restoredTop sz="94660"/>
  </p:normalViewPr>
  <p:slideViewPr>
    <p:cSldViewPr snapToGrid="0">
      <p:cViewPr>
        <p:scale>
          <a:sx n="125" d="100"/>
          <a:sy n="125" d="100"/>
        </p:scale>
        <p:origin x="2781" y="-1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0" y="1253046"/>
            <a:ext cx="2836386" cy="2665601"/>
          </a:xfrm>
        </p:spPr>
        <p:txBody>
          <a:bodyPr anchor="b"/>
          <a:lstStyle>
            <a:lvl1pPr algn="ctr"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16" y="4021442"/>
            <a:ext cx="2502694" cy="1848551"/>
          </a:xfrm>
        </p:spPr>
        <p:txBody>
          <a:bodyPr/>
          <a:lstStyle>
            <a:lvl1pPr marL="0" indent="0" algn="ctr">
              <a:buNone/>
              <a:defRPr sz="876"/>
            </a:lvl1pPr>
            <a:lvl2pPr marL="166832" indent="0" algn="ctr">
              <a:buNone/>
              <a:defRPr sz="730"/>
            </a:lvl2pPr>
            <a:lvl3pPr marL="333665" indent="0" algn="ctr">
              <a:buNone/>
              <a:defRPr sz="657"/>
            </a:lvl3pPr>
            <a:lvl4pPr marL="500497" indent="0" algn="ctr">
              <a:buNone/>
              <a:defRPr sz="584"/>
            </a:lvl4pPr>
            <a:lvl5pPr marL="667329" indent="0" algn="ctr">
              <a:buNone/>
              <a:defRPr sz="584"/>
            </a:lvl5pPr>
            <a:lvl6pPr marL="834161" indent="0" algn="ctr">
              <a:buNone/>
              <a:defRPr sz="584"/>
            </a:lvl6pPr>
            <a:lvl7pPr marL="1000994" indent="0" algn="ctr">
              <a:buNone/>
              <a:defRPr sz="584"/>
            </a:lvl7pPr>
            <a:lvl8pPr marL="1167826" indent="0" algn="ctr">
              <a:buNone/>
              <a:defRPr sz="584"/>
            </a:lvl8pPr>
            <a:lvl9pPr marL="1334658" indent="0" algn="ctr">
              <a:buNone/>
              <a:defRPr sz="5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8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71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7987" y="407638"/>
            <a:ext cx="719524" cy="64885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14" y="407638"/>
            <a:ext cx="2116862" cy="64885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4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4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76" y="1908814"/>
            <a:ext cx="2878098" cy="3184896"/>
          </a:xfrm>
        </p:spPr>
        <p:txBody>
          <a:bodyPr anchor="b"/>
          <a:lstStyle>
            <a:lvl1pPr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676" y="5123840"/>
            <a:ext cx="2878098" cy="1674862"/>
          </a:xfrm>
        </p:spPr>
        <p:txBody>
          <a:bodyPr/>
          <a:lstStyle>
            <a:lvl1pPr marL="0" indent="0">
              <a:buNone/>
              <a:defRPr sz="876">
                <a:solidFill>
                  <a:schemeClr val="tx1"/>
                </a:solidFill>
              </a:defRPr>
            </a:lvl1pPr>
            <a:lvl2pPr marL="166832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2pPr>
            <a:lvl3pPr marL="333665" indent="0">
              <a:buNone/>
              <a:defRPr sz="657">
                <a:solidFill>
                  <a:schemeClr val="tx1">
                    <a:tint val="75000"/>
                  </a:schemeClr>
                </a:solidFill>
              </a:defRPr>
            </a:lvl3pPr>
            <a:lvl4pPr marL="500497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4pPr>
            <a:lvl5pPr marL="667329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5pPr>
            <a:lvl6pPr marL="834161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6pPr>
            <a:lvl7pPr marL="1000994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7pPr>
            <a:lvl8pPr marL="116782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8pPr>
            <a:lvl9pPr marL="1334658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6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14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318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9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407640"/>
            <a:ext cx="2878098" cy="1479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49" y="1876910"/>
            <a:ext cx="1411675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49" y="2796754"/>
            <a:ext cx="1411675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318" y="1876910"/>
            <a:ext cx="1418628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318" y="2796754"/>
            <a:ext cx="1418628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1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1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628" y="1102398"/>
            <a:ext cx="1689318" cy="5441087"/>
          </a:xfrm>
        </p:spPr>
        <p:txBody>
          <a:bodyPr/>
          <a:lstStyle>
            <a:lvl1pPr>
              <a:defRPr sz="1168"/>
            </a:lvl1pPr>
            <a:lvl2pPr>
              <a:defRPr sz="1022"/>
            </a:lvl2pPr>
            <a:lvl3pPr>
              <a:defRPr sz="876"/>
            </a:lvl3pPr>
            <a:lvl4pPr>
              <a:defRPr sz="730"/>
            </a:lvl4pPr>
            <a:lvl5pPr>
              <a:defRPr sz="730"/>
            </a:lvl5pPr>
            <a:lvl6pPr>
              <a:defRPr sz="730"/>
            </a:lvl6pPr>
            <a:lvl7pPr>
              <a:defRPr sz="730"/>
            </a:lvl7pPr>
            <a:lvl8pPr>
              <a:defRPr sz="730"/>
            </a:lvl8pPr>
            <a:lvl9pPr>
              <a:defRPr sz="7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42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628" y="1102398"/>
            <a:ext cx="1689318" cy="5441087"/>
          </a:xfrm>
        </p:spPr>
        <p:txBody>
          <a:bodyPr anchor="t"/>
          <a:lstStyle>
            <a:lvl1pPr marL="0" indent="0">
              <a:buNone/>
              <a:defRPr sz="1168"/>
            </a:lvl1pPr>
            <a:lvl2pPr marL="166832" indent="0">
              <a:buNone/>
              <a:defRPr sz="1022"/>
            </a:lvl2pPr>
            <a:lvl3pPr marL="333665" indent="0">
              <a:buNone/>
              <a:defRPr sz="876"/>
            </a:lvl3pPr>
            <a:lvl4pPr marL="500497" indent="0">
              <a:buNone/>
              <a:defRPr sz="730"/>
            </a:lvl4pPr>
            <a:lvl5pPr marL="667329" indent="0">
              <a:buNone/>
              <a:defRPr sz="730"/>
            </a:lvl5pPr>
            <a:lvl6pPr marL="834161" indent="0">
              <a:buNone/>
              <a:defRPr sz="730"/>
            </a:lvl6pPr>
            <a:lvl7pPr marL="1000994" indent="0">
              <a:buNone/>
              <a:defRPr sz="730"/>
            </a:lvl7pPr>
            <a:lvl8pPr marL="1167826" indent="0">
              <a:buNone/>
              <a:defRPr sz="730"/>
            </a:lvl8pPr>
            <a:lvl9pPr marL="1334658" indent="0">
              <a:buNone/>
              <a:defRPr sz="7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95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14" y="407640"/>
            <a:ext cx="2878098" cy="1479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14" y="2038192"/>
            <a:ext cx="2878098" cy="485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14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AB39-BF75-44DF-A139-6A452C379AC1}" type="datetimeFigureOut">
              <a:rPr lang="en-AU" smtClean="0"/>
              <a:t>20/05/2018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357" y="7096455"/>
            <a:ext cx="1126212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6703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8643-27F7-49B8-ACCE-EF1AA875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74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3665" rtl="0" eaLnBrk="1" latinLnBrk="0" hangingPunct="1">
        <a:lnSpc>
          <a:spcPct val="90000"/>
        </a:lnSpc>
        <a:spcBef>
          <a:spcPct val="0"/>
        </a:spcBef>
        <a:buNone/>
        <a:defRPr sz="1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416" indent="-83416" algn="l" defTabSz="33366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022" kern="1200">
          <a:solidFill>
            <a:schemeClr val="tx1"/>
          </a:solidFill>
          <a:latin typeface="+mn-lt"/>
          <a:ea typeface="+mn-ea"/>
          <a:cs typeface="+mn-cs"/>
        </a:defRPr>
      </a:lvl1pPr>
      <a:lvl2pPr marL="25024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2pPr>
      <a:lvl3pPr marL="417081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83913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750745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91757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84410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251242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418074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1pPr>
      <a:lvl2pPr marL="166832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33665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3pPr>
      <a:lvl4pPr marL="500497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667329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834161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00994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167826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334658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442">
            <a:extLst>
              <a:ext uri="{FF2B5EF4-FFF2-40B4-BE49-F238E27FC236}">
                <a16:creationId xmlns:a16="http://schemas.microsoft.com/office/drawing/2014/main" id="{A8AC0231-BDE3-4F9D-9708-060DF0D91563}"/>
              </a:ext>
            </a:extLst>
          </p:cNvPr>
          <p:cNvGrpSpPr/>
          <p:nvPr/>
        </p:nvGrpSpPr>
        <p:grpSpPr>
          <a:xfrm>
            <a:off x="668651" y="112273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F77517A9-E33B-4726-BC71-E8016EBFAC3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6BF170C6-8D8D-415E-8644-EB755E418399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FFD5207E-BB2B-4C2B-B74E-AEC2CA70C7BD}"/>
              </a:ext>
            </a:extLst>
          </p:cNvPr>
          <p:cNvGrpSpPr/>
          <p:nvPr/>
        </p:nvGrpSpPr>
        <p:grpSpPr>
          <a:xfrm>
            <a:off x="2389979" y="112273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D0E6E1AC-485F-487D-AA3A-ADFA7EBE564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05F7635F-C61E-4FC9-B134-B669D5EB15F0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B0474EE-ECBC-4BAB-9E91-C44EA92E7D82}"/>
              </a:ext>
            </a:extLst>
          </p:cNvPr>
          <p:cNvSpPr/>
          <p:nvPr/>
        </p:nvSpPr>
        <p:spPr>
          <a:xfrm rot="5400000">
            <a:off x="1762254" y="3844414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28E1CE2-47ED-4314-A5FC-495FC45F54EF}"/>
              </a:ext>
            </a:extLst>
          </p:cNvPr>
          <p:cNvGrpSpPr/>
          <p:nvPr/>
        </p:nvGrpSpPr>
        <p:grpSpPr>
          <a:xfrm>
            <a:off x="1217120" y="3578420"/>
            <a:ext cx="1626921" cy="1912531"/>
            <a:chOff x="1217120" y="3900313"/>
            <a:chExt cx="1626921" cy="1912531"/>
          </a:xfrm>
        </p:grpSpPr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D9DBC6CC-5D69-48B3-BB6D-EBBADEAF09B3}"/>
                </a:ext>
              </a:extLst>
            </p:cNvPr>
            <p:cNvCxnSpPr>
              <a:stCxn id="308" idx="0"/>
              <a:endCxn id="307" idx="2"/>
            </p:cNvCxnSpPr>
            <p:nvPr/>
          </p:nvCxnSpPr>
          <p:spPr>
            <a:xfrm flipV="1">
              <a:off x="2844040" y="4017952"/>
              <a:ext cx="0" cy="68527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9EF9725-DDE8-4433-8F70-858177B2CF7C}"/>
                </a:ext>
              </a:extLst>
            </p:cNvPr>
            <p:cNvCxnSpPr>
              <a:cxnSpLocks/>
              <a:stCxn id="309" idx="0"/>
              <a:endCxn id="308" idx="2"/>
            </p:cNvCxnSpPr>
            <p:nvPr/>
          </p:nvCxnSpPr>
          <p:spPr>
            <a:xfrm flipH="1" flipV="1">
              <a:off x="2844040" y="5141382"/>
              <a:ext cx="1" cy="67146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ctor: Elbow 361">
              <a:extLst>
                <a:ext uri="{FF2B5EF4-FFF2-40B4-BE49-F238E27FC236}">
                  <a16:creationId xmlns:a16="http://schemas.microsoft.com/office/drawing/2014/main" id="{0E1B6C5B-214B-4521-93D4-7CC23420452F}"/>
                </a:ext>
              </a:extLst>
            </p:cNvPr>
            <p:cNvCxnSpPr>
              <a:cxnSpLocks/>
              <a:stCxn id="307" idx="1"/>
            </p:cNvCxnSpPr>
            <p:nvPr/>
          </p:nvCxnSpPr>
          <p:spPr>
            <a:xfrm rot="10800000">
              <a:off x="1217120" y="3900313"/>
              <a:ext cx="1247093" cy="6282"/>
            </a:xfrm>
            <a:prstGeom prst="bentConnector3">
              <a:avLst>
                <a:gd name="adj1" fmla="val 50000"/>
              </a:avLst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777E9B21-EFE1-4140-86DF-EBB2B056D9B4}"/>
              </a:ext>
            </a:extLst>
          </p:cNvPr>
          <p:cNvCxnSpPr>
            <a:cxnSpLocks/>
            <a:stCxn id="410" idx="2"/>
            <a:endCxn id="418" idx="2"/>
          </p:cNvCxnSpPr>
          <p:nvPr/>
        </p:nvCxnSpPr>
        <p:spPr>
          <a:xfrm rot="5400000">
            <a:off x="1588825" y="1542157"/>
            <a:ext cx="432517" cy="1284093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2D1F044A-23D6-475D-BD89-F9C111E48D61}"/>
              </a:ext>
            </a:extLst>
          </p:cNvPr>
          <p:cNvCxnSpPr>
            <a:cxnSpLocks/>
            <a:stCxn id="417" idx="2"/>
            <a:endCxn id="411" idx="2"/>
          </p:cNvCxnSpPr>
          <p:nvPr/>
        </p:nvCxnSpPr>
        <p:spPr>
          <a:xfrm flipV="1">
            <a:off x="1163036" y="1967945"/>
            <a:ext cx="1398393" cy="518535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109A988C-7F08-4A64-B6C1-CCE863C17C34}"/>
              </a:ext>
            </a:extLst>
          </p:cNvPr>
          <p:cNvGrpSpPr/>
          <p:nvPr/>
        </p:nvGrpSpPr>
        <p:grpSpPr>
          <a:xfrm>
            <a:off x="668651" y="174523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F6958125-ED06-4D89-8792-A4DF369CD0F2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7E7E3A0-37B7-4BA7-B3F4-3B78CF7B2FF8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D9EE94D3-5BEA-4327-AB32-27AD796D534C}"/>
              </a:ext>
            </a:extLst>
          </p:cNvPr>
          <p:cNvCxnSpPr>
            <a:cxnSpLocks/>
            <a:stCxn id="372" idx="2"/>
            <a:endCxn id="366" idx="0"/>
          </p:cNvCxnSpPr>
          <p:nvPr/>
        </p:nvCxnSpPr>
        <p:spPr>
          <a:xfrm>
            <a:off x="840101" y="133928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EDBE981A-9BE0-457A-88F1-CB03D3E6AD07}"/>
              </a:ext>
            </a:extLst>
          </p:cNvPr>
          <p:cNvCxnSpPr>
            <a:cxnSpLocks/>
            <a:stCxn id="371" idx="2"/>
            <a:endCxn id="365" idx="0"/>
          </p:cNvCxnSpPr>
          <p:nvPr/>
        </p:nvCxnSpPr>
        <p:spPr>
          <a:xfrm>
            <a:off x="725801" y="133928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943D2436-E222-47EB-8878-67D9D695D9AA}"/>
              </a:ext>
            </a:extLst>
          </p:cNvPr>
          <p:cNvGrpSpPr/>
          <p:nvPr/>
        </p:nvGrpSpPr>
        <p:grpSpPr>
          <a:xfrm>
            <a:off x="668651" y="122498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67FC2257-F22B-4864-BC4A-672C3D4E8AB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F0CA3C8-9627-430D-A365-5F6B7D6D2A57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F86BFF55-A423-458C-B19E-D034780D62BD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>
            <a:off x="2561429" y="133928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7C76DA9A-3DCE-4C2D-84A7-ED47C95225A5}"/>
              </a:ext>
            </a:extLst>
          </p:cNvPr>
          <p:cNvCxnSpPr>
            <a:cxnSpLocks/>
            <a:stCxn id="394" idx="2"/>
            <a:endCxn id="389" idx="0"/>
          </p:cNvCxnSpPr>
          <p:nvPr/>
        </p:nvCxnSpPr>
        <p:spPr>
          <a:xfrm>
            <a:off x="2447129" y="133928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7396BAE3-8EA1-4772-8C54-6E5B62B47254}"/>
              </a:ext>
            </a:extLst>
          </p:cNvPr>
          <p:cNvGrpSpPr/>
          <p:nvPr/>
        </p:nvGrpSpPr>
        <p:grpSpPr>
          <a:xfrm>
            <a:off x="2389979" y="174523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73B883F-F4AA-4317-A76A-03D874BFCA4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BDE30039-AA4D-4B1B-80A9-F2B33009C722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9512089D-6C50-4C5C-81CA-177407B2331C}"/>
              </a:ext>
            </a:extLst>
          </p:cNvPr>
          <p:cNvGrpSpPr/>
          <p:nvPr/>
        </p:nvGrpSpPr>
        <p:grpSpPr>
          <a:xfrm>
            <a:off x="2389979" y="122498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88FE92F4-D5FE-440C-8631-9D51F8A32B79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3BC6840B-740C-41A3-8601-DB9A43DE39DD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04BFF79E-CC17-4ABE-8C4F-7535AF440AA0}"/>
              </a:ext>
            </a:extLst>
          </p:cNvPr>
          <p:cNvCxnSpPr>
            <a:cxnSpLocks/>
            <a:stCxn id="403" idx="2"/>
            <a:endCxn id="398" idx="0"/>
          </p:cNvCxnSpPr>
          <p:nvPr/>
        </p:nvCxnSpPr>
        <p:spPr>
          <a:xfrm>
            <a:off x="840101" y="196794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4D043AD6-1B90-43B2-9075-5CBACABB3956}"/>
              </a:ext>
            </a:extLst>
          </p:cNvPr>
          <p:cNvCxnSpPr>
            <a:cxnSpLocks/>
            <a:stCxn id="402" idx="2"/>
            <a:endCxn id="397" idx="0"/>
          </p:cNvCxnSpPr>
          <p:nvPr/>
        </p:nvCxnSpPr>
        <p:spPr>
          <a:xfrm>
            <a:off x="725801" y="196794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64A7C30B-F9C0-4DB0-8922-6972F9E4C3EB}"/>
              </a:ext>
            </a:extLst>
          </p:cNvPr>
          <p:cNvGrpSpPr/>
          <p:nvPr/>
        </p:nvGrpSpPr>
        <p:grpSpPr>
          <a:xfrm>
            <a:off x="668651" y="1853645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20406900-B0FF-4EC6-A89F-C4F068B80928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CE2DEB37-9F70-4E9E-A5E4-EB2445501007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10" name="Rectangle 409">
            <a:extLst>
              <a:ext uri="{FF2B5EF4-FFF2-40B4-BE49-F238E27FC236}">
                <a16:creationId xmlns:a16="http://schemas.microsoft.com/office/drawing/2014/main" id="{080B21A7-D549-4DAF-85BD-CC3711615206}"/>
              </a:ext>
            </a:extLst>
          </p:cNvPr>
          <p:cNvSpPr/>
          <p:nvPr/>
        </p:nvSpPr>
        <p:spPr>
          <a:xfrm>
            <a:off x="2389979" y="185364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AC9CFC0-8F7A-4EA0-ADD4-4C1E14082C30}"/>
              </a:ext>
            </a:extLst>
          </p:cNvPr>
          <p:cNvSpPr/>
          <p:nvPr/>
        </p:nvSpPr>
        <p:spPr>
          <a:xfrm>
            <a:off x="2504279" y="185364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A294460-DFF6-4C80-8F06-9661B11C956F}"/>
              </a:ext>
            </a:extLst>
          </p:cNvPr>
          <p:cNvGrpSpPr/>
          <p:nvPr/>
        </p:nvGrpSpPr>
        <p:grpSpPr>
          <a:xfrm>
            <a:off x="583390" y="3097672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72A9E267-E736-40A5-A337-C05E79CBC897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A91A199-41BD-4C30-9B61-07352E8198B9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19839585-2072-499C-96B8-2BA9D65A52BE}"/>
              </a:ext>
            </a:extLst>
          </p:cNvPr>
          <p:cNvCxnSpPr>
            <a:cxnSpLocks/>
            <a:stCxn id="363" idx="2"/>
            <a:endCxn id="356" idx="0"/>
          </p:cNvCxnSpPr>
          <p:nvPr/>
        </p:nvCxnSpPr>
        <p:spPr>
          <a:xfrm>
            <a:off x="754840" y="270378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157324F5-109A-4E60-B985-04D21625B7EA}"/>
              </a:ext>
            </a:extLst>
          </p:cNvPr>
          <p:cNvCxnSpPr>
            <a:cxnSpLocks/>
            <a:stCxn id="361" idx="2"/>
            <a:endCxn id="355" idx="0"/>
          </p:cNvCxnSpPr>
          <p:nvPr/>
        </p:nvCxnSpPr>
        <p:spPr>
          <a:xfrm>
            <a:off x="640540" y="270378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85C2CFD0-C2F0-4F42-BB50-210F1AC1A416}"/>
              </a:ext>
            </a:extLst>
          </p:cNvPr>
          <p:cNvCxnSpPr>
            <a:cxnSpLocks/>
            <a:stCxn id="271" idx="2"/>
            <a:endCxn id="269" idx="2"/>
          </p:cNvCxnSpPr>
          <p:nvPr/>
        </p:nvCxnSpPr>
        <p:spPr>
          <a:xfrm flipV="1">
            <a:off x="1066650" y="3074909"/>
            <a:ext cx="1967873" cy="263032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F49604B-672F-4826-8ADA-6069FBA65563}"/>
              </a:ext>
            </a:extLst>
          </p:cNvPr>
          <p:cNvGrpSpPr/>
          <p:nvPr/>
        </p:nvGrpSpPr>
        <p:grpSpPr>
          <a:xfrm rot="16200000">
            <a:off x="2650733" y="2577637"/>
            <a:ext cx="1143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93F7BDB-6EFE-42BB-A9C2-4465C53913E7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DABB932-A317-4F8A-8670-36CB133720C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ED593FD4-43CE-4A5C-8B80-E5E565ABBB29}"/>
              </a:ext>
            </a:extLst>
          </p:cNvPr>
          <p:cNvGrpSpPr/>
          <p:nvPr/>
        </p:nvGrpSpPr>
        <p:grpSpPr>
          <a:xfrm rot="16200000">
            <a:off x="895200" y="322364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969912FE-A006-4FF8-B047-F442E4679B68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14F9BEA-5C41-455B-8FBE-96A13990D7CF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8D452B4-BC00-4085-9F9C-4FC3859AE88C}"/>
              </a:ext>
            </a:extLst>
          </p:cNvPr>
          <p:cNvSpPr/>
          <p:nvPr/>
        </p:nvSpPr>
        <p:spPr>
          <a:xfrm>
            <a:off x="1656553" y="6197062"/>
            <a:ext cx="234042" cy="16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9A3693D-5C72-4A46-920B-CA28690EC0CA}"/>
              </a:ext>
            </a:extLst>
          </p:cNvPr>
          <p:cNvSpPr/>
          <p:nvPr/>
        </p:nvSpPr>
        <p:spPr>
          <a:xfrm>
            <a:off x="3090299" y="6913678"/>
            <a:ext cx="119743" cy="11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4BDB2DA-8D51-4437-B6A1-223377660E4D}"/>
              </a:ext>
            </a:extLst>
          </p:cNvPr>
          <p:cNvSpPr/>
          <p:nvPr/>
        </p:nvSpPr>
        <p:spPr>
          <a:xfrm rot="5400000">
            <a:off x="915174" y="3844414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C9BEE581-BCBB-49EC-A359-D2CE847A0C1E}"/>
              </a:ext>
            </a:extLst>
          </p:cNvPr>
          <p:cNvSpPr/>
          <p:nvPr/>
        </p:nvSpPr>
        <p:spPr>
          <a:xfrm>
            <a:off x="704540" y="3097672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78B8132-E602-43C6-AD1A-446CBD48D29E}"/>
              </a:ext>
            </a:extLst>
          </p:cNvPr>
          <p:cNvSpPr txBox="1"/>
          <p:nvPr/>
        </p:nvSpPr>
        <p:spPr>
          <a:xfrm>
            <a:off x="1393746" y="5301650"/>
            <a:ext cx="759656" cy="222714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PA0, </a:t>
            </a:r>
            <a:r>
              <a:rPr lang="en-US" sz="1400" dirty="0">
                <a:solidFill>
                  <a:schemeClr val="accent6"/>
                </a:solidFill>
                <a:latin typeface="Helvetica Neue"/>
              </a:rPr>
              <a:t>PA1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0BD7ECEF-5EC2-4519-8BAC-9554D7A75E4D}"/>
              </a:ext>
            </a:extLst>
          </p:cNvPr>
          <p:cNvSpPr txBox="1"/>
          <p:nvPr/>
        </p:nvSpPr>
        <p:spPr>
          <a:xfrm>
            <a:off x="1123285" y="6197062"/>
            <a:ext cx="1658009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2x INA125PA 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Instrumentation Amp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C910C1A8-9158-44A6-A289-28C906EEDC19}"/>
              </a:ext>
            </a:extLst>
          </p:cNvPr>
          <p:cNvGrpSpPr/>
          <p:nvPr/>
        </p:nvGrpSpPr>
        <p:grpSpPr>
          <a:xfrm rot="10800000">
            <a:off x="2863074" y="2852195"/>
            <a:ext cx="228600" cy="114300"/>
            <a:chOff x="3488871" y="2942096"/>
            <a:chExt cx="228600" cy="114300"/>
          </a:xfrm>
        </p:grpSpPr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30D11D28-8CC8-45F6-AD71-D38833F97D2C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B8FE6D29-F187-4E3E-A751-8CBA393CA74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AB501CC-9E27-4052-8E6A-45A80C3DC25D}"/>
              </a:ext>
            </a:extLst>
          </p:cNvPr>
          <p:cNvGrpSpPr/>
          <p:nvPr/>
        </p:nvGrpSpPr>
        <p:grpSpPr>
          <a:xfrm>
            <a:off x="2863073" y="2960609"/>
            <a:ext cx="228600" cy="114300"/>
            <a:chOff x="3488871" y="2942096"/>
            <a:chExt cx="228600" cy="114300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213B309B-2EE6-4A6A-9990-B41ED9FEEC68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A5CC0734-9011-4242-86AB-7D1C3C980C47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B9F00BC0-C4D8-454A-B0DF-2421710A095B}"/>
              </a:ext>
            </a:extLst>
          </p:cNvPr>
          <p:cNvGrpSpPr/>
          <p:nvPr/>
        </p:nvGrpSpPr>
        <p:grpSpPr>
          <a:xfrm>
            <a:off x="2650733" y="2852195"/>
            <a:ext cx="653280" cy="222714"/>
            <a:chOff x="2650733" y="2791116"/>
            <a:chExt cx="653280" cy="222714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154C10E-7B16-45B2-857C-37FEFC418290}"/>
                </a:ext>
              </a:extLst>
            </p:cNvPr>
            <p:cNvGrpSpPr/>
            <p:nvPr/>
          </p:nvGrpSpPr>
          <p:grpSpPr>
            <a:xfrm>
              <a:off x="2650733" y="2791116"/>
              <a:ext cx="71734" cy="222714"/>
              <a:chOff x="1428843" y="2791116"/>
              <a:chExt cx="71734" cy="222714"/>
            </a:xfrm>
            <a:solidFill>
              <a:schemeClr val="bg1"/>
            </a:solidFill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B707BC8-162B-44EC-98AD-AF710347D904}"/>
                  </a:ext>
                </a:extLst>
              </p:cNvPr>
              <p:cNvSpPr/>
              <p:nvPr/>
            </p:nvSpPr>
            <p:spPr>
              <a:xfrm>
                <a:off x="1428843" y="279111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0635BA2-0B21-42A1-AB17-C9BD18E736DB}"/>
                  </a:ext>
                </a:extLst>
              </p:cNvPr>
              <p:cNvSpPr/>
              <p:nvPr/>
            </p:nvSpPr>
            <p:spPr>
              <a:xfrm>
                <a:off x="1428843" y="294209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FD822D96-AEE3-48FA-BD77-00344CDC8731}"/>
                </a:ext>
              </a:extLst>
            </p:cNvPr>
            <p:cNvSpPr txBox="1"/>
            <p:nvPr/>
          </p:nvSpPr>
          <p:spPr>
            <a:xfrm>
              <a:off x="2650733" y="2791116"/>
              <a:ext cx="653280" cy="222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Helvetica Neue"/>
                  <a:cs typeface="Helvetica Neue" charset="0"/>
                </a:rPr>
                <a:t>Memory</a:t>
              </a:r>
              <a:endParaRPr lang="en-AU" sz="1400" dirty="0">
                <a:solidFill>
                  <a:schemeClr val="accent1"/>
                </a:solidFill>
                <a:latin typeface="Helvetica Neue"/>
              </a:endParaRPr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713CC3BC-0641-4DA1-86CD-70677CE817C7}"/>
              </a:ext>
            </a:extLst>
          </p:cNvPr>
          <p:cNvSpPr txBox="1"/>
          <p:nvPr/>
        </p:nvSpPr>
        <p:spPr>
          <a:xfrm>
            <a:off x="2208128" y="1745231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UART2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6379D23-58B7-411D-8775-C7A1C3AE9BBB}"/>
              </a:ext>
            </a:extLst>
          </p:cNvPr>
          <p:cNvSpPr txBox="1"/>
          <p:nvPr/>
        </p:nvSpPr>
        <p:spPr>
          <a:xfrm>
            <a:off x="486800" y="1745231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UART1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0F5DBB7-A9B4-4E99-BC04-5CCAC136B03E}"/>
              </a:ext>
            </a:extLst>
          </p:cNvPr>
          <p:cNvGrpSpPr/>
          <p:nvPr/>
        </p:nvGrpSpPr>
        <p:grpSpPr>
          <a:xfrm>
            <a:off x="402867" y="2357453"/>
            <a:ext cx="760169" cy="346332"/>
            <a:chOff x="402867" y="2779270"/>
            <a:chExt cx="760169" cy="246407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0C19D3F-A8EC-45C3-BF6E-5A452569B2CE}"/>
                </a:ext>
              </a:extLst>
            </p:cNvPr>
            <p:cNvGrpSpPr/>
            <p:nvPr/>
          </p:nvGrpSpPr>
          <p:grpSpPr>
            <a:xfrm>
              <a:off x="1048736" y="2779270"/>
              <a:ext cx="114300" cy="244800"/>
              <a:chOff x="3441985" y="3075554"/>
              <a:chExt cx="114300" cy="1393032"/>
            </a:xfrm>
          </p:grpSpPr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E180E249-7513-488A-A1E3-A49F13918642}"/>
                  </a:ext>
                </a:extLst>
              </p:cNvPr>
              <p:cNvSpPr/>
              <p:nvPr/>
            </p:nvSpPr>
            <p:spPr>
              <a:xfrm rot="16200000">
                <a:off x="3325006" y="4237307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98AE296-1C03-4734-907B-C800B53892ED}"/>
                  </a:ext>
                </a:extLst>
              </p:cNvPr>
              <p:cNvSpPr/>
              <p:nvPr/>
            </p:nvSpPr>
            <p:spPr>
              <a:xfrm rot="16200000">
                <a:off x="3325006" y="3889049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C2854340-ED29-4EA0-BF2B-F6394DDDD896}"/>
                  </a:ext>
                </a:extLst>
              </p:cNvPr>
              <p:cNvSpPr/>
              <p:nvPr/>
            </p:nvSpPr>
            <p:spPr>
              <a:xfrm rot="16200000">
                <a:off x="3325006" y="3540791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35EEE748-52BD-4FA5-9E71-A785F5437C19}"/>
                  </a:ext>
                </a:extLst>
              </p:cNvPr>
              <p:cNvSpPr/>
              <p:nvPr/>
            </p:nvSpPr>
            <p:spPr>
              <a:xfrm rot="16200000">
                <a:off x="3325006" y="3192533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03BB3FF2-FBAD-4CCD-8F86-493C94865188}"/>
                </a:ext>
              </a:extLst>
            </p:cNvPr>
            <p:cNvGrpSpPr/>
            <p:nvPr/>
          </p:nvGrpSpPr>
          <p:grpSpPr>
            <a:xfrm>
              <a:off x="668651" y="2779270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175C918F-22D4-4325-86C3-E5F314B23FFB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8E47438-21B1-420A-83F7-A380D7464217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11A19D80-1C1F-4ECF-9C39-2D1C4E1E26DC}"/>
                </a:ext>
              </a:extLst>
            </p:cNvPr>
            <p:cNvGrpSpPr/>
            <p:nvPr/>
          </p:nvGrpSpPr>
          <p:grpSpPr>
            <a:xfrm>
              <a:off x="583390" y="2911377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E5054675-1FB6-436A-901C-BA4DA4D96129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22AA1B37-DB7A-4555-ABCC-91971A703078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7661AF20-A920-40E2-81B6-F6E039FF203A}"/>
                </a:ext>
              </a:extLst>
            </p:cNvPr>
            <p:cNvGrpSpPr/>
            <p:nvPr/>
          </p:nvGrpSpPr>
          <p:grpSpPr>
            <a:xfrm>
              <a:off x="402867" y="2779270"/>
              <a:ext cx="760169" cy="246407"/>
              <a:chOff x="402867" y="2779270"/>
              <a:chExt cx="760169" cy="246407"/>
            </a:xfrm>
          </p:grpSpPr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6299325B-017F-4B30-8F0B-6A136A9C8CC1}"/>
                  </a:ext>
                </a:extLst>
              </p:cNvPr>
              <p:cNvGrpSpPr/>
              <p:nvPr/>
            </p:nvGrpSpPr>
            <p:grpSpPr>
              <a:xfrm>
                <a:off x="1064157" y="2791116"/>
                <a:ext cx="71734" cy="222714"/>
                <a:chOff x="1401698" y="2791116"/>
                <a:chExt cx="71734" cy="222714"/>
              </a:xfrm>
              <a:solidFill>
                <a:schemeClr val="bg1"/>
              </a:solidFill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F3D9CB76-032C-4C58-B2A4-018415111667}"/>
                    </a:ext>
                  </a:extLst>
                </p:cNvPr>
                <p:cNvSpPr/>
                <p:nvPr/>
              </p:nvSpPr>
              <p:spPr>
                <a:xfrm>
                  <a:off x="1401698" y="279111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452DCD7-74C5-465F-AEDD-00844CFEABCB}"/>
                    </a:ext>
                  </a:extLst>
                </p:cNvPr>
                <p:cNvSpPr/>
                <p:nvPr/>
              </p:nvSpPr>
              <p:spPr>
                <a:xfrm>
                  <a:off x="1401698" y="294209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4B3FD494-ACE0-4856-B96A-E39F73FF9F69}"/>
                  </a:ext>
                </a:extLst>
              </p:cNvPr>
              <p:cNvSpPr txBox="1"/>
              <p:nvPr/>
            </p:nvSpPr>
            <p:spPr>
              <a:xfrm>
                <a:off x="402867" y="2779270"/>
                <a:ext cx="760169" cy="2464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latin typeface="Helvetica Neue"/>
                    <a:cs typeface="Helvetica Neue" charset="0"/>
                  </a:rPr>
                  <a:t>DMA</a:t>
                </a:r>
                <a:endParaRPr lang="en-AU" sz="1400" dirty="0">
                  <a:solidFill>
                    <a:schemeClr val="accent1"/>
                  </a:solidFill>
                  <a:latin typeface="Helvetica Neue"/>
                </a:endParaRPr>
              </a:p>
            </p:txBody>
          </p:sp>
        </p:grp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80A51CAE-738C-4D3D-8DDF-B9D24F10AB86}"/>
              </a:ext>
            </a:extLst>
          </p:cNvPr>
          <p:cNvSpPr txBox="1"/>
          <p:nvPr/>
        </p:nvSpPr>
        <p:spPr>
          <a:xfrm>
            <a:off x="137060" y="4557089"/>
            <a:ext cx="943000" cy="616133"/>
          </a:xfrm>
          <a:prstGeom prst="roundRect">
            <a:avLst>
              <a:gd name="adj" fmla="val 50000"/>
            </a:avLst>
          </a:prstGeom>
          <a:ln w="127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Helvetica Neue"/>
                <a:cs typeface="Helvetica Neue" charset="0"/>
              </a:rPr>
              <a:t>PWM Interface</a:t>
            </a:r>
            <a:endParaRPr lang="en-AU" sz="1400" dirty="0">
              <a:solidFill>
                <a:srgbClr val="7030A0"/>
              </a:solidFill>
              <a:latin typeface="Helvetica Neue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9EF9A97-7D4C-4770-B6D4-FD6F18A258C6}"/>
              </a:ext>
            </a:extLst>
          </p:cNvPr>
          <p:cNvSpPr txBox="1"/>
          <p:nvPr/>
        </p:nvSpPr>
        <p:spPr>
          <a:xfrm>
            <a:off x="435006" y="5507214"/>
            <a:ext cx="347107" cy="222714"/>
          </a:xfrm>
          <a:prstGeom prst="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Helvetica Neue"/>
                <a:cs typeface="Helvetica Neue" charset="0"/>
              </a:rPr>
              <a:t>PB4</a:t>
            </a:r>
            <a:endParaRPr lang="en-AU" sz="1400" dirty="0">
              <a:solidFill>
                <a:srgbClr val="7030A0"/>
              </a:solidFill>
              <a:latin typeface="Helvetica Neue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3FE748DD-B220-4FE1-8F05-91FDCD07E953}"/>
              </a:ext>
            </a:extLst>
          </p:cNvPr>
          <p:cNvSpPr txBox="1"/>
          <p:nvPr/>
        </p:nvSpPr>
        <p:spPr>
          <a:xfrm>
            <a:off x="370886" y="6069769"/>
            <a:ext cx="475347" cy="222714"/>
          </a:xfrm>
          <a:prstGeom prst="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Helvetica Neue"/>
                <a:cs typeface="Helvetica Neue" charset="0"/>
              </a:rPr>
              <a:t>Servo</a:t>
            </a:r>
            <a:endParaRPr lang="en-AU" sz="1400" dirty="0">
              <a:solidFill>
                <a:srgbClr val="7030A0"/>
              </a:solidFill>
              <a:latin typeface="Helvetica Neue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84C9B95-DC45-4F21-B1AC-B41427456A3E}"/>
              </a:ext>
            </a:extLst>
          </p:cNvPr>
          <p:cNvSpPr txBox="1"/>
          <p:nvPr/>
        </p:nvSpPr>
        <p:spPr>
          <a:xfrm>
            <a:off x="0" y="3097672"/>
            <a:ext cx="1217119" cy="96149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400" dirty="0">
                <a:latin typeface="Helvetica Neue"/>
              </a:rPr>
              <a:t>NUCLEO-F303K8 </a:t>
            </a:r>
            <a:r>
              <a:rPr lang="en-US" sz="1400" dirty="0">
                <a:latin typeface="Helvetica Neue"/>
                <a:cs typeface="Helvetica Neue" charset="0"/>
              </a:rPr>
              <a:t>Controller Software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961DA3AA-A709-44D1-A28D-484EB6406EBD}"/>
              </a:ext>
            </a:extLst>
          </p:cNvPr>
          <p:cNvSpPr/>
          <p:nvPr/>
        </p:nvSpPr>
        <p:spPr>
          <a:xfrm>
            <a:off x="1" y="7111127"/>
            <a:ext cx="1798574" cy="43815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" bIns="3600" rtlCol="0" anchor="t" anchorCtr="0"/>
          <a:lstStyle/>
          <a:p>
            <a:r>
              <a:rPr lang="en-US" sz="1200" dirty="0">
                <a:latin typeface="Helvetica Neue"/>
                <a:cs typeface="Helvetica Neue" charset="0"/>
              </a:rPr>
              <a:t>P</a:t>
            </a:r>
            <a:r>
              <a:rPr lang="en-US" sz="1200" b="1" dirty="0">
                <a:latin typeface="Helvetica Neue"/>
                <a:cs typeface="Helvetica Neue" charset="0"/>
              </a:rPr>
              <a:t>XY</a:t>
            </a:r>
            <a:r>
              <a:rPr lang="en-US" sz="1200" dirty="0">
                <a:latin typeface="Helvetica Neue"/>
                <a:cs typeface="Helvetica Neue" charset="0"/>
              </a:rPr>
              <a:t> = GPIO Port </a:t>
            </a:r>
            <a:r>
              <a:rPr lang="en-US" sz="1200" b="1" dirty="0">
                <a:latin typeface="Helvetica Neue"/>
                <a:cs typeface="Helvetica Neue" charset="0"/>
              </a:rPr>
              <a:t>X </a:t>
            </a:r>
            <a:r>
              <a:rPr lang="en-US" sz="1200" dirty="0">
                <a:latin typeface="Helvetica Neue"/>
                <a:cs typeface="Helvetica Neue" charset="0"/>
              </a:rPr>
              <a:t>Pin </a:t>
            </a:r>
            <a:r>
              <a:rPr lang="en-US" sz="1200" b="1" dirty="0">
                <a:latin typeface="Helvetica Neue"/>
                <a:cs typeface="Helvetica Neue" charset="0"/>
              </a:rPr>
              <a:t>Y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F8EDEA8C-C97F-4751-8333-44312C5E1FC3}"/>
              </a:ext>
            </a:extLst>
          </p:cNvPr>
          <p:cNvSpPr txBox="1"/>
          <p:nvPr/>
        </p:nvSpPr>
        <p:spPr>
          <a:xfrm>
            <a:off x="2041524" y="6913678"/>
            <a:ext cx="1295401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8x YZC-161B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50kg Load Cell</a:t>
            </a:r>
            <a:endParaRPr lang="en-US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E00A260-EB90-4F35-B7F5-FB70F4883D00}"/>
              </a:ext>
            </a:extLst>
          </p:cNvPr>
          <p:cNvGrpSpPr/>
          <p:nvPr/>
        </p:nvGrpSpPr>
        <p:grpSpPr>
          <a:xfrm>
            <a:off x="2351156" y="3473345"/>
            <a:ext cx="985769" cy="2683256"/>
            <a:chOff x="2333866" y="3795238"/>
            <a:chExt cx="985769" cy="2683256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79C8CDCD-1C74-4BAB-A5DB-AB6FDFD1C06C}"/>
                </a:ext>
              </a:extLst>
            </p:cNvPr>
            <p:cNvSpPr txBox="1"/>
            <p:nvPr/>
          </p:nvSpPr>
          <p:spPr>
            <a:xfrm>
              <a:off x="2381432" y="5812844"/>
              <a:ext cx="890637" cy="665650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2803D349-928D-45D8-A812-DE2DBF0314A4}"/>
                </a:ext>
              </a:extLst>
            </p:cNvPr>
            <p:cNvSpPr txBox="1"/>
            <p:nvPr/>
          </p:nvSpPr>
          <p:spPr>
            <a:xfrm>
              <a:off x="2446922" y="3795238"/>
              <a:ext cx="759656" cy="222714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03D37B5-17C8-4947-97FB-0CCD77C38873}"/>
                </a:ext>
              </a:extLst>
            </p:cNvPr>
            <p:cNvSpPr txBox="1"/>
            <p:nvPr/>
          </p:nvSpPr>
          <p:spPr>
            <a:xfrm>
              <a:off x="2347238" y="4703224"/>
              <a:ext cx="959024" cy="438158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F93286AB-B542-476B-9EDD-49EC2699C0D6}"/>
                </a:ext>
              </a:extLst>
            </p:cNvPr>
            <p:cNvSpPr txBox="1"/>
            <p:nvPr/>
          </p:nvSpPr>
          <p:spPr>
            <a:xfrm>
              <a:off x="2333866" y="4258207"/>
              <a:ext cx="985769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53D04F1-24CD-453F-B36A-A7E3A2CF028A}"/>
                </a:ext>
              </a:extLst>
            </p:cNvPr>
            <p:cNvSpPr txBox="1"/>
            <p:nvPr/>
          </p:nvSpPr>
          <p:spPr>
            <a:xfrm>
              <a:off x="2360654" y="5380691"/>
              <a:ext cx="932192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99454EB7-9657-4BB3-BA87-41FECE271D2E}"/>
              </a:ext>
            </a:extLst>
          </p:cNvPr>
          <p:cNvSpPr txBox="1"/>
          <p:nvPr/>
        </p:nvSpPr>
        <p:spPr>
          <a:xfrm>
            <a:off x="1584608" y="3402455"/>
            <a:ext cx="68083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991C23-1C07-4513-9EEC-1E95CA4C437A}"/>
              </a:ext>
            </a:extLst>
          </p:cNvPr>
          <p:cNvSpPr txBox="1"/>
          <p:nvPr/>
        </p:nvSpPr>
        <p:spPr>
          <a:xfrm>
            <a:off x="1718122" y="1116567"/>
            <a:ext cx="1572315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RX(PA10), TX(PA9)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0384311-0EBB-4645-8D42-3D0221120AA6}"/>
              </a:ext>
            </a:extLst>
          </p:cNvPr>
          <p:cNvSpPr txBox="1"/>
          <p:nvPr/>
        </p:nvSpPr>
        <p:spPr>
          <a:xfrm>
            <a:off x="46487" y="1116567"/>
            <a:ext cx="1472928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RX(PA3), TX(PA2)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5B80812E-DE32-4BB8-BA55-A30DE95A4A61}"/>
              </a:ext>
            </a:extLst>
          </p:cNvPr>
          <p:cNvSpPr txBox="1"/>
          <p:nvPr/>
        </p:nvSpPr>
        <p:spPr>
          <a:xfrm>
            <a:off x="46487" y="1453728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133E1F51-4862-423F-AC44-50B87DEA388F}"/>
              </a:ext>
            </a:extLst>
          </p:cNvPr>
          <p:cNvSpPr txBox="1"/>
          <p:nvPr/>
        </p:nvSpPr>
        <p:spPr>
          <a:xfrm>
            <a:off x="1717740" y="1453728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263E16-6633-482B-ADD1-6DD09136AFC6}"/>
              </a:ext>
            </a:extLst>
          </p:cNvPr>
          <p:cNvSpPr txBox="1"/>
          <p:nvPr/>
        </p:nvSpPr>
        <p:spPr>
          <a:xfrm>
            <a:off x="153091" y="2064694"/>
            <a:ext cx="1259721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Messages [ASCII]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E426B382-60BE-4071-9FF3-C3EB6EA6B97C}"/>
              </a:ext>
            </a:extLst>
          </p:cNvPr>
          <p:cNvSpPr txBox="1"/>
          <p:nvPr/>
        </p:nvSpPr>
        <p:spPr>
          <a:xfrm>
            <a:off x="160678" y="2793493"/>
            <a:ext cx="1231847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Control &amp; Status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06FFB549-73AA-4647-ACDF-11F928AA2D5D}"/>
              </a:ext>
            </a:extLst>
          </p:cNvPr>
          <p:cNvCxnSpPr>
            <a:cxnSpLocks/>
            <a:endCxn id="313" idx="0"/>
          </p:cNvCxnSpPr>
          <p:nvPr/>
        </p:nvCxnSpPr>
        <p:spPr>
          <a:xfrm>
            <a:off x="608560" y="4059168"/>
            <a:ext cx="0" cy="49792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F76D3984-F75A-4482-B3DC-E5E3A85961DF}"/>
              </a:ext>
            </a:extLst>
          </p:cNvPr>
          <p:cNvSpPr txBox="1"/>
          <p:nvPr/>
        </p:nvSpPr>
        <p:spPr>
          <a:xfrm>
            <a:off x="1052950" y="4105497"/>
            <a:ext cx="852088" cy="438158"/>
          </a:xfrm>
          <a:prstGeom prst="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Helvetica Neue"/>
                <a:cs typeface="Helvetica Neue" charset="0"/>
              </a:rPr>
              <a:t>Timer 3 </a:t>
            </a:r>
            <a:r>
              <a:rPr lang="en-US" sz="1400" dirty="0">
                <a:solidFill>
                  <a:srgbClr val="7030A0"/>
                </a:solidFill>
                <a:latin typeface="Helvetica Neue"/>
              </a:rPr>
              <a:t>Channel 1</a:t>
            </a:r>
            <a:endParaRPr lang="en-AU" sz="1400" dirty="0">
              <a:solidFill>
                <a:srgbClr val="7030A0"/>
              </a:solidFill>
              <a:latin typeface="Helvetica Neue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35D2B8D7-B6F6-4D3F-94C0-7A19ABC4EEC4}"/>
              </a:ext>
            </a:extLst>
          </p:cNvPr>
          <p:cNvSpPr txBox="1"/>
          <p:nvPr/>
        </p:nvSpPr>
        <p:spPr>
          <a:xfrm>
            <a:off x="334974" y="4238053"/>
            <a:ext cx="500995" cy="1919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rgbClr val="7030A0"/>
                </a:solidFill>
                <a:latin typeface="Helvetica Neue"/>
              </a:rPr>
              <a:t>Control</a:t>
            </a:r>
            <a:endParaRPr lang="en-AU" sz="1200" i="1" dirty="0">
              <a:solidFill>
                <a:srgbClr val="7030A0"/>
              </a:solidFill>
              <a:latin typeface="Helvetica Neue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46773B3-9606-48A8-8D44-D732DD80463D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608560" y="5729928"/>
            <a:ext cx="0" cy="33984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137B140-4622-4D5C-AE75-32EC4BA65EF5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>
            <a:off x="608560" y="5173222"/>
            <a:ext cx="0" cy="33399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>
            <a:extLst>
              <a:ext uri="{FF2B5EF4-FFF2-40B4-BE49-F238E27FC236}">
                <a16:creationId xmlns:a16="http://schemas.microsoft.com/office/drawing/2014/main" id="{E534333C-0D90-4AEE-9C21-698151553E2B}"/>
              </a:ext>
            </a:extLst>
          </p:cNvPr>
          <p:cNvSpPr txBox="1"/>
          <p:nvPr/>
        </p:nvSpPr>
        <p:spPr>
          <a:xfrm>
            <a:off x="81086" y="5213256"/>
            <a:ext cx="1054947" cy="1919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rgbClr val="7030A0"/>
                </a:solidFill>
                <a:latin typeface="Helvetica Neue"/>
                <a:cs typeface="Helvetica Neue" charset="0"/>
              </a:rPr>
              <a:t>Digital </a:t>
            </a:r>
            <a:r>
              <a:rPr lang="en-US" sz="1200" i="1" dirty="0">
                <a:solidFill>
                  <a:srgbClr val="7030A0"/>
                </a:solidFill>
                <a:latin typeface="Helvetica Neue"/>
              </a:rPr>
              <a:t>Control</a:t>
            </a:r>
            <a:endParaRPr lang="en-AU" sz="1200" i="1" dirty="0">
              <a:solidFill>
                <a:srgbClr val="7030A0"/>
              </a:solidFill>
              <a:latin typeface="Helvetica Neue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12B46D00-2B80-4067-B9DA-1AB7587EE144}"/>
              </a:ext>
            </a:extLst>
          </p:cNvPr>
          <p:cNvSpPr txBox="1"/>
          <p:nvPr/>
        </p:nvSpPr>
        <p:spPr>
          <a:xfrm>
            <a:off x="93078" y="5756907"/>
            <a:ext cx="1030962" cy="1919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rgbClr val="7030A0"/>
                </a:solidFill>
                <a:latin typeface="Helvetica Neue"/>
                <a:cs typeface="Helvetica Neue" charset="0"/>
              </a:rPr>
              <a:t>Voltage </a:t>
            </a:r>
            <a:r>
              <a:rPr lang="en-US" sz="1200" i="1" dirty="0">
                <a:solidFill>
                  <a:srgbClr val="7030A0"/>
                </a:solidFill>
                <a:latin typeface="Helvetica Neue"/>
              </a:rPr>
              <a:t>50kHz</a:t>
            </a:r>
            <a:endParaRPr lang="en-AU" sz="1200" i="1" dirty="0">
              <a:solidFill>
                <a:srgbClr val="7030A0"/>
              </a:solidFill>
              <a:latin typeface="Helvetica Neue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676903E-1BE9-4F5F-978F-2ED7A158F0BB}"/>
              </a:ext>
            </a:extLst>
          </p:cNvPr>
          <p:cNvSpPr txBox="1"/>
          <p:nvPr/>
        </p:nvSpPr>
        <p:spPr>
          <a:xfrm>
            <a:off x="376496" y="6660575"/>
            <a:ext cx="464127" cy="222714"/>
          </a:xfrm>
          <a:prstGeom prst="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Helvetica Neue"/>
                <a:cs typeface="Helvetica Neue" charset="0"/>
              </a:rPr>
              <a:t>Motor</a:t>
            </a:r>
            <a:endParaRPr lang="en-AU" sz="1400" dirty="0">
              <a:solidFill>
                <a:srgbClr val="7030A0"/>
              </a:solidFill>
              <a:latin typeface="Helvetica Neue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32FCA97-8486-41A6-B893-D5183EF6BCC5}"/>
              </a:ext>
            </a:extLst>
          </p:cNvPr>
          <p:cNvCxnSpPr>
            <a:cxnSpLocks/>
            <a:stCxn id="315" idx="2"/>
            <a:endCxn id="148" idx="0"/>
          </p:cNvCxnSpPr>
          <p:nvPr/>
        </p:nvCxnSpPr>
        <p:spPr>
          <a:xfrm>
            <a:off x="608560" y="6292483"/>
            <a:ext cx="0" cy="36809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E041C80-3858-442F-9E5A-6D21FB8B1C58}"/>
              </a:ext>
            </a:extLst>
          </p:cNvPr>
          <p:cNvSpPr txBox="1"/>
          <p:nvPr/>
        </p:nvSpPr>
        <p:spPr>
          <a:xfrm>
            <a:off x="137059" y="6360567"/>
            <a:ext cx="943000" cy="1919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rgbClr val="7030A0"/>
                </a:solidFill>
                <a:latin typeface="Helvetica Neue"/>
                <a:cs typeface="Helvetica Neue" charset="0"/>
              </a:rPr>
              <a:t>Power </a:t>
            </a:r>
            <a:r>
              <a:rPr lang="en-US" sz="1200" i="1" dirty="0">
                <a:solidFill>
                  <a:srgbClr val="7030A0"/>
                </a:solidFill>
                <a:latin typeface="Helvetica Neue"/>
              </a:rPr>
              <a:t>50kHz</a:t>
            </a:r>
            <a:endParaRPr lang="en-AU" sz="1200" i="1" dirty="0">
              <a:solidFill>
                <a:srgbClr val="7030A0"/>
              </a:solidFill>
              <a:latin typeface="Helvetica Neue"/>
            </a:endParaRPr>
          </a:p>
        </p:txBody>
      </p:sp>
      <p:cxnSp>
        <p:nvCxnSpPr>
          <p:cNvPr id="489" name="Connector: Elbow 488">
            <a:extLst>
              <a:ext uri="{FF2B5EF4-FFF2-40B4-BE49-F238E27FC236}">
                <a16:creationId xmlns:a16="http://schemas.microsoft.com/office/drawing/2014/main" id="{8E725F0D-DA9E-408D-979A-B6695C04336F}"/>
              </a:ext>
            </a:extLst>
          </p:cNvPr>
          <p:cNvCxnSpPr>
            <a:cxnSpLocks/>
            <a:stCxn id="316" idx="2"/>
            <a:endCxn id="313" idx="3"/>
          </p:cNvCxnSpPr>
          <p:nvPr/>
        </p:nvCxnSpPr>
        <p:spPr>
          <a:xfrm rot="5400000">
            <a:off x="1118777" y="4504938"/>
            <a:ext cx="321501" cy="398934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82380FF-4B97-47C0-B946-103CC287CBBE}"/>
              </a:ext>
            </a:extLst>
          </p:cNvPr>
          <p:cNvSpPr txBox="1"/>
          <p:nvPr/>
        </p:nvSpPr>
        <p:spPr>
          <a:xfrm>
            <a:off x="1087410" y="4602676"/>
            <a:ext cx="441685" cy="1919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rgbClr val="7030A0"/>
                </a:solidFill>
                <a:latin typeface="Helvetica Neue"/>
              </a:rPr>
              <a:t>50kHz</a:t>
            </a:r>
            <a:endParaRPr lang="en-AU" sz="1200" i="1" dirty="0">
              <a:solidFill>
                <a:srgbClr val="7030A0"/>
              </a:solidFill>
              <a:latin typeface="Helvetica Neue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32EC010-D03D-4D22-AE50-0775561E59EF}"/>
              </a:ext>
            </a:extLst>
          </p:cNvPr>
          <p:cNvGrpSpPr/>
          <p:nvPr/>
        </p:nvGrpSpPr>
        <p:grpSpPr>
          <a:xfrm>
            <a:off x="1071997" y="3922826"/>
            <a:ext cx="2078175" cy="2990852"/>
            <a:chOff x="1071997" y="4244719"/>
            <a:chExt cx="2078175" cy="2990852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F0B00848-D748-4EB5-9E9E-A3E569E87092}"/>
                </a:ext>
              </a:extLst>
            </p:cNvPr>
            <p:cNvGrpSpPr/>
            <p:nvPr/>
          </p:nvGrpSpPr>
          <p:grpSpPr>
            <a:xfrm>
              <a:off x="1071997" y="4244719"/>
              <a:ext cx="2078175" cy="2990852"/>
              <a:chOff x="1071997" y="4244719"/>
              <a:chExt cx="2078175" cy="2990852"/>
            </a:xfrm>
          </p:grpSpPr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177C651B-B6AB-4EA4-BBDD-E62540CEC17F}"/>
                  </a:ext>
                </a:extLst>
              </p:cNvPr>
              <p:cNvCxnSpPr>
                <a:cxnSpLocks/>
                <a:stCxn id="205" idx="0"/>
                <a:endCxn id="192" idx="0"/>
              </p:cNvCxnSpPr>
              <p:nvPr/>
            </p:nvCxnSpPr>
            <p:spPr>
              <a:xfrm flipH="1">
                <a:off x="1071997" y="4244719"/>
                <a:ext cx="847080" cy="0"/>
              </a:xfrm>
              <a:prstGeom prst="straightConnector1">
                <a:avLst/>
              </a:prstGeom>
              <a:ln w="101600" cmpd="dbl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360E6864-1D4E-474D-8EA3-FC89BE84526D}"/>
                  </a:ext>
                </a:extLst>
              </p:cNvPr>
              <p:cNvCxnSpPr>
                <a:cxnSpLocks/>
                <a:stCxn id="103" idx="0"/>
                <a:endCxn id="310" idx="2"/>
              </p:cNvCxnSpPr>
              <p:nvPr/>
            </p:nvCxnSpPr>
            <p:spPr>
              <a:xfrm flipV="1">
                <a:off x="1773574" y="5846257"/>
                <a:ext cx="0" cy="672698"/>
              </a:xfrm>
              <a:prstGeom prst="straightConnector1">
                <a:avLst/>
              </a:prstGeom>
              <a:ln w="101600" cmpd="dbl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or: Elbow 118">
                <a:extLst>
                  <a:ext uri="{FF2B5EF4-FFF2-40B4-BE49-F238E27FC236}">
                    <a16:creationId xmlns:a16="http://schemas.microsoft.com/office/drawing/2014/main" id="{D9D71EEE-50B9-4771-9F7F-512FE1F19477}"/>
                  </a:ext>
                </a:extLst>
              </p:cNvPr>
              <p:cNvCxnSpPr>
                <a:stCxn id="346" idx="0"/>
                <a:endCxn id="311" idx="3"/>
              </p:cNvCxnSpPr>
              <p:nvPr/>
            </p:nvCxnSpPr>
            <p:spPr>
              <a:xfrm rot="16200000" flipV="1">
                <a:off x="2716965" y="6802364"/>
                <a:ext cx="497537" cy="368877"/>
              </a:xfrm>
              <a:prstGeom prst="bentConnector2">
                <a:avLst/>
              </a:prstGeom>
              <a:ln w="101600" cmpd="dbl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Connector: Elbow 207">
              <a:extLst>
                <a:ext uri="{FF2B5EF4-FFF2-40B4-BE49-F238E27FC236}">
                  <a16:creationId xmlns:a16="http://schemas.microsoft.com/office/drawing/2014/main" id="{5619EAEE-E191-4F51-AA61-BDD3E8970F7E}"/>
                </a:ext>
              </a:extLst>
            </p:cNvPr>
            <p:cNvCxnSpPr>
              <a:cxnSpLocks/>
              <a:stCxn id="310" idx="0"/>
              <a:endCxn id="205" idx="0"/>
            </p:cNvCxnSpPr>
            <p:nvPr/>
          </p:nvCxnSpPr>
          <p:spPr>
            <a:xfrm rot="5400000" flipH="1" flipV="1">
              <a:off x="1156913" y="4861380"/>
              <a:ext cx="1378824" cy="145503"/>
            </a:xfrm>
            <a:prstGeom prst="bentConnector4">
              <a:avLst>
                <a:gd name="adj1" fmla="val 47157"/>
                <a:gd name="adj2" fmla="val 257110"/>
              </a:avLst>
            </a:prstGeom>
            <a:ln w="101600" cmpd="dbl">
              <a:solidFill>
                <a:schemeClr val="accent6"/>
              </a:solidFill>
              <a:headEnd type="none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6" name="TextBox 425">
            <a:extLst>
              <a:ext uri="{FF2B5EF4-FFF2-40B4-BE49-F238E27FC236}">
                <a16:creationId xmlns:a16="http://schemas.microsoft.com/office/drawing/2014/main" id="{126F7801-A82D-4B90-9575-3EB860189066}"/>
              </a:ext>
            </a:extLst>
          </p:cNvPr>
          <p:cNvSpPr txBox="1"/>
          <p:nvPr/>
        </p:nvSpPr>
        <p:spPr>
          <a:xfrm>
            <a:off x="1217120" y="4885370"/>
            <a:ext cx="1112910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8FE36425-FEAF-4779-A311-8874C4B29233}"/>
              </a:ext>
            </a:extLst>
          </p:cNvPr>
          <p:cNvSpPr txBox="1"/>
          <p:nvPr/>
        </p:nvSpPr>
        <p:spPr>
          <a:xfrm>
            <a:off x="1295149" y="5770587"/>
            <a:ext cx="956852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 0-5V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1AE548EA-6D9A-40D7-BDC9-75B9380178D8}"/>
              </a:ext>
            </a:extLst>
          </p:cNvPr>
          <p:cNvSpPr txBox="1"/>
          <p:nvPr/>
        </p:nvSpPr>
        <p:spPr>
          <a:xfrm>
            <a:off x="1798574" y="6681281"/>
            <a:ext cx="1524978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  <a:cs typeface="Helvetica Neue" charset="0"/>
              </a:rPr>
              <a:t>Load (T1..T4, B1..B4)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A94A68AF-FCC0-4C35-BBE5-A3CDE29AB6A1}"/>
              </a:ext>
            </a:extLst>
          </p:cNvPr>
          <p:cNvCxnSpPr>
            <a:cxnSpLocks/>
            <a:stCxn id="272" idx="2"/>
            <a:endCxn id="268" idx="2"/>
          </p:cNvCxnSpPr>
          <p:nvPr/>
        </p:nvCxnSpPr>
        <p:spPr>
          <a:xfrm flipV="1">
            <a:off x="1066650" y="3074909"/>
            <a:ext cx="1853573" cy="148732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5D939CA-457D-4B49-B661-ED7180440713}"/>
              </a:ext>
            </a:extLst>
          </p:cNvPr>
          <p:cNvSpPr txBox="1"/>
          <p:nvPr/>
        </p:nvSpPr>
        <p:spPr>
          <a:xfrm>
            <a:off x="1295531" y="3172661"/>
            <a:ext cx="1247091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F78011A3-83DE-4DC0-B88B-B3B811935E8C}"/>
              </a:ext>
            </a:extLst>
          </p:cNvPr>
          <p:cNvCxnSpPr>
            <a:cxnSpLocks/>
            <a:stCxn id="415" idx="2"/>
            <a:endCxn id="423" idx="2"/>
          </p:cNvCxnSpPr>
          <p:nvPr/>
        </p:nvCxnSpPr>
        <p:spPr>
          <a:xfrm>
            <a:off x="1163036" y="2658517"/>
            <a:ext cx="1757188" cy="193678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or: Elbow 433">
            <a:extLst>
              <a:ext uri="{FF2B5EF4-FFF2-40B4-BE49-F238E27FC236}">
                <a16:creationId xmlns:a16="http://schemas.microsoft.com/office/drawing/2014/main" id="{C0D550BD-FB82-4737-A693-747AE0B7D4D6}"/>
              </a:ext>
            </a:extLst>
          </p:cNvPr>
          <p:cNvCxnSpPr>
            <a:cxnSpLocks/>
            <a:stCxn id="416" idx="2"/>
            <a:endCxn id="422" idx="2"/>
          </p:cNvCxnSpPr>
          <p:nvPr/>
        </p:nvCxnSpPr>
        <p:spPr>
          <a:xfrm>
            <a:off x="1163036" y="2572499"/>
            <a:ext cx="1871488" cy="279696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FAAAA134-87ED-49DC-BA0C-DF3965BA1EF5}"/>
              </a:ext>
            </a:extLst>
          </p:cNvPr>
          <p:cNvSpPr txBox="1"/>
          <p:nvPr/>
        </p:nvSpPr>
        <p:spPr>
          <a:xfrm>
            <a:off x="1514083" y="2525155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588D6921-AEBC-4BA8-B30C-4B29BDC9F93B}"/>
              </a:ext>
            </a:extLst>
          </p:cNvPr>
          <p:cNvSpPr txBox="1"/>
          <p:nvPr/>
        </p:nvSpPr>
        <p:spPr>
          <a:xfrm>
            <a:off x="1513941" y="2147554"/>
            <a:ext cx="714780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/>
              <a:t>Messages [ASCII]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EB12314B-64F4-44CD-BDA5-D07AFE54F408}"/>
              </a:ext>
            </a:extLst>
          </p:cNvPr>
          <p:cNvCxnSpPr>
            <a:cxnSpLocks/>
            <a:stCxn id="514" idx="2"/>
            <a:endCxn id="445" idx="0"/>
          </p:cNvCxnSpPr>
          <p:nvPr/>
        </p:nvCxnSpPr>
        <p:spPr>
          <a:xfrm>
            <a:off x="840101" y="716786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9B57213F-5A29-4997-BFD9-69EA088220D0}"/>
              </a:ext>
            </a:extLst>
          </p:cNvPr>
          <p:cNvCxnSpPr>
            <a:cxnSpLocks/>
            <a:stCxn id="513" idx="2"/>
            <a:endCxn id="444" idx="0"/>
          </p:cNvCxnSpPr>
          <p:nvPr/>
        </p:nvCxnSpPr>
        <p:spPr>
          <a:xfrm>
            <a:off x="725801" y="716786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86CC65DD-925B-43D8-A9F1-A7BBC4D7F4E2}"/>
              </a:ext>
            </a:extLst>
          </p:cNvPr>
          <p:cNvGrpSpPr/>
          <p:nvPr/>
        </p:nvGrpSpPr>
        <p:grpSpPr>
          <a:xfrm>
            <a:off x="668651" y="60248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3830FE64-B8FC-4341-92CF-52AA4574EB96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7967EC9F-0350-45D8-8092-D7441706AC3D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465809E7-DF4E-47D2-AAC6-48DDE8D9E1EC}"/>
              </a:ext>
            </a:extLst>
          </p:cNvPr>
          <p:cNvCxnSpPr>
            <a:cxnSpLocks/>
            <a:stCxn id="522" idx="2"/>
            <a:endCxn id="519" idx="0"/>
          </p:cNvCxnSpPr>
          <p:nvPr/>
        </p:nvCxnSpPr>
        <p:spPr>
          <a:xfrm>
            <a:off x="2561429" y="716786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BE3F796C-2A75-4A6A-82AC-54CE3C8F954D}"/>
              </a:ext>
            </a:extLst>
          </p:cNvPr>
          <p:cNvCxnSpPr>
            <a:cxnSpLocks/>
            <a:stCxn id="521" idx="2"/>
            <a:endCxn id="518" idx="0"/>
          </p:cNvCxnSpPr>
          <p:nvPr/>
        </p:nvCxnSpPr>
        <p:spPr>
          <a:xfrm>
            <a:off x="2447129" y="716786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F1F79E3F-6D6C-4078-A720-3EC39B58430C}"/>
              </a:ext>
            </a:extLst>
          </p:cNvPr>
          <p:cNvGrpSpPr/>
          <p:nvPr/>
        </p:nvGrpSpPr>
        <p:grpSpPr>
          <a:xfrm>
            <a:off x="2389979" y="60248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9469BCA9-04AC-4FEB-9AF8-749CEEB6D24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F8ECDF53-0752-4AB2-A4B6-0254A5C0D46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23" name="TextBox 522">
            <a:extLst>
              <a:ext uri="{FF2B5EF4-FFF2-40B4-BE49-F238E27FC236}">
                <a16:creationId xmlns:a16="http://schemas.microsoft.com/office/drawing/2014/main" id="{5468927E-91CF-4CE4-84A7-512C8FCB7E3E}"/>
              </a:ext>
            </a:extLst>
          </p:cNvPr>
          <p:cNvSpPr txBox="1"/>
          <p:nvPr/>
        </p:nvSpPr>
        <p:spPr>
          <a:xfrm>
            <a:off x="1718122" y="278628"/>
            <a:ext cx="1572314" cy="43815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Next Controller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RX(PA10), TX(PA9)</a:t>
            </a:r>
            <a:endParaRPr lang="en-AU" sz="14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AE253C82-D6A9-4BEA-922D-5CD5D68FDBE1}"/>
              </a:ext>
            </a:extLst>
          </p:cNvPr>
          <p:cNvSpPr txBox="1"/>
          <p:nvPr/>
        </p:nvSpPr>
        <p:spPr>
          <a:xfrm>
            <a:off x="17889" y="278628"/>
            <a:ext cx="1530124" cy="43815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Pervious Controller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RX(PA3), TX(PA2)</a:t>
            </a:r>
            <a:endParaRPr lang="en-AU" sz="14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8A93AB95-2E86-45E0-90FB-2575D6A57F9F}"/>
              </a:ext>
            </a:extLst>
          </p:cNvPr>
          <p:cNvSpPr txBox="1"/>
          <p:nvPr/>
        </p:nvSpPr>
        <p:spPr>
          <a:xfrm>
            <a:off x="46487" y="831233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C9F4DBC3-4CA9-4229-9AA1-1873162DC26C}"/>
              </a:ext>
            </a:extLst>
          </p:cNvPr>
          <p:cNvSpPr txBox="1"/>
          <p:nvPr/>
        </p:nvSpPr>
        <p:spPr>
          <a:xfrm>
            <a:off x="1717740" y="831233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E188EB03-95A5-418E-B9CD-5D560B197485}"/>
              </a:ext>
            </a:extLst>
          </p:cNvPr>
          <p:cNvSpPr/>
          <p:nvPr/>
        </p:nvSpPr>
        <p:spPr>
          <a:xfrm>
            <a:off x="-1" y="7390524"/>
            <a:ext cx="3336926" cy="26598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" bIns="3600" rtlCol="0" anchor="t" anchorCtr="0"/>
          <a:lstStyle/>
          <a:p>
            <a:r>
              <a:rPr lang="en-US" sz="1200" dirty="0">
                <a:latin typeface="Helvetica Neue"/>
              </a:rPr>
              <a:t>6 boards daisy chained to </a:t>
            </a:r>
            <a:r>
              <a:rPr lang="en-US" sz="1200">
                <a:latin typeface="Helvetica Neue"/>
              </a:rPr>
              <a:t>distribute messages</a:t>
            </a:r>
            <a:endParaRPr lang="en-AU" sz="1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299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180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93</cp:revision>
  <dcterms:created xsi:type="dcterms:W3CDTF">2018-05-20T00:05:36Z</dcterms:created>
  <dcterms:modified xsi:type="dcterms:W3CDTF">2018-05-20T07:56:54Z</dcterms:modified>
</cp:coreProperties>
</file>