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56" r:id="rId4"/>
    <p:sldId id="258" r:id="rId5"/>
    <p:sldId id="262" r:id="rId6"/>
    <p:sldId id="263" r:id="rId7"/>
    <p:sldId id="264" r:id="rId8"/>
    <p:sldId id="257" r:id="rId9"/>
    <p:sldId id="259" r:id="rId10"/>
    <p:sldId id="260" r:id="rId11"/>
    <p:sldId id="266" r:id="rId12"/>
    <p:sldId id="261" r:id="rId13"/>
    <p:sldId id="267" r:id="rId14"/>
    <p:sldId id="268" r:id="rId15"/>
    <p:sldId id="265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C75D5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>
        <p:scale>
          <a:sx n="125" d="100"/>
          <a:sy n="125" d="100"/>
        </p:scale>
        <p:origin x="792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2129B3-D476-438C-9397-C0025EE38E0A}"/>
              </a:ext>
            </a:extLst>
          </p:cNvPr>
          <p:cNvSpPr/>
          <p:nvPr/>
        </p:nvSpPr>
        <p:spPr>
          <a:xfrm>
            <a:off x="10408667" y="1785858"/>
            <a:ext cx="282909" cy="507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BFEFBE-0D25-4A30-BA5A-776C46B8716C}"/>
              </a:ext>
            </a:extLst>
          </p:cNvPr>
          <p:cNvGrpSpPr/>
          <p:nvPr/>
        </p:nvGrpSpPr>
        <p:grpSpPr>
          <a:xfrm>
            <a:off x="5634289" y="170281"/>
            <a:ext cx="1452312" cy="1452312"/>
            <a:chOff x="1515579" y="-98514"/>
            <a:chExt cx="5749102" cy="5749102"/>
          </a:xfrm>
        </p:grpSpPr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E6F25C49-3689-464E-8728-736E8EADEE81}"/>
                </a:ext>
              </a:extLst>
            </p:cNvPr>
            <p:cNvSpPr/>
            <p:nvPr/>
          </p:nvSpPr>
          <p:spPr>
            <a:xfrm>
              <a:off x="4011235" y="2397142"/>
              <a:ext cx="757790" cy="757790"/>
            </a:xfrm>
            <a:prstGeom prst="mathPlus">
              <a:avLst>
                <a:gd name="adj1" fmla="val 752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6C968D20-339F-4E3A-BF11-17472EBFC397}"/>
                </a:ext>
              </a:extLst>
            </p:cNvPr>
            <p:cNvSpPr/>
            <p:nvPr/>
          </p:nvSpPr>
          <p:spPr>
            <a:xfrm rot="10800000">
              <a:off x="1515579" y="-98514"/>
              <a:ext cx="5749102" cy="5749102"/>
            </a:xfrm>
            <a:prstGeom prst="blockArc">
              <a:avLst>
                <a:gd name="adj1" fmla="val 10800000"/>
                <a:gd name="adj2" fmla="val 21582141"/>
                <a:gd name="adj3" fmla="val 163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7F2DF2E-0AA5-4AF6-8613-E101B654360F}"/>
              </a:ext>
            </a:extLst>
          </p:cNvPr>
          <p:cNvSpPr/>
          <p:nvPr/>
        </p:nvSpPr>
        <p:spPr>
          <a:xfrm>
            <a:off x="2301095" y="1711072"/>
            <a:ext cx="161759" cy="3265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2F43C9-A76A-488D-B6EA-75903436F1EC}"/>
              </a:ext>
            </a:extLst>
          </p:cNvPr>
          <p:cNvGrpSpPr/>
          <p:nvPr/>
        </p:nvGrpSpPr>
        <p:grpSpPr>
          <a:xfrm>
            <a:off x="753860" y="170281"/>
            <a:ext cx="3256228" cy="2642323"/>
            <a:chOff x="753860" y="170281"/>
            <a:chExt cx="3256228" cy="264232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2184C8-72CB-4EDE-A89C-7339A2252BA9}"/>
                </a:ext>
              </a:extLst>
            </p:cNvPr>
            <p:cNvGrpSpPr/>
            <p:nvPr/>
          </p:nvGrpSpPr>
          <p:grpSpPr>
            <a:xfrm>
              <a:off x="753860" y="170281"/>
              <a:ext cx="1452312" cy="2642323"/>
              <a:chOff x="753860" y="170281"/>
              <a:chExt cx="1452312" cy="264232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177D03F-6647-4711-9673-65D849259E5E}"/>
                  </a:ext>
                </a:extLst>
              </p:cNvPr>
              <p:cNvGrpSpPr/>
              <p:nvPr/>
            </p:nvGrpSpPr>
            <p:grpSpPr>
              <a:xfrm>
                <a:off x="753860" y="170281"/>
                <a:ext cx="1452312" cy="1452312"/>
                <a:chOff x="753860" y="170281"/>
                <a:chExt cx="1452312" cy="1452312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E40FD6D-7C89-4AB1-832F-FD652524A5E0}"/>
                    </a:ext>
                  </a:extLst>
                </p:cNvPr>
                <p:cNvGrpSpPr/>
                <p:nvPr/>
              </p:nvGrpSpPr>
              <p:grpSpPr>
                <a:xfrm>
                  <a:off x="753860" y="170281"/>
                  <a:ext cx="1452312" cy="1452312"/>
                  <a:chOff x="1515579" y="-98514"/>
                  <a:chExt cx="5749102" cy="5749102"/>
                </a:xfrm>
              </p:grpSpPr>
              <p:sp>
                <p:nvSpPr>
                  <p:cNvPr id="4" name="Plus Sign 3">
                    <a:extLst>
                      <a:ext uri="{FF2B5EF4-FFF2-40B4-BE49-F238E27FC236}">
                        <a16:creationId xmlns:a16="http://schemas.microsoft.com/office/drawing/2014/main" id="{84AFFD75-8FED-407A-B152-822958CED3C6}"/>
                      </a:ext>
                    </a:extLst>
                  </p:cNvPr>
                  <p:cNvSpPr/>
                  <p:nvPr/>
                </p:nvSpPr>
                <p:spPr>
                  <a:xfrm>
                    <a:off x="4011235" y="2397142"/>
                    <a:ext cx="757790" cy="757790"/>
                  </a:xfrm>
                  <a:prstGeom prst="mathPlus">
                    <a:avLst>
                      <a:gd name="adj1" fmla="val 7520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" name="Block Arc 4">
                    <a:extLst>
                      <a:ext uri="{FF2B5EF4-FFF2-40B4-BE49-F238E27FC236}">
                        <a16:creationId xmlns:a16="http://schemas.microsoft.com/office/drawing/2014/main" id="{CDB688B9-184B-40F2-9DAC-DCB0BA73A4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15579" y="-98514"/>
                    <a:ext cx="5749102" cy="5749102"/>
                  </a:xfrm>
                  <a:prstGeom prst="blockArc">
                    <a:avLst>
                      <a:gd name="adj1" fmla="val 10800000"/>
                      <a:gd name="adj2" fmla="val 21582141"/>
                      <a:gd name="adj3" fmla="val 1632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363D9C2-2634-4CD5-ADF0-F38CC2752F3A}"/>
                    </a:ext>
                  </a:extLst>
                </p:cNvPr>
                <p:cNvSpPr/>
                <p:nvPr/>
              </p:nvSpPr>
              <p:spPr>
                <a:xfrm flipH="1">
                  <a:off x="1773282" y="1514151"/>
                  <a:ext cx="45720" cy="45720"/>
                </a:xfrm>
                <a:prstGeom prst="ellipse">
                  <a:avLst/>
                </a:prstGeom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48E5F2A-89A9-4018-A17C-97B5F89D1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6180" y="2204358"/>
                <a:ext cx="283798" cy="608246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7F40428-CD69-4343-91F5-3F733B72D645}"/>
                  </a:ext>
                </a:extLst>
              </p:cNvPr>
              <p:cNvCxnSpPr>
                <a:stCxn id="4" idx="1"/>
              </p:cNvCxnSpPr>
              <p:nvPr/>
            </p:nvCxnSpPr>
            <p:spPr>
              <a:xfrm flipH="1">
                <a:off x="1480015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9F05A69-1A64-47A1-AE65-707B37313DA0}"/>
                  </a:ext>
                </a:extLst>
              </p:cNvPr>
              <p:cNvCxnSpPr/>
              <p:nvPr/>
            </p:nvCxnSpPr>
            <p:spPr>
              <a:xfrm flipH="1">
                <a:off x="1798600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C850937-78E3-422B-AE30-AE3271F00669}"/>
                </a:ext>
              </a:extLst>
            </p:cNvPr>
            <p:cNvGrpSpPr/>
            <p:nvPr/>
          </p:nvGrpSpPr>
          <p:grpSpPr>
            <a:xfrm>
              <a:off x="2557776" y="170281"/>
              <a:ext cx="1452312" cy="2642323"/>
              <a:chOff x="3188632" y="170281"/>
              <a:chExt cx="1452312" cy="264232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7149D74-0D51-4615-94E9-74C3B548260D}"/>
                  </a:ext>
                </a:extLst>
              </p:cNvPr>
              <p:cNvGrpSpPr/>
              <p:nvPr/>
            </p:nvGrpSpPr>
            <p:grpSpPr>
              <a:xfrm>
                <a:off x="3188632" y="170281"/>
                <a:ext cx="1452312" cy="1452312"/>
                <a:chOff x="1515579" y="-98514"/>
                <a:chExt cx="5749102" cy="5749102"/>
              </a:xfrm>
            </p:grpSpPr>
            <p:sp>
              <p:nvSpPr>
                <p:cNvPr id="19" name="Plus Sign 18">
                  <a:extLst>
                    <a:ext uri="{FF2B5EF4-FFF2-40B4-BE49-F238E27FC236}">
                      <a16:creationId xmlns:a16="http://schemas.microsoft.com/office/drawing/2014/main" id="{52672F43-9C4D-443C-A764-04B8E4AD5A03}"/>
                    </a:ext>
                  </a:extLst>
                </p:cNvPr>
                <p:cNvSpPr/>
                <p:nvPr/>
              </p:nvSpPr>
              <p:spPr>
                <a:xfrm>
                  <a:off x="4011235" y="2397142"/>
                  <a:ext cx="757790" cy="757790"/>
                </a:xfrm>
                <a:prstGeom prst="mathPlus">
                  <a:avLst>
                    <a:gd name="adj1" fmla="val 7520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" name="Block Arc 19">
                  <a:extLst>
                    <a:ext uri="{FF2B5EF4-FFF2-40B4-BE49-F238E27FC236}">
                      <a16:creationId xmlns:a16="http://schemas.microsoft.com/office/drawing/2014/main" id="{E5897471-F49C-4DEA-B609-FF01399EBDCD}"/>
                    </a:ext>
                  </a:extLst>
                </p:cNvPr>
                <p:cNvSpPr/>
                <p:nvPr/>
              </p:nvSpPr>
              <p:spPr>
                <a:xfrm rot="10800000">
                  <a:off x="1515579" y="-98514"/>
                  <a:ext cx="5749102" cy="5749102"/>
                </a:xfrm>
                <a:prstGeom prst="blockArc">
                  <a:avLst>
                    <a:gd name="adj1" fmla="val 10800000"/>
                    <a:gd name="adj2" fmla="val 21582141"/>
                    <a:gd name="adj3" fmla="val 1632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1CF58FC-D315-43A5-B469-5A309412FE34}"/>
                  </a:ext>
                </a:extLst>
              </p:cNvPr>
              <p:cNvSpPr/>
              <p:nvPr/>
            </p:nvSpPr>
            <p:spPr>
              <a:xfrm flipH="1">
                <a:off x="3199517" y="1043344"/>
                <a:ext cx="45720" cy="45720"/>
              </a:xfrm>
              <a:prstGeom prst="ellipse">
                <a:avLst/>
              </a:prstGeom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22439A3-E3B9-4C9D-B73F-7DC71ED77F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45237" y="2204357"/>
                <a:ext cx="652333" cy="153604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6AE15D7-F957-484F-AB3C-034502F1D99C}"/>
                  </a:ext>
                </a:extLst>
              </p:cNvPr>
              <p:cNvCxnSpPr/>
              <p:nvPr/>
            </p:nvCxnSpPr>
            <p:spPr>
              <a:xfrm flipH="1">
                <a:off x="3917571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76CDF45-F634-4996-98AE-E4377F882DAE}"/>
                  </a:ext>
                </a:extLst>
              </p:cNvPr>
              <p:cNvCxnSpPr/>
              <p:nvPr/>
            </p:nvCxnSpPr>
            <p:spPr>
              <a:xfrm flipH="1">
                <a:off x="3220609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604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solidFill>
              <a:srgbClr val="7030A0"/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59A3ABBA-F0A3-4271-B886-512188A7F1FB}"/>
              </a:ext>
            </a:extLst>
          </p:cNvPr>
          <p:cNvSpPr/>
          <p:nvPr/>
        </p:nvSpPr>
        <p:spPr>
          <a:xfrm>
            <a:off x="3582615" y="540000"/>
            <a:ext cx="2740749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03AFD2-6ED3-48B6-9284-80ABDA8FEDB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4952989" y="1695064"/>
            <a:ext cx="0" cy="19792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81AFE66-1D16-4AE7-BE82-14ECF0094585}"/>
              </a:ext>
            </a:extLst>
          </p:cNvPr>
          <p:cNvSpPr/>
          <p:nvPr/>
        </p:nvSpPr>
        <p:spPr>
          <a:xfrm>
            <a:off x="4321680" y="1892991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933487A-44DC-4DB6-8266-32165ABB05E6}"/>
              </a:ext>
            </a:extLst>
          </p:cNvPr>
          <p:cNvSpPr/>
          <p:nvPr/>
        </p:nvSpPr>
        <p:spPr>
          <a:xfrm>
            <a:off x="4321680" y="85858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7AC550-FD21-44A9-8E1D-68F20AAAB08F}"/>
              </a:ext>
            </a:extLst>
          </p:cNvPr>
          <p:cNvGrpSpPr/>
          <p:nvPr/>
        </p:nvGrpSpPr>
        <p:grpSpPr>
          <a:xfrm>
            <a:off x="2809008" y="2927402"/>
            <a:ext cx="4287962" cy="836484"/>
            <a:chOff x="2809008" y="3262650"/>
            <a:chExt cx="4287962" cy="836484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5FC61CA8-77CB-4758-8C6A-CDC458CB8EEF}"/>
                </a:ext>
              </a:extLst>
            </p:cNvPr>
            <p:cNvSpPr/>
            <p:nvPr/>
          </p:nvSpPr>
          <p:spPr>
            <a:xfrm>
              <a:off x="2809008" y="326265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Receive Messages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6CC17E94-AA6C-40D9-A2C7-21FC4C6B2B56}"/>
                </a:ext>
              </a:extLst>
            </p:cNvPr>
            <p:cNvSpPr/>
            <p:nvPr/>
          </p:nvSpPr>
          <p:spPr>
            <a:xfrm>
              <a:off x="5834352" y="326265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DE6D36B-8F92-472C-87A9-EBDFA6D695A4}"/>
              </a:ext>
            </a:extLst>
          </p:cNvPr>
          <p:cNvGrpSpPr/>
          <p:nvPr/>
        </p:nvGrpSpPr>
        <p:grpSpPr>
          <a:xfrm>
            <a:off x="2052672" y="3961812"/>
            <a:ext cx="5800634" cy="836484"/>
            <a:chOff x="2052672" y="4372082"/>
            <a:chExt cx="5800634" cy="836484"/>
          </a:xfrm>
        </p:grpSpPr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23E7DF24-9DC0-4F84-925F-EF90530DE26E}"/>
                </a:ext>
              </a:extLst>
            </p:cNvPr>
            <p:cNvSpPr/>
            <p:nvPr/>
          </p:nvSpPr>
          <p:spPr>
            <a:xfrm>
              <a:off x="3565344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Parse Messages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4EB8CDAC-C907-4F04-B980-D4DA4CFD0612}"/>
                </a:ext>
              </a:extLst>
            </p:cNvPr>
            <p:cNvSpPr/>
            <p:nvPr/>
          </p:nvSpPr>
          <p:spPr>
            <a:xfrm>
              <a:off x="2052672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Read values into memory (DMA)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3981C8D1-2F2A-4482-8F23-7B72D9DF8F28}"/>
                </a:ext>
              </a:extLst>
            </p:cNvPr>
            <p:cNvSpPr/>
            <p:nvPr/>
          </p:nvSpPr>
          <p:spPr>
            <a:xfrm>
              <a:off x="6590688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Read values from memory (DMA)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6B7D58B8-92E4-407A-97C2-4F25284A12A5}"/>
                </a:ext>
              </a:extLst>
            </p:cNvPr>
            <p:cNvSpPr/>
            <p:nvPr/>
          </p:nvSpPr>
          <p:spPr>
            <a:xfrm>
              <a:off x="5078016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Messages</a:t>
              </a: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4803E72-B303-434A-8A93-C7F0C48B6276}"/>
              </a:ext>
            </a:extLst>
          </p:cNvPr>
          <p:cNvCxnSpPr>
            <a:stCxn id="14" idx="0"/>
            <a:endCxn id="11" idx="1"/>
          </p:cNvCxnSpPr>
          <p:nvPr/>
        </p:nvCxnSpPr>
        <p:spPr>
          <a:xfrm rot="5400000" flipH="1" flipV="1">
            <a:off x="2438410" y="3591215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3519283-92FA-4C68-8ACF-335F6A4F2B60}"/>
              </a:ext>
            </a:extLst>
          </p:cNvPr>
          <p:cNvCxnSpPr>
            <a:cxnSpLocks/>
            <a:stCxn id="16" idx="0"/>
            <a:endCxn id="12" idx="1"/>
          </p:cNvCxnSpPr>
          <p:nvPr/>
        </p:nvCxnSpPr>
        <p:spPr>
          <a:xfrm rot="5400000" flipH="1" flipV="1">
            <a:off x="5463754" y="3591215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B08CD41-4296-47CD-BB61-9AD7FC3ACF23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rot="16200000" flipV="1">
            <a:off x="3826056" y="3591214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078EC69-8BE2-4D45-9F91-AA3C357ABDDF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rot="16200000" flipV="1">
            <a:off x="6851400" y="3591214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3677234-F887-4DBB-93E2-1F49290E55B7}"/>
              </a:ext>
            </a:extLst>
          </p:cNvPr>
          <p:cNvCxnSpPr>
            <a:cxnSpLocks/>
            <a:stCxn id="11" idx="0"/>
            <a:endCxn id="8" idx="1"/>
          </p:cNvCxnSpPr>
          <p:nvPr/>
        </p:nvCxnSpPr>
        <p:spPr>
          <a:xfrm rot="5400000" flipH="1" flipV="1">
            <a:off x="3572914" y="2178637"/>
            <a:ext cx="616169" cy="881363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B37CA64-723B-446A-A69D-A6F96A2E434F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rot="16200000" flipV="1">
            <a:off x="5716896" y="2178636"/>
            <a:ext cx="616169" cy="881363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384CE85-E949-460D-B490-2F2BAC84A913}"/>
              </a:ext>
            </a:extLst>
          </p:cNvPr>
          <p:cNvCxnSpPr>
            <a:cxnSpLocks/>
            <a:stCxn id="75" idx="3"/>
            <a:endCxn id="13" idx="2"/>
          </p:cNvCxnSpPr>
          <p:nvPr/>
        </p:nvCxnSpPr>
        <p:spPr>
          <a:xfrm flipV="1">
            <a:off x="4071626" y="4798296"/>
            <a:ext cx="125027" cy="690419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BF7CF22-C3B8-4774-ADA3-614D957453DE}"/>
              </a:ext>
            </a:extLst>
          </p:cNvPr>
          <p:cNvCxnSpPr>
            <a:cxnSpLocks/>
            <a:stCxn id="57" idx="3"/>
            <a:endCxn id="15" idx="2"/>
          </p:cNvCxnSpPr>
          <p:nvPr/>
        </p:nvCxnSpPr>
        <p:spPr>
          <a:xfrm flipV="1">
            <a:off x="7096970" y="4798296"/>
            <a:ext cx="125027" cy="899541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21F1BA8-1E5A-4A7E-954F-79D16809E641}"/>
              </a:ext>
            </a:extLst>
          </p:cNvPr>
          <p:cNvGrpSpPr/>
          <p:nvPr/>
        </p:nvGrpSpPr>
        <p:grpSpPr>
          <a:xfrm>
            <a:off x="2809008" y="5279594"/>
            <a:ext cx="4287962" cy="836486"/>
            <a:chOff x="2809008" y="5481512"/>
            <a:chExt cx="4287962" cy="836486"/>
          </a:xfrm>
        </p:grpSpPr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96B74E4A-84B4-4CF1-916D-761883BA1040}"/>
                </a:ext>
              </a:extLst>
            </p:cNvPr>
            <p:cNvSpPr/>
            <p:nvPr/>
          </p:nvSpPr>
          <p:spPr>
            <a:xfrm>
              <a:off x="5834352" y="548151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Establish DMA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7F00D98-8654-411E-9715-9FFB78B80D80}"/>
                </a:ext>
              </a:extLst>
            </p:cNvPr>
            <p:cNvGrpSpPr/>
            <p:nvPr/>
          </p:nvGrpSpPr>
          <p:grpSpPr>
            <a:xfrm>
              <a:off x="2809008" y="5481512"/>
              <a:ext cx="1262618" cy="836486"/>
              <a:chOff x="2809008" y="5481512"/>
              <a:chExt cx="1262618" cy="836486"/>
            </a:xfrm>
          </p:grpSpPr>
          <p:sp>
            <p:nvSpPr>
              <p:cNvPr id="56" name="Flowchart: Alternate Process 55">
                <a:extLst>
                  <a:ext uri="{FF2B5EF4-FFF2-40B4-BE49-F238E27FC236}">
                    <a16:creationId xmlns:a16="http://schemas.microsoft.com/office/drawing/2014/main" id="{9BB4C2CD-4AE1-4D43-8F70-9551078F0532}"/>
                  </a:ext>
                </a:extLst>
              </p:cNvPr>
              <p:cNvSpPr/>
              <p:nvPr/>
            </p:nvSpPr>
            <p:spPr>
              <a:xfrm>
                <a:off x="2809008" y="548151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Messaging Protocol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4BB280C-EA86-4783-AFF8-2F6564832763}"/>
                  </a:ext>
                </a:extLst>
              </p:cNvPr>
              <p:cNvGrpSpPr/>
              <p:nvPr/>
            </p:nvGrpSpPr>
            <p:grpSpPr>
              <a:xfrm>
                <a:off x="3818672" y="5481512"/>
                <a:ext cx="252954" cy="836484"/>
                <a:chOff x="1742917" y="3213030"/>
                <a:chExt cx="215970" cy="431940"/>
              </a:xfrm>
              <a:noFill/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64F4169-BD43-47B5-A2EF-18A47CB7ECC8}"/>
                    </a:ext>
                  </a:extLst>
                </p:cNvPr>
                <p:cNvSpPr/>
                <p:nvPr/>
              </p:nvSpPr>
              <p:spPr>
                <a:xfrm>
                  <a:off x="1742917" y="3213030"/>
                  <a:ext cx="215970" cy="2159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101722E-EF95-45DC-8197-5C08B9DBAFB6}"/>
                    </a:ext>
                  </a:extLst>
                </p:cNvPr>
                <p:cNvSpPr/>
                <p:nvPr/>
              </p:nvSpPr>
              <p:spPr>
                <a:xfrm>
                  <a:off x="1742917" y="3429000"/>
                  <a:ext cx="215970" cy="2159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</p:grpSp>
      </p:grp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C0F1FAA-18F0-49BD-8D59-E32FE2BA0B88}"/>
              </a:ext>
            </a:extLst>
          </p:cNvPr>
          <p:cNvCxnSpPr>
            <a:cxnSpLocks/>
            <a:stCxn id="76" idx="3"/>
            <a:endCxn id="16" idx="2"/>
          </p:cNvCxnSpPr>
          <p:nvPr/>
        </p:nvCxnSpPr>
        <p:spPr>
          <a:xfrm flipV="1">
            <a:off x="4071626" y="4798296"/>
            <a:ext cx="1637699" cy="1108661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1C3F5C5-1878-4F82-A565-A32794A0A8B3}"/>
              </a:ext>
            </a:extLst>
          </p:cNvPr>
          <p:cNvCxnSpPr>
            <a:cxnSpLocks/>
            <a:stCxn id="57" idx="0"/>
            <a:endCxn id="14" idx="2"/>
          </p:cNvCxnSpPr>
          <p:nvPr/>
        </p:nvCxnSpPr>
        <p:spPr>
          <a:xfrm rot="16200000" flipV="1">
            <a:off x="4334172" y="3148106"/>
            <a:ext cx="481299" cy="37816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F45BD20A-EB4D-4B25-86CB-D13AACF8840D}"/>
              </a:ext>
            </a:extLst>
          </p:cNvPr>
          <p:cNvGrpSpPr/>
          <p:nvPr/>
        </p:nvGrpSpPr>
        <p:grpSpPr>
          <a:xfrm>
            <a:off x="199363" y="2623660"/>
            <a:ext cx="10194285" cy="2204601"/>
            <a:chOff x="199363" y="2623660"/>
            <a:chExt cx="10194285" cy="2204601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B4044980-E674-46FB-86ED-2778CEB10A5D}"/>
                </a:ext>
              </a:extLst>
            </p:cNvPr>
            <p:cNvSpPr/>
            <p:nvPr/>
          </p:nvSpPr>
          <p:spPr>
            <a:xfrm>
              <a:off x="1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5183007F-61D6-481A-A5FE-778376E5FB92}"/>
                </a:ext>
              </a:extLst>
            </p:cNvPr>
            <p:cNvSpPr/>
            <p:nvPr/>
          </p:nvSpPr>
          <p:spPr>
            <a:xfrm>
              <a:off x="7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95D79F1-BD39-4E69-8530-661E0023C066}"/>
                </a:ext>
              </a:extLst>
            </p:cNvPr>
            <p:cNvSpPr/>
            <p:nvPr/>
          </p:nvSpPr>
          <p:spPr>
            <a:xfrm>
              <a:off x="16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ABFE9219-4682-4ADE-B058-616E8F560170}"/>
                </a:ext>
              </a:extLst>
            </p:cNvPr>
            <p:cNvSpPr/>
            <p:nvPr/>
          </p:nvSpPr>
          <p:spPr>
            <a:xfrm>
              <a:off x="25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42E74671-E8CA-442D-8B2D-2CEEE3BAE481}"/>
                </a:ext>
              </a:extLst>
            </p:cNvPr>
            <p:cNvSpPr/>
            <p:nvPr/>
          </p:nvSpPr>
          <p:spPr>
            <a:xfrm>
              <a:off x="34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B9C994F-89DE-4B45-B0EA-891FCFE289AC}"/>
                </a:ext>
              </a:extLst>
            </p:cNvPr>
            <p:cNvSpPr/>
            <p:nvPr/>
          </p:nvSpPr>
          <p:spPr>
            <a:xfrm>
              <a:off x="43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FAED6C5E-220E-4114-A8B8-3CD20DA1C628}"/>
                </a:ext>
              </a:extLst>
            </p:cNvPr>
            <p:cNvSpPr/>
            <p:nvPr/>
          </p:nvSpPr>
          <p:spPr>
            <a:xfrm>
              <a:off x="52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8A1B1B94-D84B-4F21-9DFD-67B84567C8AE}"/>
                </a:ext>
              </a:extLst>
            </p:cNvPr>
            <p:cNvSpPr/>
            <p:nvPr/>
          </p:nvSpPr>
          <p:spPr>
            <a:xfrm>
              <a:off x="61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3530EDAA-14C8-4975-B257-F2EC626240C2}"/>
                </a:ext>
              </a:extLst>
            </p:cNvPr>
            <p:cNvSpPr/>
            <p:nvPr/>
          </p:nvSpPr>
          <p:spPr>
            <a:xfrm>
              <a:off x="70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F626C4A-90AB-41DF-AF24-21724C1D1CC4}"/>
                </a:ext>
              </a:extLst>
            </p:cNvPr>
            <p:cNvSpPr/>
            <p:nvPr/>
          </p:nvSpPr>
          <p:spPr>
            <a:xfrm>
              <a:off x="79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50DECFB-3963-4660-BDE9-07813F8478BB}"/>
                </a:ext>
              </a:extLst>
            </p:cNvPr>
            <p:cNvSpPr/>
            <p:nvPr/>
          </p:nvSpPr>
          <p:spPr>
            <a:xfrm>
              <a:off x="88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1B645139-B8B3-42CD-BF46-7AE25B2B2E10}"/>
                </a:ext>
              </a:extLst>
            </p:cNvPr>
            <p:cNvSpPr/>
            <p:nvPr/>
          </p:nvSpPr>
          <p:spPr>
            <a:xfrm>
              <a:off x="154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AEC899DC-75E0-4AD2-BE1D-871FB4219878}"/>
                </a:ext>
              </a:extLst>
            </p:cNvPr>
            <p:cNvSpPr/>
            <p:nvPr/>
          </p:nvSpPr>
          <p:spPr>
            <a:xfrm>
              <a:off x="6249224" y="4582105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3FD78811-DF5F-4F0C-8BFE-DB24324630B9}"/>
                </a:ext>
              </a:extLst>
            </p:cNvPr>
            <p:cNvSpPr/>
            <p:nvPr/>
          </p:nvSpPr>
          <p:spPr>
            <a:xfrm>
              <a:off x="28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C5148C21-A6C1-4D2D-BDFB-AF9F65CBCA36}"/>
                </a:ext>
              </a:extLst>
            </p:cNvPr>
            <p:cNvSpPr/>
            <p:nvPr/>
          </p:nvSpPr>
          <p:spPr>
            <a:xfrm>
              <a:off x="55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A9C3460-1932-4949-B3FE-45F9A4096321}"/>
                </a:ext>
              </a:extLst>
            </p:cNvPr>
            <p:cNvSpPr/>
            <p:nvPr/>
          </p:nvSpPr>
          <p:spPr>
            <a:xfrm>
              <a:off x="829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433999-DD4D-4545-95F2-FBE83FCF6324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12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E2684E-3261-4610-9303-19C3199332BD}"/>
                </a:ext>
              </a:extLst>
            </p:cNvPr>
            <p:cNvCxnSpPr>
              <a:cxnSpLocks/>
              <a:stCxn id="22" idx="2"/>
              <a:endCxn id="12" idx="0"/>
            </p:cNvCxnSpPr>
            <p:nvPr/>
          </p:nvCxnSpPr>
          <p:spPr>
            <a:xfrm>
              <a:off x="39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F39C50C-1F99-43E9-BDCF-FE87C5B67D0A}"/>
                </a:ext>
              </a:extLst>
            </p:cNvPr>
            <p:cNvCxnSpPr>
              <a:cxnSpLocks/>
              <a:stCxn id="23" idx="2"/>
              <a:endCxn id="15" idx="0"/>
            </p:cNvCxnSpPr>
            <p:nvPr/>
          </p:nvCxnSpPr>
          <p:spPr>
            <a:xfrm>
              <a:off x="66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B1068E-1417-45DC-84A6-A688B20C2E2E}"/>
                </a:ext>
              </a:extLst>
            </p:cNvPr>
            <p:cNvCxnSpPr>
              <a:cxnSpLocks/>
              <a:stCxn id="24" idx="0"/>
              <a:endCxn id="18" idx="2"/>
            </p:cNvCxnSpPr>
            <p:nvPr/>
          </p:nvCxnSpPr>
          <p:spPr>
            <a:xfrm flipV="1">
              <a:off x="9346506" y="4015972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2719B9FF-CF2D-4556-94A0-35A5CE4A8715}"/>
                </a:ext>
              </a:extLst>
            </p:cNvPr>
            <p:cNvSpPr/>
            <p:nvPr/>
          </p:nvSpPr>
          <p:spPr>
            <a:xfrm rot="16200000">
              <a:off x="51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5D688CCA-B233-474A-9204-1B0A3E595AAC}"/>
                </a:ext>
              </a:extLst>
            </p:cNvPr>
            <p:cNvSpPr/>
            <p:nvPr/>
          </p:nvSpPr>
          <p:spPr>
            <a:xfrm rot="16200000">
              <a:off x="78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85300D46-E30B-4643-9492-885AC3E0DFB7}"/>
                </a:ext>
              </a:extLst>
            </p:cNvPr>
            <p:cNvSpPr/>
            <p:nvPr/>
          </p:nvSpPr>
          <p:spPr>
            <a:xfrm rot="16200000">
              <a:off x="2495705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02A926B-D039-4CBE-8CBA-2F9DB35E51AD}"/>
                </a:ext>
              </a:extLst>
            </p:cNvPr>
            <p:cNvCxnSpPr>
              <a:cxnSpLocks/>
              <a:stCxn id="48" idx="1"/>
              <a:endCxn id="20" idx="0"/>
            </p:cNvCxnSpPr>
            <p:nvPr/>
          </p:nvCxnSpPr>
          <p:spPr>
            <a:xfrm>
              <a:off x="2596505" y="4339772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57FABE56-9A79-47FF-9505-47D3E0CEC0C1}"/>
                </a:ext>
              </a:extLst>
            </p:cNvPr>
            <p:cNvCxnSpPr>
              <a:cxnSpLocks/>
              <a:stCxn id="46" idx="1"/>
              <a:endCxn id="21" idx="1"/>
            </p:cNvCxnSpPr>
            <p:nvPr/>
          </p:nvCxnSpPr>
          <p:spPr>
            <a:xfrm rot="16200000" flipH="1">
              <a:off x="5590160" y="4046118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643C2BDD-97DB-4037-9264-014E80425980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243649" y="4339772"/>
              <a:ext cx="752857" cy="365410"/>
            </a:xfrm>
            <a:prstGeom prst="bentConnector4">
              <a:avLst>
                <a:gd name="adj1" fmla="val 43305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C00000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F008C-07B8-4C2D-BCAB-0CA52517A41B}"/>
              </a:ext>
            </a:extLst>
          </p:cNvPr>
          <p:cNvSpPr/>
          <p:nvPr/>
        </p:nvSpPr>
        <p:spPr>
          <a:xfrm>
            <a:off x="3854625" y="2248110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5C4FF-0E5F-4AA4-B6DB-00C1385C83BF}"/>
              </a:ext>
            </a:extLst>
          </p:cNvPr>
          <p:cNvSpPr/>
          <p:nvPr/>
        </p:nvSpPr>
        <p:spPr>
          <a:xfrm rot="18000000">
            <a:off x="2189475" y="3209484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1ABC0-D114-4C54-BDF3-CBC214879F37}"/>
              </a:ext>
            </a:extLst>
          </p:cNvPr>
          <p:cNvSpPr/>
          <p:nvPr/>
        </p:nvSpPr>
        <p:spPr>
          <a:xfrm>
            <a:off x="3500989" y="2058660"/>
            <a:ext cx="540557" cy="540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AA1FD4C-89CE-4462-BFAB-0D5BB3D81A68}"/>
              </a:ext>
            </a:extLst>
          </p:cNvPr>
          <p:cNvSpPr/>
          <p:nvPr/>
        </p:nvSpPr>
        <p:spPr>
          <a:xfrm>
            <a:off x="3151330" y="1709001"/>
            <a:ext cx="1239874" cy="1239874"/>
          </a:xfrm>
          <a:prstGeom prst="circularArrow">
            <a:avLst>
              <a:gd name="adj1" fmla="val 3933"/>
              <a:gd name="adj2" fmla="val 1142319"/>
              <a:gd name="adj3" fmla="val 20457683"/>
              <a:gd name="adj4" fmla="val 10800000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1DDC2-6E49-44B0-A8EE-1C3B9D655AF1}"/>
              </a:ext>
            </a:extLst>
          </p:cNvPr>
          <p:cNvGrpSpPr/>
          <p:nvPr/>
        </p:nvGrpSpPr>
        <p:grpSpPr>
          <a:xfrm rot="18000000">
            <a:off x="5618644" y="3405739"/>
            <a:ext cx="262700" cy="976265"/>
            <a:chOff x="4891345" y="1826464"/>
            <a:chExt cx="262700" cy="9762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3812E-D96C-465A-AD94-0C6D5592C649}"/>
                </a:ext>
              </a:extLst>
            </p:cNvPr>
            <p:cNvGrpSpPr/>
            <p:nvPr/>
          </p:nvGrpSpPr>
          <p:grpSpPr>
            <a:xfrm>
              <a:off x="4891345" y="1826464"/>
              <a:ext cx="262700" cy="326921"/>
              <a:chOff x="3895041" y="3982378"/>
              <a:chExt cx="262700" cy="326921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A8948F9-9B14-4BEC-9A6F-97EC7F71B546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7628-9C40-41ED-9327-9EEDA5E06273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1B6E8F-FE85-4B0F-9F90-58ED8E6F244C}"/>
                </a:ext>
              </a:extLst>
            </p:cNvPr>
            <p:cNvGrpSpPr/>
            <p:nvPr/>
          </p:nvGrpSpPr>
          <p:grpSpPr>
            <a:xfrm rot="10800000">
              <a:off x="4891345" y="2475808"/>
              <a:ext cx="262700" cy="326921"/>
              <a:chOff x="3895041" y="3982378"/>
              <a:chExt cx="262700" cy="326921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F2625D4-DE3E-446A-9EB5-8976FF41B6C3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B57EE3-42FD-4632-BF13-69A8B36B6C95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2EE4D-E6BC-4D5F-BDEC-64981063BC61}"/>
              </a:ext>
            </a:extLst>
          </p:cNvPr>
          <p:cNvSpPr/>
          <p:nvPr/>
        </p:nvSpPr>
        <p:spPr>
          <a:xfrm>
            <a:off x="6706392" y="2248110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2AE4-7DDA-4318-A7F7-48E49730DFCB}"/>
              </a:ext>
            </a:extLst>
          </p:cNvPr>
          <p:cNvSpPr/>
          <p:nvPr/>
        </p:nvSpPr>
        <p:spPr>
          <a:xfrm rot="18000000">
            <a:off x="5041242" y="3209484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9A7C9-646B-41B5-9A1B-7A1CA1660A7E}"/>
              </a:ext>
            </a:extLst>
          </p:cNvPr>
          <p:cNvSpPr/>
          <p:nvPr/>
        </p:nvSpPr>
        <p:spPr>
          <a:xfrm rot="18000000">
            <a:off x="2811118" y="3405740"/>
            <a:ext cx="146505" cy="97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9CED-3EC5-48AB-A1E8-12F6CDBE328D}"/>
              </a:ext>
            </a:extLst>
          </p:cNvPr>
          <p:cNvSpPr/>
          <p:nvPr/>
        </p:nvSpPr>
        <p:spPr>
          <a:xfrm>
            <a:off x="6479099" y="2154298"/>
            <a:ext cx="341688" cy="341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FFF84BE-6645-4799-80C8-F49F101E533B}"/>
              </a:ext>
            </a:extLst>
          </p:cNvPr>
          <p:cNvSpPr/>
          <p:nvPr/>
        </p:nvSpPr>
        <p:spPr>
          <a:xfrm>
            <a:off x="6820787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1F6AE24-25B2-4C2F-9864-25E36DC12718}"/>
              </a:ext>
            </a:extLst>
          </p:cNvPr>
          <p:cNvSpPr/>
          <p:nvPr/>
        </p:nvSpPr>
        <p:spPr>
          <a:xfrm>
            <a:off x="6354111" y="3234098"/>
            <a:ext cx="249976" cy="19490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5C6B5FA-850F-4E13-B2B9-B783E6AC3D78}"/>
              </a:ext>
            </a:extLst>
          </p:cNvPr>
          <p:cNvSpPr/>
          <p:nvPr/>
        </p:nvSpPr>
        <p:spPr>
          <a:xfrm>
            <a:off x="4946741" y="3112975"/>
            <a:ext cx="257973" cy="26541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F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E71456A-0DAA-4344-8EC0-5045BC98EB62}"/>
              </a:ext>
            </a:extLst>
          </p:cNvPr>
          <p:cNvSpPr/>
          <p:nvPr/>
        </p:nvSpPr>
        <p:spPr>
          <a:xfrm>
            <a:off x="2009111" y="3156858"/>
            <a:ext cx="491142" cy="22152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E012F9F-7B2E-4353-B221-1B9EFDD2C955}"/>
              </a:ext>
            </a:extLst>
          </p:cNvPr>
          <p:cNvSpPr/>
          <p:nvPr/>
        </p:nvSpPr>
        <p:spPr>
          <a:xfrm>
            <a:off x="3556384" y="3208910"/>
            <a:ext cx="235810" cy="2436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616345-53B9-45F1-98A7-B3AE4A35ADE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2222449" y="3410619"/>
            <a:ext cx="271420" cy="206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0846AA-EF54-4B3B-8500-E3F0800A8170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 rot="16200000" flipH="1">
            <a:off x="5065783" y="3388329"/>
            <a:ext cx="271420" cy="251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57486A-7CEE-4EB2-8548-6B3C62118D1C}"/>
              </a:ext>
            </a:extLst>
          </p:cNvPr>
          <p:cNvCxnSpPr>
            <a:cxnSpLocks/>
            <a:stCxn id="37" idx="1"/>
            <a:endCxn id="5" idx="2"/>
          </p:cNvCxnSpPr>
          <p:nvPr/>
        </p:nvCxnSpPr>
        <p:spPr>
          <a:xfrm flipH="1">
            <a:off x="3322909" y="3330730"/>
            <a:ext cx="2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908FBB-57AD-4E89-8CC6-EC17540CAC52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flipH="1" flipV="1">
            <a:off x="6174676" y="3330730"/>
            <a:ext cx="179435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671D5-81C1-4083-8C5B-41F2E39C825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7769825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DA0930EB-1BCD-4E08-BE7B-55ADB6E14C84}"/>
              </a:ext>
            </a:extLst>
          </p:cNvPr>
          <p:cNvSpPr/>
          <p:nvPr/>
        </p:nvSpPr>
        <p:spPr>
          <a:xfrm>
            <a:off x="3726474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8BB33E-5B7F-48AA-8FF8-DC601E83370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675512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2DF0DE9-6861-4838-A201-E690B1570C44}"/>
              </a:ext>
            </a:extLst>
          </p:cNvPr>
          <p:cNvGrpSpPr/>
          <p:nvPr/>
        </p:nvGrpSpPr>
        <p:grpSpPr>
          <a:xfrm>
            <a:off x="3849573" y="838624"/>
            <a:ext cx="3810233" cy="3879410"/>
            <a:chOff x="3849573" y="838624"/>
            <a:chExt cx="3810233" cy="38794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57ED89-1D08-42D0-8E30-42A5C0C6C779}"/>
                </a:ext>
              </a:extLst>
            </p:cNvPr>
            <p:cNvGrpSpPr/>
            <p:nvPr/>
          </p:nvGrpSpPr>
          <p:grpSpPr>
            <a:xfrm>
              <a:off x="6419932" y="3478160"/>
              <a:ext cx="1239874" cy="1239874"/>
              <a:chOff x="3151330" y="1709001"/>
              <a:chExt cx="1239874" cy="123987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DAC5D4A-27B8-4075-AB59-AB34894CF720}"/>
                  </a:ext>
                </a:extLst>
              </p:cNvPr>
              <p:cNvSpPr/>
              <p:nvPr/>
            </p:nvSpPr>
            <p:spPr>
              <a:xfrm>
                <a:off x="3500989" y="2058660"/>
                <a:ext cx="540557" cy="54055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61" name="Arrow: Circular 60">
                <a:extLst>
                  <a:ext uri="{FF2B5EF4-FFF2-40B4-BE49-F238E27FC236}">
                    <a16:creationId xmlns:a16="http://schemas.microsoft.com/office/drawing/2014/main" id="{71273272-994D-44F3-AF36-E43B4FF07AB9}"/>
                  </a:ext>
                </a:extLst>
              </p:cNvPr>
              <p:cNvSpPr/>
              <p:nvPr/>
            </p:nvSpPr>
            <p:spPr>
              <a:xfrm>
                <a:off x="3151330" y="1709001"/>
                <a:ext cx="1239874" cy="1239874"/>
              </a:xfrm>
              <a:prstGeom prst="circularArrow">
                <a:avLst>
                  <a:gd name="adj1" fmla="val 3933"/>
                  <a:gd name="adj2" fmla="val 1142319"/>
                  <a:gd name="adj3" fmla="val 20457683"/>
                  <a:gd name="adj4" fmla="val 10800000"/>
                  <a:gd name="adj5" fmla="val 125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499A8BBB-E29F-47C0-915F-385AFACA7493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5842561" y="262701"/>
              <a:ext cx="12700" cy="2394616"/>
            </a:xfrm>
            <a:prstGeom prst="curvedConnector3">
              <a:avLst>
                <a:gd name="adj1" fmla="val 5857465"/>
              </a:avLst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ED2A1F-D015-42BC-897A-C58EC650749B}"/>
                </a:ext>
              </a:extLst>
            </p:cNvPr>
            <p:cNvSpPr/>
            <p:nvPr/>
          </p:nvSpPr>
          <p:spPr>
            <a:xfrm>
              <a:off x="4102170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68271-C25B-4541-9A56-8E639BBC018A}"/>
                </a:ext>
              </a:extLst>
            </p:cNvPr>
            <p:cNvSpPr/>
            <p:nvPr/>
          </p:nvSpPr>
          <p:spPr>
            <a:xfrm>
              <a:off x="6496786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D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C337A8-0B62-4D25-896C-68DAC2FD4ED7}"/>
                </a:ext>
              </a:extLst>
            </p:cNvPr>
            <p:cNvGrpSpPr/>
            <p:nvPr/>
          </p:nvGrpSpPr>
          <p:grpSpPr>
            <a:xfrm>
              <a:off x="3849573" y="3671420"/>
              <a:ext cx="1591359" cy="608548"/>
              <a:chOff x="3819262" y="3788950"/>
              <a:chExt cx="1591359" cy="6085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F6D47E2-192C-4258-B45E-1A20A337D354}"/>
                  </a:ext>
                </a:extLst>
              </p:cNvPr>
              <p:cNvGrpSpPr/>
              <p:nvPr/>
            </p:nvGrpSpPr>
            <p:grpSpPr>
              <a:xfrm>
                <a:off x="3978561" y="3879496"/>
                <a:ext cx="1272761" cy="427457"/>
                <a:chOff x="3985330" y="3884369"/>
                <a:chExt cx="1272761" cy="42745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44AC5F1-5564-48B7-B194-979B26D90497}"/>
                    </a:ext>
                  </a:extLst>
                </p:cNvPr>
                <p:cNvGrpSpPr/>
                <p:nvPr/>
              </p:nvGrpSpPr>
              <p:grpSpPr>
                <a:xfrm>
                  <a:off x="3985330" y="3884369"/>
                  <a:ext cx="1272761" cy="152176"/>
                  <a:chOff x="619066" y="1709531"/>
                  <a:chExt cx="1448273" cy="252739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323B8EE9-E9DC-43B0-8A48-5A15EB6B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AD588BAD-0D60-41DB-8D21-45510942A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5614AFA-1920-45AB-AA56-19F674CCD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7D459428-9A38-4DCE-B705-1B1D22805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3EB0BF2-B96C-4DEB-9E6E-A3142C5D3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8571739C-D4DA-4440-A428-5024535E2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48C8C8F-5FD3-4926-BFB0-A8BE7D65C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6E88BC54-3353-41A2-81F4-354966491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BCC86A1-DABF-4167-BCFF-BF8C51471345}"/>
                    </a:ext>
                  </a:extLst>
                </p:cNvPr>
                <p:cNvGrpSpPr/>
                <p:nvPr/>
              </p:nvGrpSpPr>
              <p:grpSpPr>
                <a:xfrm rot="10800000">
                  <a:off x="3985330" y="4159650"/>
                  <a:ext cx="1272761" cy="152176"/>
                  <a:chOff x="619066" y="1709531"/>
                  <a:chExt cx="1448273" cy="252739"/>
                </a:xfrm>
                <a:solidFill>
                  <a:srgbClr val="0070C0"/>
                </a:solidFill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659BCDA4-D2C8-49D3-A1DC-D8ECD50F2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EE0BCDF-7CF8-4C5F-BCEB-7FF133209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9D9A547-FF71-4473-8D52-94628153B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AD5A5FD-CE09-4793-AA69-1CD5BA5A5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79E4F55-146A-4C5E-BCA4-65967EF48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CE5796FA-EFBE-4023-AB9B-C50DA0071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B4C51E-1336-404F-8915-CF296C0E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C63026E-CBC4-4810-A298-0B67A9F2F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636F75-BE4C-4FC5-AFA3-07193A0F09CA}"/>
                    </a:ext>
                  </a:extLst>
                </p:cNvPr>
                <p:cNvSpPr/>
                <p:nvPr/>
              </p:nvSpPr>
              <p:spPr>
                <a:xfrm>
                  <a:off x="3985330" y="4098098"/>
                  <a:ext cx="1272761" cy="61552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F9A3B3-E400-4692-92E5-AC16BD609D1F}"/>
                    </a:ext>
                  </a:extLst>
                </p:cNvPr>
                <p:cNvSpPr/>
                <p:nvPr/>
              </p:nvSpPr>
              <p:spPr>
                <a:xfrm>
                  <a:off x="3985330" y="4036545"/>
                  <a:ext cx="1272761" cy="61552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7336B2-0D21-495A-928B-2C68590682BF}"/>
                  </a:ext>
                </a:extLst>
              </p:cNvPr>
              <p:cNvSpPr/>
              <p:nvPr/>
            </p:nvSpPr>
            <p:spPr>
              <a:xfrm>
                <a:off x="3819262" y="3788950"/>
                <a:ext cx="1591359" cy="60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A714E0A-87B5-46E4-B052-35045D3A9220}"/>
                </a:ext>
              </a:extLst>
            </p:cNvPr>
            <p:cNvCxnSpPr>
              <a:stCxn id="5" idx="2"/>
              <a:endCxn id="60" idx="0"/>
            </p:cNvCxnSpPr>
            <p:nvPr/>
          </p:nvCxnSpPr>
          <p:spPr>
            <a:xfrm>
              <a:off x="7039869" y="2546175"/>
              <a:ext cx="1" cy="128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52C379-1CB1-4600-895F-74F51982F327}"/>
                </a:ext>
              </a:extLst>
            </p:cNvPr>
            <p:cNvCxnSpPr>
              <a:stCxn id="67" idx="0"/>
              <a:endCxn id="4" idx="2"/>
            </p:cNvCxnSpPr>
            <p:nvPr/>
          </p:nvCxnSpPr>
          <p:spPr>
            <a:xfrm flipV="1">
              <a:off x="4645253" y="2546175"/>
              <a:ext cx="0" cy="112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BA6381E1-2BDC-49FF-980C-E23B2652BC6D}"/>
                </a:ext>
              </a:extLst>
            </p:cNvPr>
            <p:cNvSpPr/>
            <p:nvPr/>
          </p:nvSpPr>
          <p:spPr>
            <a:xfrm>
              <a:off x="5622961" y="282343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A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50A68C27-841F-4D7B-87FD-DDA510EA49FE}"/>
                </a:ext>
              </a:extLst>
            </p:cNvPr>
            <p:cNvCxnSpPr>
              <a:cxnSpLocks/>
              <a:stCxn id="74" idx="2"/>
              <a:endCxn id="11" idx="3"/>
            </p:cNvCxnSpPr>
            <p:nvPr/>
          </p:nvCxnSpPr>
          <p:spPr>
            <a:xfrm rot="5400000">
              <a:off x="5125103" y="3201489"/>
              <a:ext cx="899960" cy="5868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BE250A-7757-4ADA-84ED-29E4BE60F4FC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868532" y="838624"/>
              <a:ext cx="0" cy="45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Flowchart: Alternate Process 83">
              <a:extLst>
                <a:ext uri="{FF2B5EF4-FFF2-40B4-BE49-F238E27FC236}">
                  <a16:creationId xmlns:a16="http://schemas.microsoft.com/office/drawing/2014/main" id="{1F32CB00-60E2-4BFA-95A4-84CCD079C3D1}"/>
                </a:ext>
              </a:extLst>
            </p:cNvPr>
            <p:cNvSpPr/>
            <p:nvPr/>
          </p:nvSpPr>
          <p:spPr>
            <a:xfrm>
              <a:off x="5622961" y="129759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A123ED-E6C6-43AD-9B49-C2612355F666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-4188653" y="-2630211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AA46DD9-2A48-446F-B0A1-E8027023D194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 rot="16200000" flipH="1">
            <a:off x="1690152" y="-7412971"/>
            <a:ext cx="259561" cy="12017170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009941B-4F5D-4517-AEE0-F3D7A3F00859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 rot="16200000" flipH="1">
            <a:off x="3574693" y="-9297512"/>
            <a:ext cx="262338" cy="15789030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012762DA-CD4E-438B-8FFE-793BFF9B60AE}"/>
              </a:ext>
            </a:extLst>
          </p:cNvPr>
          <p:cNvSpPr/>
          <p:nvPr/>
        </p:nvSpPr>
        <p:spPr>
          <a:xfrm>
            <a:off x="-8601653" y="-2631601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56955A3F-4030-41DA-BAF2-4CFBEBE81113}"/>
              </a:ext>
            </a:extLst>
          </p:cNvPr>
          <p:cNvSpPr/>
          <p:nvPr/>
        </p:nvSpPr>
        <p:spPr>
          <a:xfrm>
            <a:off x="-8601653" y="-2214054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FD2DC258-6AE8-4A05-BD20-80911C4B3019}"/>
              </a:ext>
            </a:extLst>
          </p:cNvPr>
          <p:cNvSpPr/>
          <p:nvPr/>
        </p:nvSpPr>
        <p:spPr>
          <a:xfrm>
            <a:off x="-8601653" y="-1796506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D97339E0-4035-4506-80C7-2333768167CB}"/>
              </a:ext>
            </a:extLst>
          </p:cNvPr>
          <p:cNvSpPr/>
          <p:nvPr/>
        </p:nvSpPr>
        <p:spPr>
          <a:xfrm>
            <a:off x="-8601653" y="-304914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F6CCF376-7187-4ADD-A61F-0384FCC7E759}"/>
              </a:ext>
            </a:extLst>
          </p:cNvPr>
          <p:cNvSpPr/>
          <p:nvPr/>
        </p:nvSpPr>
        <p:spPr>
          <a:xfrm>
            <a:off x="-8601653" y="-346669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9DD75C56-2B93-462E-99A6-9DA438D40517}"/>
              </a:ext>
            </a:extLst>
          </p:cNvPr>
          <p:cNvSpPr/>
          <p:nvPr/>
        </p:nvSpPr>
        <p:spPr>
          <a:xfrm>
            <a:off x="-8259064" y="-2631601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Controls and Decision Making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DC490D14-CC06-4858-BF11-67A1F65E8D36}"/>
              </a:ext>
            </a:extLst>
          </p:cNvPr>
          <p:cNvSpPr/>
          <p:nvPr/>
        </p:nvSpPr>
        <p:spPr>
          <a:xfrm>
            <a:off x="-8259064" y="-2214054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AA2D368A-5D63-4767-8F21-1AEC77D280DE}"/>
              </a:ext>
            </a:extLst>
          </p:cNvPr>
          <p:cNvSpPr/>
          <p:nvPr/>
        </p:nvSpPr>
        <p:spPr>
          <a:xfrm>
            <a:off x="-8259064" y="-1796506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DF8063C9-5472-45F1-8382-32B72042078A}"/>
              </a:ext>
            </a:extLst>
          </p:cNvPr>
          <p:cNvSpPr/>
          <p:nvPr/>
        </p:nvSpPr>
        <p:spPr>
          <a:xfrm>
            <a:off x="-8259064" y="-304914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4C4EFB67-A349-4E0D-BE82-8965BCF4FC6E}"/>
              </a:ext>
            </a:extLst>
          </p:cNvPr>
          <p:cNvSpPr/>
          <p:nvPr/>
        </p:nvSpPr>
        <p:spPr>
          <a:xfrm>
            <a:off x="-8259064" y="-3466695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Relative Position of Pilot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AE5807F3-D8C0-458B-B051-3C4463CA25DB}"/>
              </a:ext>
            </a:extLst>
          </p:cNvPr>
          <p:cNvSpPr/>
          <p:nvPr/>
        </p:nvSpPr>
        <p:spPr>
          <a:xfrm>
            <a:off x="-4819962" y="-3466695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89DAFE5A-2482-4243-A3D9-C6164D0FDFB7}"/>
              </a:ext>
            </a:extLst>
          </p:cNvPr>
          <p:cNvSpPr/>
          <p:nvPr/>
        </p:nvSpPr>
        <p:spPr>
          <a:xfrm>
            <a:off x="-4819962" y="-237065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59B68BC-587C-49E3-83F8-0697CDC58907}"/>
              </a:ext>
            </a:extLst>
          </p:cNvPr>
          <p:cNvGrpSpPr/>
          <p:nvPr/>
        </p:nvGrpSpPr>
        <p:grpSpPr>
          <a:xfrm>
            <a:off x="-8601653" y="-1534167"/>
            <a:ext cx="11473243" cy="3288137"/>
            <a:chOff x="-8601653" y="-1534167"/>
            <a:chExt cx="11473243" cy="3288137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BAB87276-85A5-41D0-8BA9-6C172D94BCD6}"/>
                </a:ext>
              </a:extLst>
            </p:cNvPr>
            <p:cNvCxnSpPr>
              <a:cxnSpLocks/>
              <a:stCxn id="10" idx="1"/>
              <a:endCxn id="34" idx="3"/>
            </p:cNvCxnSpPr>
            <p:nvPr/>
          </p:nvCxnSpPr>
          <p:spPr>
            <a:xfrm rot="10800000" flipV="1">
              <a:off x="-7339035" y="-651086"/>
              <a:ext cx="250058" cy="1986813"/>
            </a:xfrm>
            <a:prstGeom prst="bentConnector3">
              <a:avLst/>
            </a:prstGeom>
            <a:ln w="19050">
              <a:solidFill>
                <a:srgbClr val="FF5B5B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49FBC2A8-8C69-428C-B77D-14BD7507B841}"/>
                </a:ext>
              </a:extLst>
            </p:cNvPr>
            <p:cNvCxnSpPr>
              <a:cxnSpLocks/>
              <a:stCxn id="9" idx="1"/>
              <a:endCxn id="33" idx="0"/>
            </p:cNvCxnSpPr>
            <p:nvPr/>
          </p:nvCxnSpPr>
          <p:spPr>
            <a:xfrm rot="10800000" flipV="1">
              <a:off x="-7970343" y="-1061642"/>
              <a:ext cx="881367" cy="883082"/>
            </a:xfrm>
            <a:prstGeom prst="bentConnector2">
              <a:avLst/>
            </a:prstGeom>
            <a:ln w="19050">
              <a:solidFill>
                <a:srgbClr val="FF5B5B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B41E9D35-11CF-42B0-AB5B-841A0D7F7783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 rot="5400000">
              <a:off x="-5452940" y="-2538893"/>
              <a:ext cx="259561" cy="2269015"/>
            </a:xfrm>
            <a:prstGeom prst="bentConnector3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927ECA5-1FEF-456F-BF33-46D9D5FEB87A}"/>
                </a:ext>
              </a:extLst>
            </p:cNvPr>
            <p:cNvGrpSpPr/>
            <p:nvPr/>
          </p:nvGrpSpPr>
          <p:grpSpPr>
            <a:xfrm>
              <a:off x="-7088977" y="-1274606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9FFC4E-31F4-43D2-9299-E136E9A921F5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30584A-307F-4D72-82E1-2F2EC864BDF5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A7ECB02-0E70-4745-A3B5-E16A3840D182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>
              <a:off x="-6457668" y="-438121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C80E0B-5F5B-42C8-A040-CE6738979FC0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>
              <a:off x="-6457668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1C0B3B-BA6D-40BC-A2D0-EA9763A50880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-4944992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0BB23D1-C678-475F-91DE-77B4CC94FF2F}"/>
                </a:ext>
              </a:extLst>
            </p:cNvPr>
            <p:cNvCxnSpPr>
              <a:stCxn id="36" idx="2"/>
              <a:endCxn id="42" idx="0"/>
            </p:cNvCxnSpPr>
            <p:nvPr/>
          </p:nvCxnSpPr>
          <p:spPr>
            <a:xfrm rot="16200000" flipH="1">
              <a:off x="-788312" y="-4934507"/>
              <a:ext cx="259561" cy="7060242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1A440A98-7454-4512-95E6-1A6584C48E42}"/>
                </a:ext>
              </a:extLst>
            </p:cNvPr>
            <p:cNvCxnSpPr>
              <a:cxnSpLocks/>
              <a:stCxn id="42" idx="1"/>
              <a:endCxn id="40" idx="0"/>
            </p:cNvCxnSpPr>
            <p:nvPr/>
          </p:nvCxnSpPr>
          <p:spPr>
            <a:xfrm rot="10800000" flipV="1">
              <a:off x="-4944992" y="-856364"/>
              <a:ext cx="7185272" cy="677803"/>
            </a:xfrm>
            <a:prstGeom prst="bentConnector2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D45E4683-ECC0-45A4-9941-E6B1DC5655B0}"/>
                </a:ext>
              </a:extLst>
            </p:cNvPr>
            <p:cNvSpPr/>
            <p:nvPr/>
          </p:nvSpPr>
          <p:spPr>
            <a:xfrm>
              <a:off x="-8601653" y="-178560"/>
              <a:ext cx="1262618" cy="836484"/>
            </a:xfrm>
            <a:prstGeom prst="flowChartAlternateProcess">
              <a:avLst/>
            </a:prstGeom>
            <a:solidFill>
              <a:srgbClr val="FF5B5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OUTSIDE OF SCOPE</a:t>
              </a:r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suit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67B86A5B-65DA-4FA4-A1D9-8BE2DAF276E0}"/>
                </a:ext>
              </a:extLst>
            </p:cNvPr>
            <p:cNvSpPr/>
            <p:nvPr/>
          </p:nvSpPr>
          <p:spPr>
            <a:xfrm>
              <a:off x="-8601653" y="917486"/>
              <a:ext cx="1262618" cy="836484"/>
            </a:xfrm>
            <a:prstGeom prst="flowChartAlternateProcess">
              <a:avLst/>
            </a:prstGeom>
            <a:solidFill>
              <a:srgbClr val="FF5B5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OUTSIDE OF SCOPE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Regulate torque output of actuators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3D897B08-0B0E-494F-9B4B-735C09792279}"/>
                </a:ext>
              </a:extLst>
            </p:cNvPr>
            <p:cNvSpPr/>
            <p:nvPr/>
          </p:nvSpPr>
          <p:spPr>
            <a:xfrm>
              <a:off x="-7088977" y="-1274605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DC2F1F7C-A991-4A69-9A32-42EE6AF7093D}"/>
                </a:ext>
              </a:extLst>
            </p:cNvPr>
            <p:cNvSpPr/>
            <p:nvPr/>
          </p:nvSpPr>
          <p:spPr>
            <a:xfrm>
              <a:off x="-7088977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suit interaction with environment (force) 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3CCC8AA1-8B25-4741-8D0D-81CB6DA3A0A6}"/>
                </a:ext>
              </a:extLst>
            </p:cNvPr>
            <p:cNvSpPr/>
            <p:nvPr/>
          </p:nvSpPr>
          <p:spPr>
            <a:xfrm>
              <a:off x="-7088977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external contact points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F02B4BDC-2D1D-414B-A160-761281FBB739}"/>
                </a:ext>
              </a:extLst>
            </p:cNvPr>
            <p:cNvSpPr/>
            <p:nvPr/>
          </p:nvSpPr>
          <p:spPr>
            <a:xfrm>
              <a:off x="-5576301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4C627084-5611-45D7-B38E-E282D8E9C09F}"/>
                </a:ext>
              </a:extLst>
            </p:cNvPr>
            <p:cNvSpPr/>
            <p:nvPr/>
          </p:nvSpPr>
          <p:spPr>
            <a:xfrm>
              <a:off x="-5576301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59E1FC-B1A5-4F6E-B00F-DF192FD9487C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7828517" y="-438121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58021A-2133-4A3B-8CB6-836F3F063BFB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7828517" y="657924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1641E94D-050C-4017-A566-6BE7B76D08D4}"/>
              </a:ext>
            </a:extLst>
          </p:cNvPr>
          <p:cNvSpPr/>
          <p:nvPr/>
        </p:nvSpPr>
        <p:spPr>
          <a:xfrm>
            <a:off x="7197208" y="-1274605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6AD9F304-87E8-42BF-9D0C-3441D2D44775}"/>
              </a:ext>
            </a:extLst>
          </p:cNvPr>
          <p:cNvSpPr/>
          <p:nvPr/>
        </p:nvSpPr>
        <p:spPr>
          <a:xfrm>
            <a:off x="7197208" y="-17856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EF8E5E46-3355-4E06-BB9C-9ABBB1BA74B4}"/>
              </a:ext>
            </a:extLst>
          </p:cNvPr>
          <p:cNvSpPr/>
          <p:nvPr/>
        </p:nvSpPr>
        <p:spPr>
          <a:xfrm>
            <a:off x="7197208" y="917486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F58898-6290-4DA1-A74D-5E808777A780}"/>
              </a:ext>
            </a:extLst>
          </p:cNvPr>
          <p:cNvGrpSpPr/>
          <p:nvPr/>
        </p:nvGrpSpPr>
        <p:grpSpPr>
          <a:xfrm>
            <a:off x="-1182422" y="-1274605"/>
            <a:ext cx="8105997" cy="5294083"/>
            <a:chOff x="-3975683" y="-1274605"/>
            <a:chExt cx="8105997" cy="52940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794F2AE-DDB5-4309-A10F-A12F415329E8}"/>
                </a:ext>
              </a:extLst>
            </p:cNvPr>
            <p:cNvCxnSpPr>
              <a:stCxn id="43" idx="2"/>
              <a:endCxn id="44" idx="0"/>
            </p:cNvCxnSpPr>
            <p:nvPr/>
          </p:nvCxnSpPr>
          <p:spPr>
            <a:xfrm>
              <a:off x="78328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A2B3CD-841E-4DE6-93DB-5DAF03D6397C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78328" y="-438121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FBA5F0C3-96A5-4A46-B819-D323C6525345}"/>
                </a:ext>
              </a:extLst>
            </p:cNvPr>
            <p:cNvSpPr/>
            <p:nvPr/>
          </p:nvSpPr>
          <p:spPr>
            <a:xfrm>
              <a:off x="-552981" y="-1274605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34EC4159-B298-44DF-939F-FE6A1FDBC9CC}"/>
                </a:ext>
              </a:extLst>
            </p:cNvPr>
            <p:cNvSpPr/>
            <p:nvPr/>
          </p:nvSpPr>
          <p:spPr>
            <a:xfrm>
              <a:off x="-552981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159CA969-FDDC-4AA1-AFD1-54C950EB93FE}"/>
                </a:ext>
              </a:extLst>
            </p:cNvPr>
            <p:cNvSpPr/>
            <p:nvPr/>
          </p:nvSpPr>
          <p:spPr>
            <a:xfrm>
              <a:off x="-552981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F32BF4F-9175-4682-8BFD-26DCC1FD670E}"/>
                </a:ext>
              </a:extLst>
            </p:cNvPr>
            <p:cNvGrpSpPr/>
            <p:nvPr/>
          </p:nvGrpSpPr>
          <p:grpSpPr>
            <a:xfrm>
              <a:off x="-3975683" y="917485"/>
              <a:ext cx="8105997" cy="3101993"/>
              <a:chOff x="900001" y="3008872"/>
              <a:chExt cx="8105997" cy="3101993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B36D5BE-5AEB-45E5-8DB1-000E926FE795}"/>
                  </a:ext>
                </a:extLst>
              </p:cNvPr>
              <p:cNvSpPr/>
              <p:nvPr/>
            </p:nvSpPr>
            <p:spPr>
              <a:xfrm>
                <a:off x="3745556" y="5117746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7D861AD-2A90-4844-A731-A3C14A1D7631}"/>
                  </a:ext>
                </a:extLst>
              </p:cNvPr>
              <p:cNvSpPr/>
              <p:nvPr/>
            </p:nvSpPr>
            <p:spPr>
              <a:xfrm>
                <a:off x="5483376" y="5117746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8C578135-B9D8-478E-81B6-E24E968D318F}"/>
                  </a:ext>
                </a:extLst>
              </p:cNvPr>
              <p:cNvGrpSpPr/>
              <p:nvPr/>
            </p:nvGrpSpPr>
            <p:grpSpPr>
              <a:xfrm>
                <a:off x="7156702" y="5274385"/>
                <a:ext cx="127908" cy="836480"/>
                <a:chOff x="8102122" y="5274385"/>
                <a:chExt cx="127908" cy="836480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03546A71-8247-415D-A468-B19F4A78B3E8}"/>
                    </a:ext>
                  </a:extLst>
                </p:cNvPr>
                <p:cNvSpPr/>
                <p:nvPr/>
              </p:nvSpPr>
              <p:spPr>
                <a:xfrm>
                  <a:off x="8102122" y="5274385"/>
                  <a:ext cx="127908" cy="41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49AA2E-6036-4659-9F2B-74D78DAA0475}"/>
                    </a:ext>
                  </a:extLst>
                </p:cNvPr>
                <p:cNvSpPr/>
                <p:nvPr/>
              </p:nvSpPr>
              <p:spPr>
                <a:xfrm>
                  <a:off x="8102122" y="5692625"/>
                  <a:ext cx="127908" cy="41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p:grpSp>
          <p:sp>
            <p:nvSpPr>
              <p:cNvPr id="56" name="Flowchart: Alternate Process 55">
                <a:extLst>
                  <a:ext uri="{FF2B5EF4-FFF2-40B4-BE49-F238E27FC236}">
                    <a16:creationId xmlns:a16="http://schemas.microsoft.com/office/drawing/2014/main" id="{55CAE081-3F46-47A5-AE82-D2960EF14577}"/>
                  </a:ext>
                </a:extLst>
              </p:cNvPr>
              <p:cNvSpPr/>
              <p:nvPr/>
            </p:nvSpPr>
            <p:spPr>
              <a:xfrm>
                <a:off x="900001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Define Origin / Rotational Axis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7E35B6B-C411-46BF-87A2-3C1BE97C5F03}"/>
                  </a:ext>
                </a:extLst>
              </p:cNvPr>
              <p:cNvGrpSpPr/>
              <p:nvPr/>
            </p:nvGrpSpPr>
            <p:grpSpPr>
              <a:xfrm>
                <a:off x="4321691" y="4063308"/>
                <a:ext cx="1262618" cy="836484"/>
                <a:chOff x="3466268" y="4063308"/>
                <a:chExt cx="1262618" cy="836484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DB7ED41-E201-49BA-B002-FD0B245A4412}"/>
                    </a:ext>
                  </a:extLst>
                </p:cNvPr>
                <p:cNvGrpSpPr/>
                <p:nvPr/>
              </p:nvGrpSpPr>
              <p:grpSpPr>
                <a:xfrm>
                  <a:off x="3466268" y="4771881"/>
                  <a:ext cx="1262618" cy="127911"/>
                  <a:chOff x="2977867" y="3786795"/>
                  <a:chExt cx="1004845" cy="127911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13CA411-2871-4CB0-9BED-F01B6E609AD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38787" y="3725875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D1ADF9DB-27A2-42CD-B659-BEADC72041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90484" y="3725876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8FD55231-0F0C-4018-93A4-913C940D26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42188" y="3725877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295DBC9A-D719-4CD7-9923-FB04DEA771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93885" y="3725878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p:grpSp>
            <p:sp>
              <p:nvSpPr>
                <p:cNvPr id="87" name="Flowchart: Alternate Process 86">
                  <a:extLst>
                    <a:ext uri="{FF2B5EF4-FFF2-40B4-BE49-F238E27FC236}">
                      <a16:creationId xmlns:a16="http://schemas.microsoft.com/office/drawing/2014/main" id="{F83B460D-8EA4-4A76-B2BD-8D8313B51B99}"/>
                    </a:ext>
                  </a:extLst>
                </p:cNvPr>
                <p:cNvSpPr/>
                <p:nvPr/>
              </p:nvSpPr>
              <p:spPr>
                <a:xfrm>
                  <a:off x="3466268" y="4063308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Detect distance / proximity</a:t>
                  </a:r>
                </a:p>
              </p:txBody>
            </p:sp>
          </p:grpSp>
          <p:sp>
            <p:nvSpPr>
              <p:cNvPr id="62" name="Flowchart: Alternate Process 61">
                <a:extLst>
                  <a:ext uri="{FF2B5EF4-FFF2-40B4-BE49-F238E27FC236}">
                    <a16:creationId xmlns:a16="http://schemas.microsoft.com/office/drawing/2014/main" id="{AEC6BFDF-D00C-4C6D-B02B-A75B27D38665}"/>
                  </a:ext>
                </a:extLst>
              </p:cNvPr>
              <p:cNvSpPr/>
              <p:nvPr/>
            </p:nvSpPr>
            <p:spPr>
              <a:xfrm>
                <a:off x="4321691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position of limbs in relation to fixed rotational axis on suit</a:t>
                </a:r>
              </a:p>
            </p:txBody>
          </p:sp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D843E9CF-B754-40C9-9EFB-2D62890A70CF}"/>
                  </a:ext>
                </a:extLst>
              </p:cNvPr>
              <p:cNvCxnSpPr>
                <a:cxnSpLocks/>
                <a:stCxn id="87" idx="1"/>
                <a:endCxn id="82" idx="0"/>
              </p:cNvCxnSpPr>
              <p:nvPr/>
            </p:nvCxnSpPr>
            <p:spPr>
              <a:xfrm rot="10800000" flipV="1">
                <a:off x="2435089" y="4481550"/>
                <a:ext cx="1886602" cy="636196"/>
              </a:xfrm>
              <a:prstGeom prst="bentConnector2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D970F596-B923-4D26-8ED6-C7D63CE100F9}"/>
                  </a:ext>
                </a:extLst>
              </p:cNvPr>
              <p:cNvCxnSpPr>
                <a:cxnSpLocks/>
                <a:stCxn id="90" idx="3"/>
                <a:endCxn id="84" idx="0"/>
              </p:cNvCxnSpPr>
              <p:nvPr/>
            </p:nvCxnSpPr>
            <p:spPr>
              <a:xfrm rot="16200000" flipH="1">
                <a:off x="5342744" y="4668184"/>
                <a:ext cx="217955" cy="681168"/>
              </a:xfrm>
              <a:prstGeom prst="bentConnector3">
                <a:avLst>
                  <a:gd name="adj1" fmla="val 50000"/>
                </a:avLst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66" name="Connector: Elbow 65">
                <a:extLst>
                  <a:ext uri="{FF2B5EF4-FFF2-40B4-BE49-F238E27FC236}">
                    <a16:creationId xmlns:a16="http://schemas.microsoft.com/office/drawing/2014/main" id="{8994FEF1-061D-42CF-B51D-3FCD09F3A0F0}"/>
                  </a:ext>
                </a:extLst>
              </p:cNvPr>
              <p:cNvCxnSpPr>
                <a:cxnSpLocks/>
                <a:stCxn id="87" idx="3"/>
                <a:endCxn id="85" idx="0"/>
              </p:cNvCxnSpPr>
              <p:nvPr/>
            </p:nvCxnSpPr>
            <p:spPr>
              <a:xfrm>
                <a:off x="5584309" y="4481550"/>
                <a:ext cx="1886603" cy="636196"/>
              </a:xfrm>
              <a:prstGeom prst="bentConnector2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F4572BF-AF87-4A32-ACFD-1E79544EC3A0}"/>
                  </a:ext>
                </a:extLst>
              </p:cNvPr>
              <p:cNvSpPr/>
              <p:nvPr/>
            </p:nvSpPr>
            <p:spPr>
              <a:xfrm>
                <a:off x="2617054" y="5274385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6D2C532-E462-49BC-8D65-D32E3C78B49D}"/>
                  </a:ext>
                </a:extLst>
              </p:cNvPr>
              <p:cNvSpPr/>
              <p:nvPr/>
            </p:nvSpPr>
            <p:spPr>
              <a:xfrm>
                <a:off x="2617054" y="5692625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827063D-439C-4D57-BEE1-3142E1A50CD3}"/>
                  </a:ext>
                </a:extLst>
              </p:cNvPr>
              <p:cNvCxnSpPr>
                <a:cxnSpLocks/>
                <a:stCxn id="82" idx="3"/>
                <a:endCxn id="83" idx="1"/>
              </p:cNvCxnSpPr>
              <p:nvPr/>
            </p:nvCxnSpPr>
            <p:spPr>
              <a:xfrm>
                <a:off x="3066398" y="5535988"/>
                <a:ext cx="415990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979B6900-94DD-4CD1-86B4-F8ABDFEA61DD}"/>
                  </a:ext>
                </a:extLst>
              </p:cNvPr>
              <p:cNvCxnSpPr>
                <a:cxnSpLocks/>
                <a:stCxn id="83" idx="3"/>
                <a:endCxn id="84" idx="1"/>
              </p:cNvCxnSpPr>
              <p:nvPr/>
            </p:nvCxnSpPr>
            <p:spPr>
              <a:xfrm>
                <a:off x="4745006" y="5535988"/>
                <a:ext cx="415990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7051AD9-1C19-4AC8-977B-75EF0082730B}"/>
                  </a:ext>
                </a:extLst>
              </p:cNvPr>
              <p:cNvCxnSpPr>
                <a:cxnSpLocks/>
                <a:stCxn id="84" idx="3"/>
                <a:endCxn id="85" idx="1"/>
              </p:cNvCxnSpPr>
              <p:nvPr/>
            </p:nvCxnSpPr>
            <p:spPr>
              <a:xfrm>
                <a:off x="6423614" y="5535988"/>
                <a:ext cx="415989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DAD9B11C-DF20-4F93-9669-7CD1B42C193B}"/>
                  </a:ext>
                </a:extLst>
              </p:cNvPr>
              <p:cNvCxnSpPr>
                <a:cxnSpLocks/>
                <a:stCxn id="89" idx="3"/>
                <a:endCxn id="83" idx="0"/>
              </p:cNvCxnSpPr>
              <p:nvPr/>
            </p:nvCxnSpPr>
            <p:spPr>
              <a:xfrm rot="5400000">
                <a:off x="4345303" y="4668185"/>
                <a:ext cx="217956" cy="681167"/>
              </a:xfrm>
              <a:prstGeom prst="bentConnector3">
                <a:avLst>
                  <a:gd name="adj1" fmla="val 50000"/>
                </a:avLst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2EA05D0-8333-4186-8C3C-5055C36621C8}"/>
                  </a:ext>
                </a:extLst>
              </p:cNvPr>
              <p:cNvGrpSpPr/>
              <p:nvPr/>
            </p:nvGrpSpPr>
            <p:grpSpPr>
              <a:xfrm>
                <a:off x="1803780" y="5117746"/>
                <a:ext cx="6298441" cy="836484"/>
                <a:chOff x="1763424" y="5117746"/>
                <a:chExt cx="6298441" cy="836484"/>
              </a:xfrm>
            </p:grpSpPr>
            <p:sp>
              <p:nvSpPr>
                <p:cNvPr id="82" name="Flowchart: Alternate Process 81">
                  <a:extLst>
                    <a:ext uri="{FF2B5EF4-FFF2-40B4-BE49-F238E27FC236}">
                      <a16:creationId xmlns:a16="http://schemas.microsoft.com/office/drawing/2014/main" id="{66CB0947-E61D-4ED6-B513-1F4FD6542E73}"/>
                    </a:ext>
                  </a:extLst>
                </p:cNvPr>
                <p:cNvSpPr/>
                <p:nvPr/>
              </p:nvSpPr>
              <p:spPr>
                <a:xfrm>
                  <a:off x="1763424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Detect Signal</a:t>
                  </a:r>
                </a:p>
              </p:txBody>
            </p:sp>
            <p:sp>
              <p:nvSpPr>
                <p:cNvPr id="83" name="Flowchart: Alternate Process 82">
                  <a:extLst>
                    <a:ext uri="{FF2B5EF4-FFF2-40B4-BE49-F238E27FC236}">
                      <a16:creationId xmlns:a16="http://schemas.microsoft.com/office/drawing/2014/main" id="{04FC94D3-9E6A-452A-A236-5D6437076A37}"/>
                    </a:ext>
                  </a:extLst>
                </p:cNvPr>
                <p:cNvSpPr/>
                <p:nvPr/>
              </p:nvSpPr>
              <p:spPr>
                <a:xfrm>
                  <a:off x="3442032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Remove Noise</a:t>
                  </a:r>
                </a:p>
              </p:txBody>
            </p:sp>
            <p:sp>
              <p:nvSpPr>
                <p:cNvPr id="84" name="Flowchart: Alternate Process 83">
                  <a:extLst>
                    <a:ext uri="{FF2B5EF4-FFF2-40B4-BE49-F238E27FC236}">
                      <a16:creationId xmlns:a16="http://schemas.microsoft.com/office/drawing/2014/main" id="{4D92AD37-CF4E-4F9F-B57F-33EA327B4BA7}"/>
                    </a:ext>
                  </a:extLst>
                </p:cNvPr>
                <p:cNvSpPr/>
                <p:nvPr/>
              </p:nvSpPr>
              <p:spPr>
                <a:xfrm>
                  <a:off x="5120640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Apply Sufficient Amplification</a:t>
                  </a:r>
                </a:p>
              </p:txBody>
            </p:sp>
            <p:sp>
              <p:nvSpPr>
                <p:cNvPr id="85" name="Flowchart: Alternate Process 84">
                  <a:extLst>
                    <a:ext uri="{FF2B5EF4-FFF2-40B4-BE49-F238E27FC236}">
                      <a16:creationId xmlns:a16="http://schemas.microsoft.com/office/drawing/2014/main" id="{5984C099-3E7B-49CA-B1F6-EA88F229F419}"/>
                    </a:ext>
                  </a:extLst>
                </p:cNvPr>
                <p:cNvSpPr/>
                <p:nvPr/>
              </p:nvSpPr>
              <p:spPr>
                <a:xfrm>
                  <a:off x="6799247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Signal</a:t>
                  </a:r>
                </a:p>
              </p:txBody>
            </p:sp>
          </p:grpSp>
          <p:sp>
            <p:nvSpPr>
              <p:cNvPr id="74" name="Flowchart: Alternate Process 73">
                <a:extLst>
                  <a:ext uri="{FF2B5EF4-FFF2-40B4-BE49-F238E27FC236}">
                    <a16:creationId xmlns:a16="http://schemas.microsoft.com/office/drawing/2014/main" id="{44A7C825-E14F-404D-A8E1-22E173E78950}"/>
                  </a:ext>
                </a:extLst>
              </p:cNvPr>
              <p:cNvSpPr/>
              <p:nvPr/>
            </p:nvSpPr>
            <p:spPr>
              <a:xfrm>
                <a:off x="7743380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readings into useable data</a:t>
                </a:r>
              </a:p>
            </p:txBody>
          </p:sp>
          <p:sp>
            <p:nvSpPr>
              <p:cNvPr id="75" name="Flowchart: Alternate Process 74">
                <a:extLst>
                  <a:ext uri="{FF2B5EF4-FFF2-40B4-BE49-F238E27FC236}">
                    <a16:creationId xmlns:a16="http://schemas.microsoft.com/office/drawing/2014/main" id="{F5379A2F-D85B-405E-930D-9B2E3D370BBC}"/>
                  </a:ext>
                </a:extLst>
              </p:cNvPr>
              <p:cNvSpPr/>
              <p:nvPr/>
            </p:nvSpPr>
            <p:spPr>
              <a:xfrm>
                <a:off x="7743380" y="406331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Map from ADC readings to meters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390A61A1-66EA-415D-B4D5-80F224CC18B1}"/>
                  </a:ext>
                </a:extLst>
              </p:cNvPr>
              <p:cNvCxnSpPr>
                <a:cxnSpLocks/>
                <a:stCxn id="75" idx="0"/>
                <a:endCxn id="74" idx="2"/>
              </p:cNvCxnSpPr>
              <p:nvPr/>
            </p:nvCxnSpPr>
            <p:spPr>
              <a:xfrm flipV="1">
                <a:off x="8374689" y="3845356"/>
                <a:ext cx="0" cy="217954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13B420A7-2240-4178-9320-CBD813DD104E}"/>
                  </a:ext>
                </a:extLst>
              </p:cNvPr>
              <p:cNvCxnSpPr>
                <a:cxnSpLocks/>
                <a:stCxn id="74" idx="1"/>
                <a:endCxn id="62" idx="3"/>
              </p:cNvCxnSpPr>
              <p:nvPr/>
            </p:nvCxnSpPr>
            <p:spPr>
              <a:xfrm flipH="1">
                <a:off x="5584309" y="3427114"/>
                <a:ext cx="2159071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95DFA9E7-E3CC-4038-BFE5-3C2D214C3C43}"/>
                  </a:ext>
                </a:extLst>
              </p:cNvPr>
              <p:cNvCxnSpPr>
                <a:cxnSpLocks/>
                <a:stCxn id="56" idx="3"/>
                <a:endCxn id="62" idx="1"/>
              </p:cNvCxnSpPr>
              <p:nvPr/>
            </p:nvCxnSpPr>
            <p:spPr>
              <a:xfrm>
                <a:off x="2162619" y="3427114"/>
                <a:ext cx="2159072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050B42D-E498-4A78-8FD4-90FD2A461E38}"/>
                  </a:ext>
                </a:extLst>
              </p:cNvPr>
              <p:cNvCxnSpPr>
                <a:cxnSpLocks/>
                <a:stCxn id="62" idx="2"/>
                <a:endCxn id="87" idx="0"/>
              </p:cNvCxnSpPr>
              <p:nvPr/>
            </p:nvCxnSpPr>
            <p:spPr>
              <a:xfrm>
                <a:off x="4953000" y="3845356"/>
                <a:ext cx="0" cy="217952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80" name="Flowchart: Alternate Process 79">
                <a:extLst>
                  <a:ext uri="{FF2B5EF4-FFF2-40B4-BE49-F238E27FC236}">
                    <a16:creationId xmlns:a16="http://schemas.microsoft.com/office/drawing/2014/main" id="{E923DD16-B1BF-40BC-B56F-0C2ACC7419FA}"/>
                  </a:ext>
                </a:extLst>
              </p:cNvPr>
              <p:cNvSpPr/>
              <p:nvPr/>
            </p:nvSpPr>
            <p:spPr>
              <a:xfrm>
                <a:off x="900001" y="406331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fixed measurement point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569F5194-5966-4CFF-ADD9-40E83C7043A3}"/>
                  </a:ext>
                </a:extLst>
              </p:cNvPr>
              <p:cNvCxnSpPr>
                <a:cxnSpLocks/>
                <a:stCxn id="80" idx="0"/>
                <a:endCxn id="56" idx="2"/>
              </p:cNvCxnSpPr>
              <p:nvPr/>
            </p:nvCxnSpPr>
            <p:spPr>
              <a:xfrm flipV="1">
                <a:off x="1531310" y="3845356"/>
                <a:ext cx="0" cy="217954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D8DA8CA-07AA-4E2F-8CB5-D913FC50181C}"/>
              </a:ext>
            </a:extLst>
          </p:cNvPr>
          <p:cNvGrpSpPr/>
          <p:nvPr/>
        </p:nvGrpSpPr>
        <p:grpSpPr>
          <a:xfrm>
            <a:off x="8700060" y="-1271828"/>
            <a:ext cx="5800634" cy="6409731"/>
            <a:chOff x="12324606" y="-1271828"/>
            <a:chExt cx="5800634" cy="640973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75E7D7-4CCB-4A55-9228-3118149A2E9E}"/>
                </a:ext>
              </a:extLst>
            </p:cNvPr>
            <p:cNvCxnSpPr>
              <a:cxnSpLocks/>
              <a:stCxn id="49" idx="2"/>
              <a:endCxn id="48" idx="0"/>
            </p:cNvCxnSpPr>
            <p:nvPr/>
          </p:nvCxnSpPr>
          <p:spPr>
            <a:xfrm>
              <a:off x="15224923" y="-435344"/>
              <a:ext cx="0" cy="1352830"/>
            </a:xfrm>
            <a:prstGeom prst="straightConnector1">
              <a:avLst/>
            </a:prstGeom>
            <a:ln w="19050">
              <a:solidFill>
                <a:srgbClr val="AC75D5"/>
              </a:solidFill>
              <a:headEnd type="triangl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Flowchart: Alternate Process 47">
              <a:extLst>
                <a:ext uri="{FF2B5EF4-FFF2-40B4-BE49-F238E27FC236}">
                  <a16:creationId xmlns:a16="http://schemas.microsoft.com/office/drawing/2014/main" id="{76A4FB9F-A999-4D93-9522-DCC1A8062B26}"/>
                </a:ext>
              </a:extLst>
            </p:cNvPr>
            <p:cNvSpPr/>
            <p:nvPr/>
          </p:nvSpPr>
          <p:spPr>
            <a:xfrm>
              <a:off x="14593614" y="917486"/>
              <a:ext cx="1262618" cy="836484"/>
            </a:xfrm>
            <a:prstGeom prst="flowChartAlternateProcess">
              <a:avLst/>
            </a:prstGeom>
            <a:solidFill>
              <a:srgbClr val="AC75D5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49" name="Flowchart: Alternate Process 48">
              <a:extLst>
                <a:ext uri="{FF2B5EF4-FFF2-40B4-BE49-F238E27FC236}">
                  <a16:creationId xmlns:a16="http://schemas.microsoft.com/office/drawing/2014/main" id="{37869EFF-D17B-4724-A272-E5FDA6957857}"/>
                </a:ext>
              </a:extLst>
            </p:cNvPr>
            <p:cNvSpPr/>
            <p:nvPr/>
          </p:nvSpPr>
          <p:spPr>
            <a:xfrm>
              <a:off x="14593614" y="-1271828"/>
              <a:ext cx="1262618" cy="836484"/>
            </a:xfrm>
            <a:prstGeom prst="flowChartAlternateProcess">
              <a:avLst/>
            </a:prstGeom>
            <a:solidFill>
              <a:srgbClr val="AC75D5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328CEE4-19A0-4B3E-B06A-598E9443C44E}"/>
                </a:ext>
              </a:extLst>
            </p:cNvPr>
            <p:cNvGrpSpPr/>
            <p:nvPr/>
          </p:nvGrpSpPr>
          <p:grpSpPr>
            <a:xfrm>
              <a:off x="12324606" y="914814"/>
              <a:ext cx="5800634" cy="4223089"/>
              <a:chOff x="2052672" y="1892991"/>
              <a:chExt cx="5800634" cy="4223089"/>
            </a:xfrm>
          </p:grpSpPr>
          <p:sp>
            <p:nvSpPr>
              <p:cNvPr id="98" name="Flowchart: Alternate Process 97">
                <a:extLst>
                  <a:ext uri="{FF2B5EF4-FFF2-40B4-BE49-F238E27FC236}">
                    <a16:creationId xmlns:a16="http://schemas.microsoft.com/office/drawing/2014/main" id="{19C152D4-9E34-43A3-9C57-4CD6F30B659E}"/>
                  </a:ext>
                </a:extLst>
              </p:cNvPr>
              <p:cNvSpPr/>
              <p:nvPr/>
            </p:nvSpPr>
            <p:spPr>
              <a:xfrm>
                <a:off x="4321680" y="1892991"/>
                <a:ext cx="1262618" cy="836484"/>
              </a:xfrm>
              <a:prstGeom prst="flowChartAlternateProcess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 over communications system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92D5B3E-3801-46DF-8053-F73959DDC49B}"/>
                  </a:ext>
                </a:extLst>
              </p:cNvPr>
              <p:cNvGrpSpPr/>
              <p:nvPr/>
            </p:nvGrpSpPr>
            <p:grpSpPr>
              <a:xfrm>
                <a:off x="2809008" y="2927402"/>
                <a:ext cx="4287962" cy="836484"/>
                <a:chOff x="2809008" y="3262650"/>
                <a:chExt cx="4287962" cy="836484"/>
              </a:xfrm>
            </p:grpSpPr>
            <p:sp>
              <p:nvSpPr>
                <p:cNvPr id="123" name="Flowchart: Alternate Process 122">
                  <a:extLst>
                    <a:ext uri="{FF2B5EF4-FFF2-40B4-BE49-F238E27FC236}">
                      <a16:creationId xmlns:a16="http://schemas.microsoft.com/office/drawing/2014/main" id="{8D603F91-FF23-44BB-8B61-926B3C2D25A9}"/>
                    </a:ext>
                  </a:extLst>
                </p:cNvPr>
                <p:cNvSpPr/>
                <p:nvPr/>
              </p:nvSpPr>
              <p:spPr>
                <a:xfrm>
                  <a:off x="2809008" y="3262650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Receive Messages</a:t>
                  </a:r>
                </a:p>
              </p:txBody>
            </p:sp>
            <p:sp>
              <p:nvSpPr>
                <p:cNvPr id="124" name="Flowchart: Alternate Process 123">
                  <a:extLst>
                    <a:ext uri="{FF2B5EF4-FFF2-40B4-BE49-F238E27FC236}">
                      <a16:creationId xmlns:a16="http://schemas.microsoft.com/office/drawing/2014/main" id="{B42253E9-C18F-4760-BB2E-32A587277018}"/>
                    </a:ext>
                  </a:extLst>
                </p:cNvPr>
                <p:cNvSpPr/>
                <p:nvPr/>
              </p:nvSpPr>
              <p:spPr>
                <a:xfrm>
                  <a:off x="5834352" y="3262650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Transmit Messages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D1EFA1D3-6076-498E-91D5-B194968724C1}"/>
                  </a:ext>
                </a:extLst>
              </p:cNvPr>
              <p:cNvGrpSpPr/>
              <p:nvPr/>
            </p:nvGrpSpPr>
            <p:grpSpPr>
              <a:xfrm>
                <a:off x="2052672" y="3961812"/>
                <a:ext cx="5800634" cy="836484"/>
                <a:chOff x="2052672" y="4372082"/>
                <a:chExt cx="5800634" cy="836484"/>
              </a:xfrm>
            </p:grpSpPr>
            <p:sp>
              <p:nvSpPr>
                <p:cNvPr id="119" name="Flowchart: Alternate Process 118">
                  <a:extLst>
                    <a:ext uri="{FF2B5EF4-FFF2-40B4-BE49-F238E27FC236}">
                      <a16:creationId xmlns:a16="http://schemas.microsoft.com/office/drawing/2014/main" id="{3F2EDCB0-837D-4343-B5C1-BA1569304605}"/>
                    </a:ext>
                  </a:extLst>
                </p:cNvPr>
                <p:cNvSpPr/>
                <p:nvPr/>
              </p:nvSpPr>
              <p:spPr>
                <a:xfrm>
                  <a:off x="3565344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Parse Messages</a:t>
                  </a:r>
                </a:p>
              </p:txBody>
            </p:sp>
            <p:sp>
              <p:nvSpPr>
                <p:cNvPr id="120" name="Flowchart: Alternate Process 119">
                  <a:extLst>
                    <a:ext uri="{FF2B5EF4-FFF2-40B4-BE49-F238E27FC236}">
                      <a16:creationId xmlns:a16="http://schemas.microsoft.com/office/drawing/2014/main" id="{75DA0BC2-A88A-4243-BFB3-0C88CDAB9FBF}"/>
                    </a:ext>
                  </a:extLst>
                </p:cNvPr>
                <p:cNvSpPr/>
                <p:nvPr/>
              </p:nvSpPr>
              <p:spPr>
                <a:xfrm>
                  <a:off x="2052672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values into memory (DMA)</a:t>
                  </a:r>
                </a:p>
              </p:txBody>
            </p:sp>
            <p:sp>
              <p:nvSpPr>
                <p:cNvPr id="121" name="Flowchart: Alternate Process 120">
                  <a:extLst>
                    <a:ext uri="{FF2B5EF4-FFF2-40B4-BE49-F238E27FC236}">
                      <a16:creationId xmlns:a16="http://schemas.microsoft.com/office/drawing/2014/main" id="{0D98D97D-B8F7-4550-AD2F-C64AE575A59C}"/>
                    </a:ext>
                  </a:extLst>
                </p:cNvPr>
                <p:cNvSpPr/>
                <p:nvPr/>
              </p:nvSpPr>
              <p:spPr>
                <a:xfrm>
                  <a:off x="6590688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values from memory (DMA)</a:t>
                  </a:r>
                </a:p>
              </p:txBody>
            </p:sp>
            <p:sp>
              <p:nvSpPr>
                <p:cNvPr id="122" name="Flowchart: Alternate Process 121">
                  <a:extLst>
                    <a:ext uri="{FF2B5EF4-FFF2-40B4-BE49-F238E27FC236}">
                      <a16:creationId xmlns:a16="http://schemas.microsoft.com/office/drawing/2014/main" id="{4181AD31-36FD-4792-8085-EE365217A4CE}"/>
                    </a:ext>
                  </a:extLst>
                </p:cNvPr>
                <p:cNvSpPr/>
                <p:nvPr/>
              </p:nvSpPr>
              <p:spPr>
                <a:xfrm>
                  <a:off x="5078016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Messages</a:t>
                  </a:r>
                </a:p>
              </p:txBody>
            </p:sp>
          </p:grpSp>
          <p:cxnSp>
            <p:nvCxnSpPr>
              <p:cNvPr id="102" name="Connector: Elbow 101">
                <a:extLst>
                  <a:ext uri="{FF2B5EF4-FFF2-40B4-BE49-F238E27FC236}">
                    <a16:creationId xmlns:a16="http://schemas.microsoft.com/office/drawing/2014/main" id="{0213C349-D4EB-4821-9DB2-E3578C008C48}"/>
                  </a:ext>
                </a:extLst>
              </p:cNvPr>
              <p:cNvCxnSpPr>
                <a:stCxn id="120" idx="0"/>
                <a:endCxn id="123" idx="1"/>
              </p:cNvCxnSpPr>
              <p:nvPr/>
            </p:nvCxnSpPr>
            <p:spPr>
              <a:xfrm rot="5400000" flipH="1" flipV="1">
                <a:off x="2438410" y="3591215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E31176B7-8A7B-42FA-AF0D-30F08D3D4426}"/>
                  </a:ext>
                </a:extLst>
              </p:cNvPr>
              <p:cNvCxnSpPr>
                <a:cxnSpLocks/>
                <a:stCxn id="122" idx="0"/>
                <a:endCxn id="124" idx="1"/>
              </p:cNvCxnSpPr>
              <p:nvPr/>
            </p:nvCxnSpPr>
            <p:spPr>
              <a:xfrm rot="5400000" flipH="1" flipV="1">
                <a:off x="5463754" y="3591215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4" name="Connector: Elbow 103">
                <a:extLst>
                  <a:ext uri="{FF2B5EF4-FFF2-40B4-BE49-F238E27FC236}">
                    <a16:creationId xmlns:a16="http://schemas.microsoft.com/office/drawing/2014/main" id="{732C2EC4-925E-40AC-8CB1-54411FBBA534}"/>
                  </a:ext>
                </a:extLst>
              </p:cNvPr>
              <p:cNvCxnSpPr>
                <a:cxnSpLocks/>
                <a:stCxn id="119" idx="0"/>
                <a:endCxn id="123" idx="3"/>
              </p:cNvCxnSpPr>
              <p:nvPr/>
            </p:nvCxnSpPr>
            <p:spPr>
              <a:xfrm rot="16200000" flipV="1">
                <a:off x="3826056" y="3591214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5" name="Connector: Elbow 104">
                <a:extLst>
                  <a:ext uri="{FF2B5EF4-FFF2-40B4-BE49-F238E27FC236}">
                    <a16:creationId xmlns:a16="http://schemas.microsoft.com/office/drawing/2014/main" id="{2DC202D1-938A-4D8E-BDB8-3B4EF7079DA9}"/>
                  </a:ext>
                </a:extLst>
              </p:cNvPr>
              <p:cNvCxnSpPr>
                <a:cxnSpLocks/>
                <a:stCxn id="121" idx="0"/>
                <a:endCxn id="124" idx="3"/>
              </p:cNvCxnSpPr>
              <p:nvPr/>
            </p:nvCxnSpPr>
            <p:spPr>
              <a:xfrm rot="16200000" flipV="1">
                <a:off x="6851400" y="3591214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6" name="Connector: Elbow 105">
                <a:extLst>
                  <a:ext uri="{FF2B5EF4-FFF2-40B4-BE49-F238E27FC236}">
                    <a16:creationId xmlns:a16="http://schemas.microsoft.com/office/drawing/2014/main" id="{B881B990-FE97-4061-8253-5739A454029B}"/>
                  </a:ext>
                </a:extLst>
              </p:cNvPr>
              <p:cNvCxnSpPr>
                <a:cxnSpLocks/>
                <a:stCxn id="123" idx="0"/>
                <a:endCxn id="98" idx="1"/>
              </p:cNvCxnSpPr>
              <p:nvPr/>
            </p:nvCxnSpPr>
            <p:spPr>
              <a:xfrm rot="5400000" flipH="1" flipV="1">
                <a:off x="3572914" y="2178637"/>
                <a:ext cx="616169" cy="881363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7" name="Connector: Elbow 106">
                <a:extLst>
                  <a:ext uri="{FF2B5EF4-FFF2-40B4-BE49-F238E27FC236}">
                    <a16:creationId xmlns:a16="http://schemas.microsoft.com/office/drawing/2014/main" id="{F1A824B8-6967-4B44-8577-E3E89F277E25}"/>
                  </a:ext>
                </a:extLst>
              </p:cNvPr>
              <p:cNvCxnSpPr>
                <a:cxnSpLocks/>
                <a:stCxn id="124" idx="0"/>
                <a:endCxn id="98" idx="3"/>
              </p:cNvCxnSpPr>
              <p:nvPr/>
            </p:nvCxnSpPr>
            <p:spPr>
              <a:xfrm rot="16200000" flipV="1">
                <a:off x="5716896" y="2178636"/>
                <a:ext cx="616169" cy="881363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8" name="Connector: Elbow 107">
                <a:extLst>
                  <a:ext uri="{FF2B5EF4-FFF2-40B4-BE49-F238E27FC236}">
                    <a16:creationId xmlns:a16="http://schemas.microsoft.com/office/drawing/2014/main" id="{41159FEB-D466-4755-BED9-7E3B3628495D}"/>
                  </a:ext>
                </a:extLst>
              </p:cNvPr>
              <p:cNvCxnSpPr>
                <a:cxnSpLocks/>
                <a:stCxn id="117" idx="3"/>
                <a:endCxn id="119" idx="2"/>
              </p:cNvCxnSpPr>
              <p:nvPr/>
            </p:nvCxnSpPr>
            <p:spPr>
              <a:xfrm flipV="1">
                <a:off x="4071626" y="4798296"/>
                <a:ext cx="125027" cy="690419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9" name="Connector: Elbow 108">
                <a:extLst>
                  <a:ext uri="{FF2B5EF4-FFF2-40B4-BE49-F238E27FC236}">
                    <a16:creationId xmlns:a16="http://schemas.microsoft.com/office/drawing/2014/main" id="{9D0CD98F-51A0-49E8-899F-72E82E0FAE73}"/>
                  </a:ext>
                </a:extLst>
              </p:cNvPr>
              <p:cNvCxnSpPr>
                <a:cxnSpLocks/>
                <a:stCxn id="113" idx="3"/>
                <a:endCxn id="121" idx="2"/>
              </p:cNvCxnSpPr>
              <p:nvPr/>
            </p:nvCxnSpPr>
            <p:spPr>
              <a:xfrm flipV="1">
                <a:off x="7096970" y="4798296"/>
                <a:ext cx="125027" cy="899541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3A47F88D-EFF3-4FDC-B539-29D2AE42BB0E}"/>
                  </a:ext>
                </a:extLst>
              </p:cNvPr>
              <p:cNvGrpSpPr/>
              <p:nvPr/>
            </p:nvGrpSpPr>
            <p:grpSpPr>
              <a:xfrm>
                <a:off x="2809008" y="5279594"/>
                <a:ext cx="4287962" cy="836486"/>
                <a:chOff x="2809008" y="5481512"/>
                <a:chExt cx="4287962" cy="836486"/>
              </a:xfrm>
            </p:grpSpPr>
            <p:sp>
              <p:nvSpPr>
                <p:cNvPr id="113" name="Flowchart: Alternate Process 112">
                  <a:extLst>
                    <a:ext uri="{FF2B5EF4-FFF2-40B4-BE49-F238E27FC236}">
                      <a16:creationId xmlns:a16="http://schemas.microsoft.com/office/drawing/2014/main" id="{C3C42E0F-3AF3-4FB0-BE32-C9A3D1470DBC}"/>
                    </a:ext>
                  </a:extLst>
                </p:cNvPr>
                <p:cNvSpPr/>
                <p:nvPr/>
              </p:nvSpPr>
              <p:spPr>
                <a:xfrm>
                  <a:off x="5834352" y="5481513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Establish DMA</a:t>
                  </a:r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C239B9CB-27BD-4F68-BE19-65356B957E64}"/>
                    </a:ext>
                  </a:extLst>
                </p:cNvPr>
                <p:cNvGrpSpPr/>
                <p:nvPr/>
              </p:nvGrpSpPr>
              <p:grpSpPr>
                <a:xfrm>
                  <a:off x="2809008" y="5481512"/>
                  <a:ext cx="1262618" cy="836486"/>
                  <a:chOff x="2809008" y="5481512"/>
                  <a:chExt cx="1262618" cy="836486"/>
                </a:xfrm>
              </p:grpSpPr>
              <p:sp>
                <p:nvSpPr>
                  <p:cNvPr id="115" name="Flowchart: Alternate Process 114">
                    <a:extLst>
                      <a:ext uri="{FF2B5EF4-FFF2-40B4-BE49-F238E27FC236}">
                        <a16:creationId xmlns:a16="http://schemas.microsoft.com/office/drawing/2014/main" id="{12999C7D-396C-4CAB-8349-7884F538DE4B}"/>
                      </a:ext>
                    </a:extLst>
                  </p:cNvPr>
                  <p:cNvSpPr/>
                  <p:nvPr/>
                </p:nvSpPr>
                <p:spPr>
                  <a:xfrm>
                    <a:off x="2809008" y="5481514"/>
                    <a:ext cx="1262618" cy="836484"/>
                  </a:xfrm>
                  <a:prstGeom prst="flowChartAlternateProcess">
                    <a:avLst/>
                  </a:prstGeom>
                  <a:solidFill>
                    <a:srgbClr val="AC75D5"/>
                  </a:solidFill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Create Messaging Protocol</a:t>
                    </a:r>
                  </a:p>
                </p:txBody>
              </p: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95E8C236-D21C-42CB-9809-12359AC3DACE}"/>
                      </a:ext>
                    </a:extLst>
                  </p:cNvPr>
                  <p:cNvGrpSpPr/>
                  <p:nvPr/>
                </p:nvGrpSpPr>
                <p:grpSpPr>
                  <a:xfrm>
                    <a:off x="3818672" y="5481512"/>
                    <a:ext cx="252954" cy="836484"/>
                    <a:chOff x="1742917" y="3213030"/>
                    <a:chExt cx="215970" cy="431940"/>
                  </a:xfrm>
                  <a:noFill/>
                </p:grpSpPr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4976E9E7-B828-4B20-BD3F-330D0B25E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2917" y="3213030"/>
                      <a:ext cx="215970" cy="215970"/>
                    </a:xfrm>
                    <a:prstGeom prst="rect">
                      <a:avLst/>
                    </a:prstGeom>
                    <a:solidFill>
                      <a:srgbClr val="AC75D5"/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endParaRPr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4911761D-3039-4152-95D2-09CFC96069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2917" y="3429000"/>
                      <a:ext cx="215970" cy="215970"/>
                    </a:xfrm>
                    <a:prstGeom prst="rect">
                      <a:avLst/>
                    </a:prstGeom>
                    <a:solidFill>
                      <a:srgbClr val="AC75D5"/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endParaRPr>
                    </a:p>
                  </p:txBody>
                </p:sp>
              </p:grpSp>
            </p:grpSp>
          </p:grpSp>
          <p:cxnSp>
            <p:nvCxnSpPr>
              <p:cNvPr id="111" name="Connector: Elbow 110">
                <a:extLst>
                  <a:ext uri="{FF2B5EF4-FFF2-40B4-BE49-F238E27FC236}">
                    <a16:creationId xmlns:a16="http://schemas.microsoft.com/office/drawing/2014/main" id="{E0CC869C-889B-4466-BC75-959C3DD29038}"/>
                  </a:ext>
                </a:extLst>
              </p:cNvPr>
              <p:cNvCxnSpPr>
                <a:cxnSpLocks/>
                <a:stCxn id="118" idx="3"/>
                <a:endCxn id="122" idx="2"/>
              </p:cNvCxnSpPr>
              <p:nvPr/>
            </p:nvCxnSpPr>
            <p:spPr>
              <a:xfrm flipV="1">
                <a:off x="4071626" y="4798296"/>
                <a:ext cx="1637699" cy="1108661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12" name="Connector: Elbow 111">
                <a:extLst>
                  <a:ext uri="{FF2B5EF4-FFF2-40B4-BE49-F238E27FC236}">
                    <a16:creationId xmlns:a16="http://schemas.microsoft.com/office/drawing/2014/main" id="{95B2F081-4490-41D2-B8F1-B700BCED70C2}"/>
                  </a:ext>
                </a:extLst>
              </p:cNvPr>
              <p:cNvCxnSpPr>
                <a:cxnSpLocks/>
                <a:stCxn id="113" idx="0"/>
                <a:endCxn id="120" idx="2"/>
              </p:cNvCxnSpPr>
              <p:nvPr/>
            </p:nvCxnSpPr>
            <p:spPr>
              <a:xfrm rot="16200000" flipV="1">
                <a:off x="4334172" y="3148106"/>
                <a:ext cx="481299" cy="3781680"/>
              </a:xfrm>
              <a:prstGeom prst="bentConnector3">
                <a:avLst>
                  <a:gd name="adj1" fmla="val 50000"/>
                </a:avLst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AD508-301A-48AD-B7BB-5EA4AC33B29D}"/>
              </a:ext>
            </a:extLst>
          </p:cNvPr>
          <p:cNvGrpSpPr/>
          <p:nvPr/>
        </p:nvGrpSpPr>
        <p:grpSpPr>
          <a:xfrm>
            <a:off x="1415080" y="2061186"/>
            <a:ext cx="5157117" cy="3746883"/>
            <a:chOff x="1415080" y="2061186"/>
            <a:chExt cx="5157117" cy="37468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DACFD5-A015-4EAE-8001-C00BA3CA6F69}"/>
                </a:ext>
              </a:extLst>
            </p:cNvPr>
            <p:cNvSpPr/>
            <p:nvPr/>
          </p:nvSpPr>
          <p:spPr>
            <a:xfrm>
              <a:off x="2238277" y="2298630"/>
              <a:ext cx="3702750" cy="808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643BF5-0293-4916-97C7-51909E0B979B}"/>
                </a:ext>
              </a:extLst>
            </p:cNvPr>
            <p:cNvGrpSpPr/>
            <p:nvPr/>
          </p:nvGrpSpPr>
          <p:grpSpPr>
            <a:xfrm>
              <a:off x="1415080" y="2061186"/>
              <a:ext cx="3217547" cy="2293190"/>
              <a:chOff x="1415080" y="2061186"/>
              <a:chExt cx="3217547" cy="22931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1C3347-BE3B-4702-AF45-39247F1E4683}"/>
                  </a:ext>
                </a:extLst>
              </p:cNvPr>
              <p:cNvGrpSpPr/>
              <p:nvPr/>
            </p:nvGrpSpPr>
            <p:grpSpPr>
              <a:xfrm>
                <a:off x="2132187" y="2061186"/>
                <a:ext cx="1783332" cy="1985413"/>
                <a:chOff x="2015723" y="2061186"/>
                <a:chExt cx="1783332" cy="198541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041222-F388-4719-8A6C-4E5EFC412599}"/>
                    </a:ext>
                  </a:extLst>
                </p:cNvPr>
                <p:cNvSpPr/>
                <p:nvPr/>
              </p:nvSpPr>
              <p:spPr>
                <a:xfrm>
                  <a:off x="212181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A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E26E1D-5B84-4F26-B44E-29E9FF7CD348}"/>
                    </a:ext>
                  </a:extLst>
                </p:cNvPr>
                <p:cNvSpPr/>
                <p:nvPr/>
              </p:nvSpPr>
              <p:spPr>
                <a:xfrm>
                  <a:off x="337469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DB462930-47B3-4C1E-9C3C-784EC3379F8D}"/>
                    </a:ext>
                  </a:extLst>
                </p:cNvPr>
                <p:cNvSpPr/>
                <p:nvPr/>
              </p:nvSpPr>
              <p:spPr>
                <a:xfrm rot="10800000">
                  <a:off x="2015723" y="3235762"/>
                  <a:ext cx="636540" cy="381425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C4F90A-0113-45C6-A933-F3E742E1B242}"/>
                    </a:ext>
                  </a:extLst>
                </p:cNvPr>
                <p:cNvSpPr/>
                <p:nvPr/>
              </p:nvSpPr>
              <p:spPr>
                <a:xfrm>
                  <a:off x="2829077" y="2061186"/>
                  <a:ext cx="282910" cy="3233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F07AE42-6F47-48EB-81E6-69DEC4E1272C}"/>
                    </a:ext>
                  </a:extLst>
                </p:cNvPr>
                <p:cNvCxnSpPr>
                  <a:stCxn id="12" idx="0"/>
                  <a:endCxn id="15" idx="2"/>
                </p:cNvCxnSpPr>
                <p:nvPr/>
              </p:nvCxnSpPr>
              <p:spPr>
                <a:xfrm flipV="1">
                  <a:off x="2333993" y="2384513"/>
                  <a:ext cx="636539" cy="123267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70F7ECB-9AB2-494E-84F9-919DBFBFB6E5}"/>
                    </a:ext>
                  </a:extLst>
                </p:cNvPr>
                <p:cNvCxnSpPr>
                  <a:stCxn id="15" idx="2"/>
                  <a:endCxn id="11" idx="0"/>
                </p:cNvCxnSpPr>
                <p:nvPr/>
              </p:nvCxnSpPr>
              <p:spPr>
                <a:xfrm>
                  <a:off x="2970532" y="2384513"/>
                  <a:ext cx="616342" cy="123772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Short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Strong Signal</a:t>
                    </a: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8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0AF444-FC5F-43D7-9A89-48B8143B436E}"/>
                </a:ext>
              </a:extLst>
            </p:cNvPr>
            <p:cNvGrpSpPr/>
            <p:nvPr/>
          </p:nvGrpSpPr>
          <p:grpSpPr>
            <a:xfrm>
              <a:off x="3652808" y="2061186"/>
              <a:ext cx="2919389" cy="3746883"/>
              <a:chOff x="4259089" y="2061186"/>
              <a:chExt cx="2919389" cy="374688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94C710-0BE0-47D4-9C3D-829FE233AB25}"/>
                  </a:ext>
                </a:extLst>
              </p:cNvPr>
              <p:cNvGrpSpPr/>
              <p:nvPr/>
            </p:nvGrpSpPr>
            <p:grpSpPr>
              <a:xfrm>
                <a:off x="4763975" y="4684406"/>
                <a:ext cx="1783332" cy="810837"/>
                <a:chOff x="4763975" y="3235762"/>
                <a:chExt cx="1783332" cy="81083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356C5-91A6-44B7-BFF0-00FB98D58A2E}"/>
                    </a:ext>
                  </a:extLst>
                </p:cNvPr>
                <p:cNvSpPr/>
                <p:nvPr/>
              </p:nvSpPr>
              <p:spPr>
                <a:xfrm>
                  <a:off x="6122945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88D83CE-8029-43BC-BA8D-C168BA87447C}"/>
                    </a:ext>
                  </a:extLst>
                </p:cNvPr>
                <p:cNvGrpSpPr/>
                <p:nvPr/>
              </p:nvGrpSpPr>
              <p:grpSpPr>
                <a:xfrm>
                  <a:off x="4763975" y="3235762"/>
                  <a:ext cx="636540" cy="810837"/>
                  <a:chOff x="4763975" y="3235762"/>
                  <a:chExt cx="636540" cy="81083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97D600-C04D-4F9B-A820-01B893DEA365}"/>
                      </a:ext>
                    </a:extLst>
                  </p:cNvPr>
                  <p:cNvSpPr/>
                  <p:nvPr/>
                </p:nvSpPr>
                <p:spPr>
                  <a:xfrm>
                    <a:off x="4870065" y="3622237"/>
                    <a:ext cx="424362" cy="42436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latin typeface="Consolas" panose="020B0609020204030204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50589365-7B04-4A95-84A3-DE49FA5359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3975" y="3235762"/>
                    <a:ext cx="636540" cy="381425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3E95AB-3970-4DFB-BDC8-768317AC61F2}"/>
                  </a:ext>
                </a:extLst>
              </p:cNvPr>
              <p:cNvSpPr/>
              <p:nvPr/>
            </p:nvSpPr>
            <p:spPr>
              <a:xfrm>
                <a:off x="5577329" y="2061186"/>
                <a:ext cx="282910" cy="323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3E26D6-0B30-4A90-8D47-43E933A59934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flipV="1">
                <a:off x="5082245" y="2384513"/>
                <a:ext cx="636539" cy="268131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2A6E08F-CD85-4AD7-A0CA-583192EE2741}"/>
                  </a:ext>
                </a:extLst>
              </p:cNvPr>
              <p:cNvCxnSpPr>
                <a:stCxn id="34" idx="2"/>
                <a:endCxn id="32" idx="0"/>
              </p:cNvCxnSpPr>
              <p:nvPr/>
            </p:nvCxnSpPr>
            <p:spPr>
              <a:xfrm>
                <a:off x="5718784" y="2384513"/>
                <a:ext cx="616342" cy="268636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Long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Weak Signal</a:t>
                    </a: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26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091AE4-7889-4AF9-8682-50ED078A8F74}"/>
                </a:ext>
              </a:extLst>
            </p:cNvPr>
            <p:cNvSpPr txBox="1"/>
            <p:nvPr/>
          </p:nvSpPr>
          <p:spPr>
            <a:xfrm>
              <a:off x="4003644" y="2359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0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2F7D74-9C7E-4282-8518-6335A6C346AA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BADEB5B-1FA0-480F-B4B7-FA16E78E33A8}"/>
                </a:ext>
              </a:extLst>
            </p:cNvPr>
            <p:cNvSpPr/>
            <p:nvPr/>
          </p:nvSpPr>
          <p:spPr>
            <a:xfrm>
              <a:off x="374555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50A7802-8233-4992-B9BE-7091952E9771}"/>
                </a:ext>
              </a:extLst>
            </p:cNvPr>
            <p:cNvSpPr/>
            <p:nvPr/>
          </p:nvSpPr>
          <p:spPr>
            <a:xfrm>
              <a:off x="548337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52805B1-74E1-4FCB-9211-390D72069E4D}"/>
                </a:ext>
              </a:extLst>
            </p:cNvPr>
            <p:cNvGrpSpPr/>
            <p:nvPr/>
          </p:nvGrpSpPr>
          <p:grpSpPr>
            <a:xfrm>
              <a:off x="7156702" y="5274385"/>
              <a:ext cx="127908" cy="836480"/>
              <a:chOff x="8102122" y="5274385"/>
              <a:chExt cx="127908" cy="83648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78352EE-89CB-431E-B0ED-D100A3BD1390}"/>
                  </a:ext>
                </a:extLst>
              </p:cNvPr>
              <p:cNvSpPr/>
              <p:nvPr/>
            </p:nvSpPr>
            <p:spPr>
              <a:xfrm>
                <a:off x="8102122" y="527438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A83614D-8DAE-4B47-99AA-14062F9FFD8B}"/>
                  </a:ext>
                </a:extLst>
              </p:cNvPr>
              <p:cNvSpPr/>
              <p:nvPr/>
            </p:nvSpPr>
            <p:spPr>
              <a:xfrm>
                <a:off x="8102122" y="569262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BDC8CD1B-7783-44CD-BA33-6E26BA3F5FDD}"/>
                </a:ext>
              </a:extLst>
            </p:cNvPr>
            <p:cNvSpPr/>
            <p:nvPr/>
          </p:nvSpPr>
          <p:spPr>
            <a:xfrm>
              <a:off x="3258498" y="540000"/>
              <a:ext cx="3388984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SS1: Relative Position of Pilot 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DA2B122-C08F-43FA-9300-AE06F1C82B98}"/>
                </a:ext>
              </a:extLst>
            </p:cNvPr>
            <p:cNvSpPr/>
            <p:nvPr/>
          </p:nvSpPr>
          <p:spPr>
            <a:xfrm>
              <a:off x="900001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Define Origin / Rotational Axis</a:t>
              </a:r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6E4977F6-5F00-494F-89EC-D630C7E2CDD0}"/>
                </a:ext>
              </a:extLst>
            </p:cNvPr>
            <p:cNvGrpSpPr/>
            <p:nvPr/>
          </p:nvGrpSpPr>
          <p:grpSpPr>
            <a:xfrm>
              <a:off x="4321691" y="4063308"/>
              <a:ext cx="1262618" cy="836484"/>
              <a:chOff x="3466268" y="4063308"/>
              <a:chExt cx="1262618" cy="836484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3193981C-E5FC-46A4-AD24-3EBF9F74A720}"/>
                  </a:ext>
                </a:extLst>
              </p:cNvPr>
              <p:cNvGrpSpPr/>
              <p:nvPr/>
            </p:nvGrpSpPr>
            <p:grpSpPr>
              <a:xfrm>
                <a:off x="3466268" y="4771881"/>
                <a:ext cx="1262618" cy="127911"/>
                <a:chOff x="2977867" y="3786795"/>
                <a:chExt cx="1004845" cy="127911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62BFDA6C-A730-42C2-91CB-ADF3CFF96A75}"/>
                    </a:ext>
                  </a:extLst>
                </p:cNvPr>
                <p:cNvSpPr/>
                <p:nvPr/>
              </p:nvSpPr>
              <p:spPr>
                <a:xfrm rot="5400000">
                  <a:off x="3038787" y="3725875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F913119-EB6E-4621-9A43-F98D67D58694}"/>
                    </a:ext>
                  </a:extLst>
                </p:cNvPr>
                <p:cNvSpPr/>
                <p:nvPr/>
              </p:nvSpPr>
              <p:spPr>
                <a:xfrm rot="5400000">
                  <a:off x="3290484" y="3725876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A2E14582-77A3-43F5-8367-92D5F5EF04DB}"/>
                    </a:ext>
                  </a:extLst>
                </p:cNvPr>
                <p:cNvSpPr/>
                <p:nvPr/>
              </p:nvSpPr>
              <p:spPr>
                <a:xfrm rot="5400000">
                  <a:off x="3542188" y="3725877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AE252E39-DB9F-45A2-B56B-419C70A6F4D7}"/>
                    </a:ext>
                  </a:extLst>
                </p:cNvPr>
                <p:cNvSpPr/>
                <p:nvPr/>
              </p:nvSpPr>
              <p:spPr>
                <a:xfrm rot="5400000">
                  <a:off x="3793885" y="3725878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29" name="Flowchart: Alternate Process 28">
                <a:extLst>
                  <a:ext uri="{FF2B5EF4-FFF2-40B4-BE49-F238E27FC236}">
                    <a16:creationId xmlns:a16="http://schemas.microsoft.com/office/drawing/2014/main" id="{642B8AF3-139C-4DD2-999B-77467D9913C8}"/>
                  </a:ext>
                </a:extLst>
              </p:cNvPr>
              <p:cNvSpPr/>
              <p:nvPr/>
            </p:nvSpPr>
            <p:spPr>
              <a:xfrm>
                <a:off x="3466268" y="4063308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Detect distance / proximity</a:t>
                </a: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9B84EE9-F805-4C24-80E0-883DD0CFC543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4953000" y="2790920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E0C5AF-5A96-4056-ACE7-88BB922ABB18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953000" y="1736484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D92F409B-EDD8-46C5-A4D2-F93183E2606B}"/>
                </a:ext>
              </a:extLst>
            </p:cNvPr>
            <p:cNvSpPr/>
            <p:nvPr/>
          </p:nvSpPr>
          <p:spPr>
            <a:xfrm>
              <a:off x="4321691" y="90000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50115687-D116-4ABA-A652-AD6EE015EF68}"/>
                </a:ext>
              </a:extLst>
            </p:cNvPr>
            <p:cNvSpPr/>
            <p:nvPr/>
          </p:nvSpPr>
          <p:spPr>
            <a:xfrm>
              <a:off x="4321691" y="1954436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36AFA404-2F42-45E1-A7C3-93CEEEC99AA4}"/>
                </a:ext>
              </a:extLst>
            </p:cNvPr>
            <p:cNvSpPr/>
            <p:nvPr/>
          </p:nvSpPr>
          <p:spPr>
            <a:xfrm>
              <a:off x="4321691" y="3008872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E20DA8A-1203-4004-B796-1159A72D15A7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C1A8A370-EA07-4435-A94A-5EB174BCE0D4}"/>
                </a:ext>
              </a:extLst>
            </p:cNvPr>
            <p:cNvCxnSpPr>
              <a:cxnSpLocks/>
              <a:stCxn id="29" idx="1"/>
              <a:endCxn id="17" idx="0"/>
            </p:cNvCxnSpPr>
            <p:nvPr/>
          </p:nvCxnSpPr>
          <p:spPr>
            <a:xfrm rot="10800000" flipV="1">
              <a:off x="2435089" y="4481550"/>
              <a:ext cx="1886602" cy="636196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4813D39-7903-430B-A115-CEDD44E3B1A0}"/>
                </a:ext>
              </a:extLst>
            </p:cNvPr>
            <p:cNvCxnSpPr>
              <a:cxnSpLocks/>
              <a:stCxn id="125" idx="3"/>
              <a:endCxn id="19" idx="0"/>
            </p:cNvCxnSpPr>
            <p:nvPr/>
          </p:nvCxnSpPr>
          <p:spPr>
            <a:xfrm rot="16200000" flipH="1">
              <a:off x="5342744" y="4668184"/>
              <a:ext cx="217955" cy="68116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91142E9F-B215-40BC-8FF0-61748BE44660}"/>
                </a:ext>
              </a:extLst>
            </p:cNvPr>
            <p:cNvCxnSpPr>
              <a:cxnSpLocks/>
              <a:stCxn id="29" idx="3"/>
              <a:endCxn id="86" idx="0"/>
            </p:cNvCxnSpPr>
            <p:nvPr/>
          </p:nvCxnSpPr>
          <p:spPr>
            <a:xfrm>
              <a:off x="5584309" y="4481550"/>
              <a:ext cx="1886603" cy="636196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E40D16B-0B0A-4291-8165-F0754E500AA0}"/>
                </a:ext>
              </a:extLst>
            </p:cNvPr>
            <p:cNvSpPr/>
            <p:nvPr/>
          </p:nvSpPr>
          <p:spPr>
            <a:xfrm>
              <a:off x="2617054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7D8C76A-6CC5-408F-AC7F-69E1B59F0784}"/>
                </a:ext>
              </a:extLst>
            </p:cNvPr>
            <p:cNvSpPr/>
            <p:nvPr/>
          </p:nvSpPr>
          <p:spPr>
            <a:xfrm>
              <a:off x="2617054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35A7958-0784-4046-80BE-40798ACA78E8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3066398" y="5535988"/>
              <a:ext cx="41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DBD670E-EA2A-451E-850F-2ED7281F70E1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4745006" y="5535988"/>
              <a:ext cx="41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0861DB6-7D6D-4711-BCCF-E83EC7481698}"/>
                </a:ext>
              </a:extLst>
            </p:cNvPr>
            <p:cNvCxnSpPr>
              <a:cxnSpLocks/>
              <a:stCxn id="19" idx="3"/>
              <a:endCxn id="86" idx="1"/>
            </p:cNvCxnSpPr>
            <p:nvPr/>
          </p:nvCxnSpPr>
          <p:spPr>
            <a:xfrm>
              <a:off x="6423614" y="5535988"/>
              <a:ext cx="415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9471340E-EC2C-4658-9D26-0C3E15A1296E}"/>
                </a:ext>
              </a:extLst>
            </p:cNvPr>
            <p:cNvCxnSpPr>
              <a:cxnSpLocks/>
              <a:stCxn id="124" idx="3"/>
              <a:endCxn id="18" idx="0"/>
            </p:cNvCxnSpPr>
            <p:nvPr/>
          </p:nvCxnSpPr>
          <p:spPr>
            <a:xfrm rot="5400000">
              <a:off x="4345303" y="4668185"/>
              <a:ext cx="217956" cy="68116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2DED509C-61DE-4BD3-8180-306CE6B2DBBB}"/>
                </a:ext>
              </a:extLst>
            </p:cNvPr>
            <p:cNvGrpSpPr/>
            <p:nvPr/>
          </p:nvGrpSpPr>
          <p:grpSpPr>
            <a:xfrm>
              <a:off x="1803780" y="5117746"/>
              <a:ext cx="6298441" cy="836484"/>
              <a:chOff x="1763424" y="5117746"/>
              <a:chExt cx="6298441" cy="836484"/>
            </a:xfrm>
          </p:grpSpPr>
          <p:sp>
            <p:nvSpPr>
              <p:cNvPr id="17" name="Flowchart: Alternate Process 16">
                <a:extLst>
                  <a:ext uri="{FF2B5EF4-FFF2-40B4-BE49-F238E27FC236}">
                    <a16:creationId xmlns:a16="http://schemas.microsoft.com/office/drawing/2014/main" id="{D6880F27-7869-44F4-BA18-C658D30CC6F6}"/>
                  </a:ext>
                </a:extLst>
              </p:cNvPr>
              <p:cNvSpPr/>
              <p:nvPr/>
            </p:nvSpPr>
            <p:spPr>
              <a:xfrm>
                <a:off x="1763424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Detect Signal</a:t>
                </a:r>
              </a:p>
            </p:txBody>
          </p:sp>
          <p:sp>
            <p:nvSpPr>
              <p:cNvPr id="18" name="Flowchart: Alternate Process 17">
                <a:extLst>
                  <a:ext uri="{FF2B5EF4-FFF2-40B4-BE49-F238E27FC236}">
                    <a16:creationId xmlns:a16="http://schemas.microsoft.com/office/drawing/2014/main" id="{507FB19F-0FFD-483C-9DDF-3FDD57B3763C}"/>
                  </a:ext>
                </a:extLst>
              </p:cNvPr>
              <p:cNvSpPr/>
              <p:nvPr/>
            </p:nvSpPr>
            <p:spPr>
              <a:xfrm>
                <a:off x="3442032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Remove Noise</a:t>
                </a:r>
              </a:p>
            </p:txBody>
          </p:sp>
          <p:sp>
            <p:nvSpPr>
              <p:cNvPr id="19" name="Flowchart: Alternate Process 18">
                <a:extLst>
                  <a:ext uri="{FF2B5EF4-FFF2-40B4-BE49-F238E27FC236}">
                    <a16:creationId xmlns:a16="http://schemas.microsoft.com/office/drawing/2014/main" id="{3217BC8F-77B9-4DBD-AD64-60D7FAAF745C}"/>
                  </a:ext>
                </a:extLst>
              </p:cNvPr>
              <p:cNvSpPr/>
              <p:nvPr/>
            </p:nvSpPr>
            <p:spPr>
              <a:xfrm>
                <a:off x="5120640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Apply Sufficient Amplification</a:t>
                </a:r>
              </a:p>
            </p:txBody>
          </p:sp>
          <p:sp>
            <p:nvSpPr>
              <p:cNvPr id="86" name="Flowchart: Alternate Process 85">
                <a:extLst>
                  <a:ext uri="{FF2B5EF4-FFF2-40B4-BE49-F238E27FC236}">
                    <a16:creationId xmlns:a16="http://schemas.microsoft.com/office/drawing/2014/main" id="{484A4846-31D9-46DC-A34A-EE6B8EDF80BE}"/>
                  </a:ext>
                </a:extLst>
              </p:cNvPr>
              <p:cNvSpPr/>
              <p:nvPr/>
            </p:nvSpPr>
            <p:spPr>
              <a:xfrm>
                <a:off x="6799247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Read Signal</a:t>
                </a:r>
              </a:p>
            </p:txBody>
          </p:sp>
        </p:grp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69ECF706-1FDA-4E1A-8C85-67EDF63C6058}"/>
                </a:ext>
              </a:extLst>
            </p:cNvPr>
            <p:cNvSpPr/>
            <p:nvPr/>
          </p:nvSpPr>
          <p:spPr>
            <a:xfrm>
              <a:off x="7743380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143" name="Flowchart: Alternate Process 142">
              <a:extLst>
                <a:ext uri="{FF2B5EF4-FFF2-40B4-BE49-F238E27FC236}">
                  <a16:creationId xmlns:a16="http://schemas.microsoft.com/office/drawing/2014/main" id="{5EE8BAA9-0AB9-4D7E-B5B4-44B8316F3839}"/>
                </a:ext>
              </a:extLst>
            </p:cNvPr>
            <p:cNvSpPr/>
            <p:nvPr/>
          </p:nvSpPr>
          <p:spPr>
            <a:xfrm>
              <a:off x="7743380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D128C6B-9955-4001-86C9-79102CA0F7F0}"/>
                </a:ext>
              </a:extLst>
            </p:cNvPr>
            <p:cNvCxnSpPr>
              <a:cxnSpLocks/>
              <a:stCxn id="143" idx="0"/>
              <a:endCxn id="30" idx="2"/>
            </p:cNvCxnSpPr>
            <p:nvPr/>
          </p:nvCxnSpPr>
          <p:spPr>
            <a:xfrm flipV="1">
              <a:off x="8374689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A19DCC99-8431-4386-8813-1037B5401878}"/>
                </a:ext>
              </a:extLst>
            </p:cNvPr>
            <p:cNvCxnSpPr>
              <a:cxnSpLocks/>
              <a:stCxn id="30" idx="1"/>
              <a:endCxn id="38" idx="3"/>
            </p:cNvCxnSpPr>
            <p:nvPr/>
          </p:nvCxnSpPr>
          <p:spPr>
            <a:xfrm flipH="1">
              <a:off x="5584309" y="3427114"/>
              <a:ext cx="21590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B9B0590-AC4B-4E44-B224-2022D9E7D274}"/>
                </a:ext>
              </a:extLst>
            </p:cNvPr>
            <p:cNvCxnSpPr>
              <a:cxnSpLocks/>
              <a:stCxn id="24" idx="3"/>
              <a:endCxn id="38" idx="1"/>
            </p:cNvCxnSpPr>
            <p:nvPr/>
          </p:nvCxnSpPr>
          <p:spPr>
            <a:xfrm>
              <a:off x="2162619" y="3427114"/>
              <a:ext cx="2159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9C0B52E-5589-47BF-8FDF-DB9B3E5FC9AC}"/>
                </a:ext>
              </a:extLst>
            </p:cNvPr>
            <p:cNvCxnSpPr>
              <a:cxnSpLocks/>
              <a:stCxn id="38" idx="2"/>
              <a:endCxn id="29" idx="0"/>
            </p:cNvCxnSpPr>
            <p:nvPr/>
          </p:nvCxnSpPr>
          <p:spPr>
            <a:xfrm>
              <a:off x="4953000" y="3845356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CC017A0B-5B42-4E30-BE82-50B4D305FAFC}"/>
                </a:ext>
              </a:extLst>
            </p:cNvPr>
            <p:cNvSpPr/>
            <p:nvPr/>
          </p:nvSpPr>
          <p:spPr>
            <a:xfrm>
              <a:off x="900001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Create fixed measurement point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C219AF-DDB2-4F24-8344-3C79CA687518}"/>
                </a:ext>
              </a:extLst>
            </p:cNvPr>
            <p:cNvCxnSpPr>
              <a:cxnSpLocks/>
              <a:stCxn id="47" idx="0"/>
              <a:endCxn id="24" idx="2"/>
            </p:cNvCxnSpPr>
            <p:nvPr/>
          </p:nvCxnSpPr>
          <p:spPr>
            <a:xfrm flipV="1">
              <a:off x="1531310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DCED04-815B-4D76-AEA5-6F8C60647ACA}"/>
              </a:ext>
            </a:extLst>
          </p:cNvPr>
          <p:cNvGrpSpPr/>
          <p:nvPr/>
        </p:nvGrpSpPr>
        <p:grpSpPr>
          <a:xfrm>
            <a:off x="1361095" y="2943550"/>
            <a:ext cx="3344550" cy="2635379"/>
            <a:chOff x="1361095" y="2943550"/>
            <a:chExt cx="3344550" cy="2635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08818E-1B1F-45C1-AA21-CC545D8F4323}"/>
                </a:ext>
              </a:extLst>
            </p:cNvPr>
            <p:cNvGrpSpPr/>
            <p:nvPr/>
          </p:nvGrpSpPr>
          <p:grpSpPr>
            <a:xfrm>
              <a:off x="1825645" y="3420159"/>
              <a:ext cx="2880000" cy="1768177"/>
              <a:chOff x="1825645" y="3420159"/>
              <a:chExt cx="2880000" cy="176817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9B4208-A35A-4398-B54A-C833226FA1B1}"/>
                  </a:ext>
                </a:extLst>
              </p:cNvPr>
              <p:cNvSpPr/>
              <p:nvPr/>
            </p:nvSpPr>
            <p:spPr>
              <a:xfrm>
                <a:off x="1825645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CE1AD9-FD69-4A3F-87C5-99D1EB029A44}"/>
                  </a:ext>
                </a:extLst>
              </p:cNvPr>
              <p:cNvSpPr/>
              <p:nvPr/>
            </p:nvSpPr>
            <p:spPr>
              <a:xfrm rot="5400000">
                <a:off x="3172184" y="2073620"/>
                <a:ext cx="186922" cy="28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1D23E6-DB19-4514-A211-5E921C1BF9E4}"/>
                  </a:ext>
                </a:extLst>
              </p:cNvPr>
              <p:cNvSpPr/>
              <p:nvPr/>
            </p:nvSpPr>
            <p:spPr>
              <a:xfrm>
                <a:off x="4518094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52645B-23D6-433B-AF92-3D4AAE5B7C6C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C8046-293F-4374-BFA4-67ECF006A06A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C67930-4A5E-48AD-A72D-2F6E7DB509A1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72CA8F22-CAFC-4524-A447-42B68AE65B46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3385A-0D68-4128-ACB9-24C75736BCBA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2B12ED-3C60-4B33-86BE-DF1ABB4F9842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98C36064-C1DB-4FE5-A1E1-B727E5065E48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C03945-6A2D-4B22-B97D-767182BF8F08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E5A4C94-B532-464A-8FFD-E9B9687CBB3B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CF1DC-D50C-49A3-8D73-8283422BCB1C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15C94A4-1C66-4B12-9739-C4D2013C9A9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9D589EF-24E1-49C0-9603-345D6FC9F734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6F25DA-C9AB-4E3E-9EBB-027D6D26FD0A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C1AE108F-BDF9-47B4-8D7B-26CA6AF044C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309322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2861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06744" y="52095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B091E5-AD1E-422B-B227-8EAC66BF0862}"/>
                </a:ext>
              </a:extLst>
            </p:cNvPr>
            <p:cNvSpPr txBox="1"/>
            <p:nvPr/>
          </p:nvSpPr>
          <p:spPr>
            <a:xfrm>
              <a:off x="3418048" y="29435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3080963" y="3076629"/>
              <a:ext cx="378895" cy="3788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stCxn id="42" idx="0"/>
              <a:endCxn id="18" idx="1"/>
            </p:cNvCxnSpPr>
            <p:nvPr/>
          </p:nvCxnSpPr>
          <p:spPr>
            <a:xfrm rot="5400000" flipH="1" flipV="1">
              <a:off x="1555822" y="4016311"/>
              <a:ext cx="22994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stCxn id="42" idx="2"/>
              <a:endCxn id="31" idx="1"/>
            </p:cNvCxnSpPr>
            <p:nvPr/>
          </p:nvCxnSpPr>
          <p:spPr>
            <a:xfrm rot="16200000" flipH="1">
              <a:off x="1523007" y="4648404"/>
              <a:ext cx="29557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stCxn id="43" idx="1"/>
              <a:endCxn id="34" idx="1"/>
            </p:cNvCxnSpPr>
            <p:nvPr/>
          </p:nvCxnSpPr>
          <p:spPr>
            <a:xfrm rot="10800000">
              <a:off x="2331744" y="5069691"/>
              <a:ext cx="775000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stCxn id="43" idx="3"/>
              <a:endCxn id="41" idx="5"/>
            </p:cNvCxnSpPr>
            <p:nvPr/>
          </p:nvCxnSpPr>
          <p:spPr>
            <a:xfrm flipV="1">
              <a:off x="3418048" y="5069690"/>
              <a:ext cx="781499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95575BC-8F92-4851-8524-DE33F3245025}"/>
              </a:ext>
            </a:extLst>
          </p:cNvPr>
          <p:cNvSpPr/>
          <p:nvPr/>
        </p:nvSpPr>
        <p:spPr>
          <a:xfrm>
            <a:off x="3253446" y="540000"/>
            <a:ext cx="339908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39705B-BF2E-423A-AE9E-8E09C6021E6E}"/>
              </a:ext>
            </a:extLst>
          </p:cNvPr>
          <p:cNvGrpSpPr/>
          <p:nvPr/>
        </p:nvGrpSpPr>
        <p:grpSpPr>
          <a:xfrm>
            <a:off x="2052676" y="864191"/>
            <a:ext cx="157843" cy="836484"/>
            <a:chOff x="2419349" y="3068411"/>
            <a:chExt cx="157843" cy="320678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FB20E-D705-4E78-A480-BE29DEA1C9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9AA588-43F3-49F2-9AAD-803A6A1D9743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804A5F-809A-4781-B505-579BE8C6F3DE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3440332" y="1755995"/>
            <a:ext cx="0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A99FE9-9B4E-407A-A339-C68014DCD71C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3440332" y="2860150"/>
            <a:ext cx="0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EE507073-DCA9-48D1-8CD2-1A34DEB9591D}"/>
              </a:ext>
            </a:extLst>
          </p:cNvPr>
          <p:cNvSpPr/>
          <p:nvPr/>
        </p:nvSpPr>
        <p:spPr>
          <a:xfrm>
            <a:off x="5834360" y="2023666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8ED2952-B2EF-418A-8190-9D510859906D}"/>
              </a:ext>
            </a:extLst>
          </p:cNvPr>
          <p:cNvGrpSpPr/>
          <p:nvPr/>
        </p:nvGrpSpPr>
        <p:grpSpPr>
          <a:xfrm>
            <a:off x="2809023" y="919511"/>
            <a:ext cx="1262618" cy="3044794"/>
            <a:chOff x="2052676" y="919511"/>
            <a:chExt cx="1262618" cy="3044794"/>
          </a:xfrm>
        </p:grpSpPr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72BA877D-E7EE-4D7D-B78D-16E035BFA901}"/>
                </a:ext>
              </a:extLst>
            </p:cNvPr>
            <p:cNvSpPr/>
            <p:nvPr/>
          </p:nvSpPr>
          <p:spPr>
            <a:xfrm>
              <a:off x="2052676" y="91951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C49020AA-0CF8-4C40-8B44-D0B2DFB2590D}"/>
                </a:ext>
              </a:extLst>
            </p:cNvPr>
            <p:cNvSpPr/>
            <p:nvPr/>
          </p:nvSpPr>
          <p:spPr>
            <a:xfrm>
              <a:off x="2052676" y="202366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suit interaction with environment (force) 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1B19546C-DB84-4311-B872-2DC29E6575A5}"/>
                </a:ext>
              </a:extLst>
            </p:cNvPr>
            <p:cNvSpPr/>
            <p:nvPr/>
          </p:nvSpPr>
          <p:spPr>
            <a:xfrm>
              <a:off x="2052676" y="312782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external contact points</a:t>
              </a:r>
            </a:p>
          </p:txBody>
        </p:sp>
      </p:grp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C6E616F9-88C8-43C1-AD6E-FCD8A3CA5860}"/>
              </a:ext>
            </a:extLst>
          </p:cNvPr>
          <p:cNvSpPr/>
          <p:nvPr/>
        </p:nvSpPr>
        <p:spPr>
          <a:xfrm>
            <a:off x="5834360" y="3127821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87D92A-D988-4D2E-B5E6-20407BA38F2A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flipV="1">
            <a:off x="6465669" y="2860150"/>
            <a:ext cx="0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3D92C87B-4062-4F6E-80BD-39FC265DABDF}"/>
              </a:ext>
            </a:extLst>
          </p:cNvPr>
          <p:cNvSpPr/>
          <p:nvPr/>
        </p:nvSpPr>
        <p:spPr>
          <a:xfrm>
            <a:off x="2809023" y="4231976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Create rigid contact points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1E8A005E-2A10-4692-84A2-75DE5EF83426}"/>
              </a:ext>
            </a:extLst>
          </p:cNvPr>
          <p:cNvSpPr/>
          <p:nvPr/>
        </p:nvSpPr>
        <p:spPr>
          <a:xfrm>
            <a:off x="5834357" y="4231976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Force Applied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D8743FB6-23A3-4A53-B61A-43A4669A5B50}"/>
              </a:ext>
            </a:extLst>
          </p:cNvPr>
          <p:cNvSpPr/>
          <p:nvPr/>
        </p:nvSpPr>
        <p:spPr>
          <a:xfrm>
            <a:off x="2052690" y="5336131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Create frame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DF68CCF8-320C-4487-A177-08A48D980C2B}"/>
              </a:ext>
            </a:extLst>
          </p:cNvPr>
          <p:cNvSpPr/>
          <p:nvPr/>
        </p:nvSpPr>
        <p:spPr>
          <a:xfrm>
            <a:off x="3565357" y="5336131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Create Sensor Mount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A89214B9-564C-4E82-9DE5-007103B21980}"/>
              </a:ext>
            </a:extLst>
          </p:cNvPr>
          <p:cNvSpPr/>
          <p:nvPr/>
        </p:nvSpPr>
        <p:spPr>
          <a:xfrm>
            <a:off x="6590691" y="5336131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via Load Cell</a:t>
            </a:r>
            <a:endParaRPr lang="en-AU" sz="1050" dirty="0">
              <a:solidFill>
                <a:schemeClr val="dk1"/>
              </a:solidFill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385F986-C2D8-4CED-8A21-BA553AC35A0A}"/>
              </a:ext>
            </a:extLst>
          </p:cNvPr>
          <p:cNvSpPr/>
          <p:nvPr/>
        </p:nvSpPr>
        <p:spPr>
          <a:xfrm>
            <a:off x="5078024" y="5336131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Amplify Signal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016DA6E-C8E6-4D06-9C15-7A43F3CC26A2}"/>
              </a:ext>
            </a:extLst>
          </p:cNvPr>
          <p:cNvCxnSpPr>
            <a:stCxn id="27" idx="0"/>
            <a:endCxn id="14" idx="2"/>
          </p:cNvCxnSpPr>
          <p:nvPr/>
        </p:nvCxnSpPr>
        <p:spPr>
          <a:xfrm flipV="1">
            <a:off x="3440332" y="3964305"/>
            <a:ext cx="0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476CDC9-02B6-4F87-A392-4E347067D241}"/>
              </a:ext>
            </a:extLst>
          </p:cNvPr>
          <p:cNvCxnSpPr>
            <a:stCxn id="32" idx="0"/>
            <a:endCxn id="16" idx="2"/>
          </p:cNvCxnSpPr>
          <p:nvPr/>
        </p:nvCxnSpPr>
        <p:spPr>
          <a:xfrm flipV="1">
            <a:off x="6465666" y="3964305"/>
            <a:ext cx="3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7B09BB4-06E9-48BF-9596-F64923C41F95}"/>
              </a:ext>
            </a:extLst>
          </p:cNvPr>
          <p:cNvCxnSpPr>
            <a:stCxn id="27" idx="3"/>
            <a:endCxn id="16" idx="1"/>
          </p:cNvCxnSpPr>
          <p:nvPr/>
        </p:nvCxnSpPr>
        <p:spPr>
          <a:xfrm flipV="1">
            <a:off x="4071641" y="3546063"/>
            <a:ext cx="1762719" cy="110415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AFB82A5-6E2A-4D02-BB61-184C8AE1CDF4}"/>
              </a:ext>
            </a:extLst>
          </p:cNvPr>
          <p:cNvCxnSpPr>
            <a:stCxn id="32" idx="1"/>
            <a:endCxn id="14" idx="3"/>
          </p:cNvCxnSpPr>
          <p:nvPr/>
        </p:nvCxnSpPr>
        <p:spPr>
          <a:xfrm flipH="1" flipV="1">
            <a:off x="4071641" y="3546063"/>
            <a:ext cx="1762716" cy="110415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0EFD39C-B487-4ED1-8198-751A67B5DED3}"/>
              </a:ext>
            </a:extLst>
          </p:cNvPr>
          <p:cNvCxnSpPr>
            <a:stCxn id="28" idx="0"/>
            <a:endCxn id="27" idx="1"/>
          </p:cNvCxnSpPr>
          <p:nvPr/>
        </p:nvCxnSpPr>
        <p:spPr>
          <a:xfrm rot="5400000" flipH="1" flipV="1">
            <a:off x="2403555" y="4930663"/>
            <a:ext cx="685913" cy="125024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3D32CB6-51FF-4A5A-B116-81E2BDA5495C}"/>
              </a:ext>
            </a:extLst>
          </p:cNvPr>
          <p:cNvCxnSpPr>
            <a:stCxn id="33" idx="0"/>
            <a:endCxn id="32" idx="3"/>
          </p:cNvCxnSpPr>
          <p:nvPr/>
        </p:nvCxnSpPr>
        <p:spPr>
          <a:xfrm rot="16200000" flipV="1">
            <a:off x="6816532" y="4930662"/>
            <a:ext cx="685913" cy="125025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E3C7F6AB-F714-405B-AD5A-0CA287ADDA12}"/>
              </a:ext>
            </a:extLst>
          </p:cNvPr>
          <p:cNvCxnSpPr>
            <a:stCxn id="29" idx="0"/>
            <a:endCxn id="27" idx="2"/>
          </p:cNvCxnSpPr>
          <p:nvPr/>
        </p:nvCxnSpPr>
        <p:spPr>
          <a:xfrm rot="16200000" flipV="1">
            <a:off x="3684664" y="4824129"/>
            <a:ext cx="267671" cy="756334"/>
          </a:xfrm>
          <a:prstGeom prst="bentConnector3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322E67F2-B232-46EB-932B-47579CA76049}"/>
              </a:ext>
            </a:extLst>
          </p:cNvPr>
          <p:cNvCxnSpPr>
            <a:stCxn id="34" idx="0"/>
            <a:endCxn id="32" idx="2"/>
          </p:cNvCxnSpPr>
          <p:nvPr/>
        </p:nvCxnSpPr>
        <p:spPr>
          <a:xfrm rot="5400000" flipH="1" flipV="1">
            <a:off x="5953664" y="4824130"/>
            <a:ext cx="267671" cy="756333"/>
          </a:xfrm>
          <a:prstGeom prst="bentConnector3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A73C11AF-615F-46F6-8D61-77CA7C6CCF10}"/>
              </a:ext>
            </a:extLst>
          </p:cNvPr>
          <p:cNvSpPr/>
          <p:nvPr/>
        </p:nvSpPr>
        <p:spPr>
          <a:xfrm>
            <a:off x="3500991" y="540000"/>
            <a:ext cx="290399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Controls &amp;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2313</TotalTime>
  <Words>691</Words>
  <Application>Microsoft Office PowerPoint</Application>
  <PresentationFormat>A4 Paper (210x297 mm)</PresentationFormat>
  <Paragraphs>165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Yu Gothic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116</cp:revision>
  <dcterms:created xsi:type="dcterms:W3CDTF">2018-05-29T03:36:53Z</dcterms:created>
  <dcterms:modified xsi:type="dcterms:W3CDTF">2018-06-01T09:27:31Z</dcterms:modified>
</cp:coreProperties>
</file>