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84" r:id="rId3"/>
    <p:sldId id="280" r:id="rId4"/>
    <p:sldId id="276" r:id="rId5"/>
    <p:sldId id="274" r:id="rId6"/>
    <p:sldId id="275" r:id="rId7"/>
    <p:sldId id="270" r:id="rId8"/>
    <p:sldId id="256" r:id="rId9"/>
    <p:sldId id="258" r:id="rId10"/>
    <p:sldId id="262" r:id="rId11"/>
    <p:sldId id="263" r:id="rId12"/>
    <p:sldId id="264" r:id="rId13"/>
    <p:sldId id="257" r:id="rId14"/>
    <p:sldId id="271" r:id="rId15"/>
    <p:sldId id="285" r:id="rId16"/>
    <p:sldId id="272" r:id="rId17"/>
    <p:sldId id="273" r:id="rId18"/>
    <p:sldId id="259" r:id="rId19"/>
    <p:sldId id="260" r:id="rId20"/>
    <p:sldId id="266" r:id="rId21"/>
    <p:sldId id="261" r:id="rId22"/>
    <p:sldId id="267" r:id="rId23"/>
    <p:sldId id="268" r:id="rId24"/>
    <p:sldId id="265" r:id="rId25"/>
    <p:sldId id="277" r:id="rId26"/>
    <p:sldId id="282" r:id="rId27"/>
    <p:sldId id="283" r:id="rId28"/>
    <p:sldId id="278" r:id="rId29"/>
    <p:sldId id="279" r:id="rId30"/>
    <p:sldId id="281" r:id="rId31"/>
    <p:sldId id="286" r:id="rId3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954ECA"/>
    <a:srgbClr val="BC8C00"/>
    <a:srgbClr val="FFC000"/>
    <a:srgbClr val="FF5B5B"/>
    <a:srgbClr val="AC7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200" d="100"/>
          <a:sy n="200" d="100"/>
        </p:scale>
        <p:origin x="-2311" y="-1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5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1" indent="0" algn="ctr">
              <a:buNone/>
              <a:defRPr sz="2000"/>
            </a:lvl2pPr>
            <a:lvl3pPr marL="914361" indent="0" algn="ctr">
              <a:buNone/>
              <a:defRPr sz="1800"/>
            </a:lvl3pPr>
            <a:lvl4pPr marL="1371543" indent="0" algn="ctr">
              <a:buNone/>
              <a:defRPr sz="1600"/>
            </a:lvl4pPr>
            <a:lvl5pPr marL="1828724" indent="0" algn="ctr">
              <a:buNone/>
              <a:defRPr sz="1600"/>
            </a:lvl5pPr>
            <a:lvl6pPr marL="2285904" indent="0" algn="ctr">
              <a:buNone/>
              <a:defRPr sz="1600"/>
            </a:lvl6pPr>
            <a:lvl7pPr marL="2743085" indent="0" algn="ctr">
              <a:buNone/>
              <a:defRPr sz="1600"/>
            </a:lvl7pPr>
            <a:lvl8pPr marL="3200266" indent="0" algn="ctr">
              <a:buNone/>
              <a:defRPr sz="1600"/>
            </a:lvl8pPr>
            <a:lvl9pPr marL="3657447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10/06/2018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5352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10/06/2018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71766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10/06/2018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54401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10/06/2018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80630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81" y="1709740"/>
            <a:ext cx="8543925" cy="2852737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81" y="4589466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2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0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8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4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10/06/2018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9177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10/06/2018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75102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9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30" y="1681164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1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4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7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30" y="2505076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4" y="1681164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1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4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7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4" y="2505076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10/06/2018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84732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10/06/2018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72341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10/06/2018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76538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1" y="987428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1" indent="0">
              <a:buNone/>
              <a:defRPr sz="1400"/>
            </a:lvl2pPr>
            <a:lvl3pPr marL="914361" indent="0">
              <a:buNone/>
              <a:defRPr sz="1200"/>
            </a:lvl3pPr>
            <a:lvl4pPr marL="1371543" indent="0">
              <a:buNone/>
              <a:defRPr sz="1000"/>
            </a:lvl4pPr>
            <a:lvl5pPr marL="1828724" indent="0">
              <a:buNone/>
              <a:defRPr sz="1000"/>
            </a:lvl5pPr>
            <a:lvl6pPr marL="2285904" indent="0">
              <a:buNone/>
              <a:defRPr sz="1000"/>
            </a:lvl6pPr>
            <a:lvl7pPr marL="2743085" indent="0">
              <a:buNone/>
              <a:defRPr sz="1000"/>
            </a:lvl7pPr>
            <a:lvl8pPr marL="3200266" indent="0">
              <a:buNone/>
              <a:defRPr sz="1000"/>
            </a:lvl8pPr>
            <a:lvl9pPr marL="3657447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10/06/2018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6885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1" y="987428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1" indent="0">
              <a:buNone/>
              <a:defRPr sz="2800"/>
            </a:lvl2pPr>
            <a:lvl3pPr marL="914361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4" indent="0">
              <a:buNone/>
              <a:defRPr sz="2000"/>
            </a:lvl6pPr>
            <a:lvl7pPr marL="2743085" indent="0">
              <a:buNone/>
              <a:defRPr sz="2000"/>
            </a:lvl7pPr>
            <a:lvl8pPr marL="3200266" indent="0">
              <a:buNone/>
              <a:defRPr sz="2000"/>
            </a:lvl8pPr>
            <a:lvl9pPr marL="3657447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1" indent="0">
              <a:buNone/>
              <a:defRPr sz="1400"/>
            </a:lvl2pPr>
            <a:lvl3pPr marL="914361" indent="0">
              <a:buNone/>
              <a:defRPr sz="1200"/>
            </a:lvl3pPr>
            <a:lvl4pPr marL="1371543" indent="0">
              <a:buNone/>
              <a:defRPr sz="1000"/>
            </a:lvl4pPr>
            <a:lvl5pPr marL="1828724" indent="0">
              <a:buNone/>
              <a:defRPr sz="1000"/>
            </a:lvl5pPr>
            <a:lvl6pPr marL="2285904" indent="0">
              <a:buNone/>
              <a:defRPr sz="1000"/>
            </a:lvl6pPr>
            <a:lvl7pPr marL="2743085" indent="0">
              <a:buNone/>
              <a:defRPr sz="1000"/>
            </a:lvl7pPr>
            <a:lvl8pPr marL="3200266" indent="0">
              <a:buNone/>
              <a:defRPr sz="1000"/>
            </a:lvl8pPr>
            <a:lvl9pPr marL="3657447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10/06/2018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56630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9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9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3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18091-353A-4726-AFD1-15211AE32140}" type="datetimeFigureOut">
              <a:rPr lang="en-AU" smtClean="0"/>
              <a:t>10/06/2018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4" y="6356353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3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20621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6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1" indent="-228591" algn="l" defTabSz="91436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2" indent="-228591" algn="l" defTabSz="91436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2" indent="-228591" algn="l" defTabSz="91436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3" indent="-228591" algn="l" defTabSz="91436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4" indent="-228591" algn="l" defTabSz="91436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5" indent="-228591" algn="l" defTabSz="91436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6" indent="-228591" algn="l" defTabSz="91436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91436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7" indent="-228591" algn="l" defTabSz="91436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1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4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5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7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3" Type="http://schemas.openxmlformats.org/officeDocument/2006/relationships/image" Target="../media/image180.png"/><Relationship Id="rId21" Type="http://schemas.openxmlformats.org/officeDocument/2006/relationships/image" Target="../media/image43.png"/><Relationship Id="rId7" Type="http://schemas.openxmlformats.org/officeDocument/2006/relationships/image" Target="../media/image24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image" Target="../media/image170.png"/><Relationship Id="rId16" Type="http://schemas.openxmlformats.org/officeDocument/2006/relationships/image" Target="../media/image36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1" Type="http://schemas.openxmlformats.org/officeDocument/2006/relationships/image" Target="../media/image28.png"/><Relationship Id="rId5" Type="http://schemas.openxmlformats.org/officeDocument/2006/relationships/image" Target="../media/image220.png"/><Relationship Id="rId15" Type="http://schemas.openxmlformats.org/officeDocument/2006/relationships/image" Target="../media/image35.png"/><Relationship Id="rId10" Type="http://schemas.openxmlformats.org/officeDocument/2006/relationships/image" Target="../media/image27.png"/><Relationship Id="rId19" Type="http://schemas.openxmlformats.org/officeDocument/2006/relationships/image" Target="../media/image39.png"/><Relationship Id="rId4" Type="http://schemas.openxmlformats.org/officeDocument/2006/relationships/image" Target="../media/image190.png"/><Relationship Id="rId9" Type="http://schemas.openxmlformats.org/officeDocument/2006/relationships/image" Target="../media/image26.png"/><Relationship Id="rId1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21.png"/><Relationship Id="rId7" Type="http://schemas.openxmlformats.org/officeDocument/2006/relationships/image" Target="../media/image6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10" Type="http://schemas.openxmlformats.org/officeDocument/2006/relationships/image" Target="../media/image90.png"/><Relationship Id="rId4" Type="http://schemas.openxmlformats.org/officeDocument/2006/relationships/image" Target="../media/image30.png"/><Relationship Id="rId9" Type="http://schemas.openxmlformats.org/officeDocument/2006/relationships/image" Target="../media/image8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6EFDBB0-B78C-4270-B22D-308FB38DDACB}"/>
              </a:ext>
            </a:extLst>
          </p:cNvPr>
          <p:cNvGrpSpPr/>
          <p:nvPr/>
        </p:nvGrpSpPr>
        <p:grpSpPr>
          <a:xfrm>
            <a:off x="753860" y="170282"/>
            <a:ext cx="9937716" cy="6687719"/>
            <a:chOff x="753860" y="170281"/>
            <a:chExt cx="9937716" cy="668771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D2129B3-D476-438C-9397-C0025EE38E0A}"/>
                </a:ext>
              </a:extLst>
            </p:cNvPr>
            <p:cNvSpPr/>
            <p:nvPr/>
          </p:nvSpPr>
          <p:spPr>
            <a:xfrm>
              <a:off x="10408667" y="1785858"/>
              <a:ext cx="282909" cy="50721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7BFEFBE-0D25-4A30-BA5A-776C46B8716C}"/>
                </a:ext>
              </a:extLst>
            </p:cNvPr>
            <p:cNvGrpSpPr/>
            <p:nvPr/>
          </p:nvGrpSpPr>
          <p:grpSpPr>
            <a:xfrm>
              <a:off x="5634289" y="170281"/>
              <a:ext cx="1452312" cy="1452312"/>
              <a:chOff x="1515579" y="-98514"/>
              <a:chExt cx="5749102" cy="5749102"/>
            </a:xfrm>
          </p:grpSpPr>
          <p:sp>
            <p:nvSpPr>
              <p:cNvPr id="24" name="Plus Sign 23">
                <a:extLst>
                  <a:ext uri="{FF2B5EF4-FFF2-40B4-BE49-F238E27FC236}">
                    <a16:creationId xmlns:a16="http://schemas.microsoft.com/office/drawing/2014/main" id="{E6F25C49-3689-464E-8728-736E8EADEE81}"/>
                  </a:ext>
                </a:extLst>
              </p:cNvPr>
              <p:cNvSpPr/>
              <p:nvPr/>
            </p:nvSpPr>
            <p:spPr>
              <a:xfrm>
                <a:off x="4011235" y="2397142"/>
                <a:ext cx="757790" cy="757790"/>
              </a:xfrm>
              <a:prstGeom prst="mathPlus">
                <a:avLst>
                  <a:gd name="adj1" fmla="val 7520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5" name="Block Arc 24">
                <a:extLst>
                  <a:ext uri="{FF2B5EF4-FFF2-40B4-BE49-F238E27FC236}">
                    <a16:creationId xmlns:a16="http://schemas.microsoft.com/office/drawing/2014/main" id="{6C968D20-339F-4E3A-BF11-17472EBFC397}"/>
                  </a:ext>
                </a:extLst>
              </p:cNvPr>
              <p:cNvSpPr/>
              <p:nvPr/>
            </p:nvSpPr>
            <p:spPr>
              <a:xfrm rot="10800000">
                <a:off x="1515579" y="-98514"/>
                <a:ext cx="5749102" cy="5749102"/>
              </a:xfrm>
              <a:prstGeom prst="blockArc">
                <a:avLst>
                  <a:gd name="adj1" fmla="val 10800000"/>
                  <a:gd name="adj2" fmla="val 21582141"/>
                  <a:gd name="adj3" fmla="val 1632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9" name="Arrow: Down 38">
              <a:extLst>
                <a:ext uri="{FF2B5EF4-FFF2-40B4-BE49-F238E27FC236}">
                  <a16:creationId xmlns:a16="http://schemas.microsoft.com/office/drawing/2014/main" id="{87F2DF2E-0AA5-4AF6-8613-E101B654360F}"/>
                </a:ext>
              </a:extLst>
            </p:cNvPr>
            <p:cNvSpPr/>
            <p:nvPr/>
          </p:nvSpPr>
          <p:spPr>
            <a:xfrm>
              <a:off x="2301095" y="1711072"/>
              <a:ext cx="161759" cy="326571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AC2F43C9-A76A-488D-B6EA-75903436F1EC}"/>
                </a:ext>
              </a:extLst>
            </p:cNvPr>
            <p:cNvGrpSpPr/>
            <p:nvPr/>
          </p:nvGrpSpPr>
          <p:grpSpPr>
            <a:xfrm>
              <a:off x="753860" y="170281"/>
              <a:ext cx="3256228" cy="2642323"/>
              <a:chOff x="753860" y="170281"/>
              <a:chExt cx="3256228" cy="2642323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712184C8-72CB-4EDE-A89C-7339A2252BA9}"/>
                  </a:ext>
                </a:extLst>
              </p:cNvPr>
              <p:cNvGrpSpPr/>
              <p:nvPr/>
            </p:nvGrpSpPr>
            <p:grpSpPr>
              <a:xfrm>
                <a:off x="753860" y="170281"/>
                <a:ext cx="1452312" cy="2642323"/>
                <a:chOff x="753860" y="170281"/>
                <a:chExt cx="1452312" cy="2642323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F177D03F-6647-4711-9673-65D849259E5E}"/>
                    </a:ext>
                  </a:extLst>
                </p:cNvPr>
                <p:cNvGrpSpPr/>
                <p:nvPr/>
              </p:nvGrpSpPr>
              <p:grpSpPr>
                <a:xfrm>
                  <a:off x="753860" y="170281"/>
                  <a:ext cx="1452312" cy="1452312"/>
                  <a:chOff x="753860" y="170281"/>
                  <a:chExt cx="1452312" cy="1452312"/>
                </a:xfrm>
              </p:grpSpPr>
              <p:grpSp>
                <p:nvGrpSpPr>
                  <p:cNvPr id="7" name="Group 6">
                    <a:extLst>
                      <a:ext uri="{FF2B5EF4-FFF2-40B4-BE49-F238E27FC236}">
                        <a16:creationId xmlns:a16="http://schemas.microsoft.com/office/drawing/2014/main" id="{6E40FD6D-7C89-4AB1-832F-FD652524A5E0}"/>
                      </a:ext>
                    </a:extLst>
                  </p:cNvPr>
                  <p:cNvGrpSpPr/>
                  <p:nvPr/>
                </p:nvGrpSpPr>
                <p:grpSpPr>
                  <a:xfrm>
                    <a:off x="753860" y="170281"/>
                    <a:ext cx="1452312" cy="1452312"/>
                    <a:chOff x="1515579" y="-98514"/>
                    <a:chExt cx="5749102" cy="5749102"/>
                  </a:xfrm>
                </p:grpSpPr>
                <p:sp>
                  <p:nvSpPr>
                    <p:cNvPr id="4" name="Plus Sign 3">
                      <a:extLst>
                        <a:ext uri="{FF2B5EF4-FFF2-40B4-BE49-F238E27FC236}">
                          <a16:creationId xmlns:a16="http://schemas.microsoft.com/office/drawing/2014/main" id="{84AFFD75-8FED-407A-B152-822958CED3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11235" y="2397142"/>
                      <a:ext cx="757790" cy="757790"/>
                    </a:xfrm>
                    <a:prstGeom prst="mathPlus">
                      <a:avLst>
                        <a:gd name="adj1" fmla="val 7520"/>
                      </a:avLst>
                    </a:prstGeom>
                    <a:ln w="50800"/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5" name="Block Arc 4">
                      <a:extLst>
                        <a:ext uri="{FF2B5EF4-FFF2-40B4-BE49-F238E27FC236}">
                          <a16:creationId xmlns:a16="http://schemas.microsoft.com/office/drawing/2014/main" id="{CDB688B9-184B-40F2-9DAC-DCB0BA73A40C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1515579" y="-98514"/>
                      <a:ext cx="5749102" cy="5749102"/>
                    </a:xfrm>
                    <a:prstGeom prst="blockArc">
                      <a:avLst>
                        <a:gd name="adj1" fmla="val 10800000"/>
                        <a:gd name="adj2" fmla="val 21582141"/>
                        <a:gd name="adj3" fmla="val 1632"/>
                      </a:avLst>
                    </a:prstGeom>
                    <a:ln w="50800"/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1363D9C2-2634-4CD5-ADF0-F38CC2752F3A}"/>
                      </a:ext>
                    </a:extLst>
                  </p:cNvPr>
                  <p:cNvSpPr/>
                  <p:nvPr/>
                </p:nvSpPr>
                <p:spPr>
                  <a:xfrm flipH="1">
                    <a:off x="1773282" y="1514151"/>
                    <a:ext cx="45720" cy="45720"/>
                  </a:xfrm>
                  <a:prstGeom prst="ellipse">
                    <a:avLst/>
                  </a:prstGeom>
                  <a:ln w="508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948E5F2A-89A9-4018-A17C-97B5F89D1A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96180" y="2204358"/>
                  <a:ext cx="283798" cy="608246"/>
                </a:xfrm>
                <a:prstGeom prst="line">
                  <a:avLst/>
                </a:prstGeom>
                <a:ln w="85725"/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37F40428-CD69-4343-91F5-3F733B72D645}"/>
                    </a:ext>
                  </a:extLst>
                </p:cNvPr>
                <p:cNvCxnSpPr>
                  <a:stCxn id="4" idx="1"/>
                </p:cNvCxnSpPr>
                <p:nvPr/>
              </p:nvCxnSpPr>
              <p:spPr>
                <a:xfrm flipH="1">
                  <a:off x="1480015" y="966777"/>
                  <a:ext cx="1" cy="1845827"/>
                </a:xfrm>
                <a:prstGeom prst="line">
                  <a:avLst/>
                </a:prstGeom>
                <a:ln w="9525" cap="flat" cmpd="sng" algn="ctr">
                  <a:solidFill>
                    <a:schemeClr val="accent5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E9F05A69-1A64-47A1-AE65-707B37313DA0}"/>
                    </a:ext>
                  </a:extLst>
                </p:cNvPr>
                <p:cNvCxnSpPr/>
                <p:nvPr/>
              </p:nvCxnSpPr>
              <p:spPr>
                <a:xfrm flipH="1">
                  <a:off x="1798600" y="966777"/>
                  <a:ext cx="1" cy="1845827"/>
                </a:xfrm>
                <a:prstGeom prst="line">
                  <a:avLst/>
                </a:prstGeom>
                <a:ln w="9525" cap="flat" cmpd="sng" algn="ctr">
                  <a:solidFill>
                    <a:schemeClr val="accent5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DC850937-78E3-422B-AE30-AE3271F00669}"/>
                  </a:ext>
                </a:extLst>
              </p:cNvPr>
              <p:cNvGrpSpPr/>
              <p:nvPr/>
            </p:nvGrpSpPr>
            <p:grpSpPr>
              <a:xfrm>
                <a:off x="2557776" y="170281"/>
                <a:ext cx="1452312" cy="2642323"/>
                <a:chOff x="3188632" y="170281"/>
                <a:chExt cx="1452312" cy="2642323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57149D74-0D51-4615-94E9-74C3B548260D}"/>
                    </a:ext>
                  </a:extLst>
                </p:cNvPr>
                <p:cNvGrpSpPr/>
                <p:nvPr/>
              </p:nvGrpSpPr>
              <p:grpSpPr>
                <a:xfrm>
                  <a:off x="3188632" y="170281"/>
                  <a:ext cx="1452312" cy="1452312"/>
                  <a:chOff x="1515579" y="-98514"/>
                  <a:chExt cx="5749102" cy="5749102"/>
                </a:xfrm>
              </p:grpSpPr>
              <p:sp>
                <p:nvSpPr>
                  <p:cNvPr id="19" name="Plus Sign 18">
                    <a:extLst>
                      <a:ext uri="{FF2B5EF4-FFF2-40B4-BE49-F238E27FC236}">
                        <a16:creationId xmlns:a16="http://schemas.microsoft.com/office/drawing/2014/main" id="{52672F43-9C4D-443C-A764-04B8E4AD5A03}"/>
                      </a:ext>
                    </a:extLst>
                  </p:cNvPr>
                  <p:cNvSpPr/>
                  <p:nvPr/>
                </p:nvSpPr>
                <p:spPr>
                  <a:xfrm>
                    <a:off x="4011235" y="2397142"/>
                    <a:ext cx="757790" cy="757790"/>
                  </a:xfrm>
                  <a:prstGeom prst="mathPlus">
                    <a:avLst>
                      <a:gd name="adj1" fmla="val 7520"/>
                    </a:avLst>
                  </a:prstGeom>
                  <a:ln w="50800"/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20" name="Block Arc 19">
                    <a:extLst>
                      <a:ext uri="{FF2B5EF4-FFF2-40B4-BE49-F238E27FC236}">
                        <a16:creationId xmlns:a16="http://schemas.microsoft.com/office/drawing/2014/main" id="{E5897471-F49C-4DEA-B609-FF01399EBDC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515579" y="-98514"/>
                    <a:ext cx="5749102" cy="5749102"/>
                  </a:xfrm>
                  <a:prstGeom prst="blockArc">
                    <a:avLst>
                      <a:gd name="adj1" fmla="val 10800000"/>
                      <a:gd name="adj2" fmla="val 21582141"/>
                      <a:gd name="adj3" fmla="val 1632"/>
                    </a:avLst>
                  </a:prstGeom>
                  <a:ln w="50800"/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51CF58FC-D315-43A5-B469-5A309412FE34}"/>
                    </a:ext>
                  </a:extLst>
                </p:cNvPr>
                <p:cNvSpPr/>
                <p:nvPr/>
              </p:nvSpPr>
              <p:spPr>
                <a:xfrm flipH="1">
                  <a:off x="3199517" y="1043344"/>
                  <a:ext cx="45720" cy="45720"/>
                </a:xfrm>
                <a:prstGeom prst="ellipse">
                  <a:avLst/>
                </a:prstGeom>
                <a:ln w="508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622439A3-E3B9-4C9D-B73F-7DC71ED77F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245237" y="2204357"/>
                  <a:ext cx="652333" cy="153604"/>
                </a:xfrm>
                <a:prstGeom prst="line">
                  <a:avLst/>
                </a:prstGeom>
                <a:ln w="85725"/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96AE15D7-F957-484F-AB3C-034502F1D99C}"/>
                    </a:ext>
                  </a:extLst>
                </p:cNvPr>
                <p:cNvCxnSpPr/>
                <p:nvPr/>
              </p:nvCxnSpPr>
              <p:spPr>
                <a:xfrm flipH="1">
                  <a:off x="3917571" y="966777"/>
                  <a:ext cx="1" cy="1845827"/>
                </a:xfrm>
                <a:prstGeom prst="line">
                  <a:avLst/>
                </a:prstGeom>
                <a:ln w="9525" cap="flat" cmpd="sng" algn="ctr">
                  <a:solidFill>
                    <a:schemeClr val="accent5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D76CDF45-F634-4996-98AE-E4377F882DAE}"/>
                    </a:ext>
                  </a:extLst>
                </p:cNvPr>
                <p:cNvCxnSpPr/>
                <p:nvPr/>
              </p:nvCxnSpPr>
              <p:spPr>
                <a:xfrm flipH="1">
                  <a:off x="3220609" y="966777"/>
                  <a:ext cx="1" cy="1845827"/>
                </a:xfrm>
                <a:prstGeom prst="line">
                  <a:avLst/>
                </a:prstGeom>
                <a:ln w="9525" cap="flat" cmpd="sng" algn="ctr">
                  <a:solidFill>
                    <a:schemeClr val="accent5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56041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9B321606-344F-49D5-B586-AE839FDCADEE}"/>
              </a:ext>
            </a:extLst>
          </p:cNvPr>
          <p:cNvGrpSpPr/>
          <p:nvPr/>
        </p:nvGrpSpPr>
        <p:grpSpPr>
          <a:xfrm>
            <a:off x="1470112" y="749494"/>
            <a:ext cx="5400000" cy="2625198"/>
            <a:chOff x="1470112" y="749494"/>
            <a:chExt cx="5400000" cy="262519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ACF73A6-7E4D-4CA2-88B9-FB11C41399B5}"/>
                </a:ext>
              </a:extLst>
            </p:cNvPr>
            <p:cNvSpPr/>
            <p:nvPr/>
          </p:nvSpPr>
          <p:spPr>
            <a:xfrm>
              <a:off x="2561331" y="1495372"/>
              <a:ext cx="116194" cy="116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2D957C2-13F4-4417-8BE5-EAD60E449C2F}"/>
                </a:ext>
              </a:extLst>
            </p:cNvPr>
            <p:cNvSpPr/>
            <p:nvPr/>
          </p:nvSpPr>
          <p:spPr>
            <a:xfrm>
              <a:off x="1909632" y="1495372"/>
              <a:ext cx="116194" cy="116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7E2B501-4E4E-4D7C-98D0-3F486DA17FA5}"/>
                </a:ext>
              </a:extLst>
            </p:cNvPr>
            <p:cNvGrpSpPr/>
            <p:nvPr/>
          </p:nvGrpSpPr>
          <p:grpSpPr>
            <a:xfrm>
              <a:off x="1470112" y="2475448"/>
              <a:ext cx="5400000" cy="899244"/>
              <a:chOff x="1470112" y="2475448"/>
              <a:chExt cx="5400000" cy="1692398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1409F64-197A-49FF-82C5-16A4ACF6EF75}"/>
                  </a:ext>
                </a:extLst>
              </p:cNvPr>
              <p:cNvSpPr/>
              <p:nvPr/>
            </p:nvSpPr>
            <p:spPr>
              <a:xfrm>
                <a:off x="1470112" y="2475448"/>
                <a:ext cx="5400000" cy="1692398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74000">
                    <a:schemeClr val="bg1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45AF71B6-F3E5-4322-AE00-0D4D5AEC15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70112" y="2475448"/>
                <a:ext cx="5400000" cy="0"/>
              </a:xfrm>
              <a:prstGeom prst="lin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6CA9137-696B-417B-BDA8-BEBA90BBDBE9}"/>
                </a:ext>
              </a:extLst>
            </p:cNvPr>
            <p:cNvGrpSpPr/>
            <p:nvPr/>
          </p:nvGrpSpPr>
          <p:grpSpPr>
            <a:xfrm>
              <a:off x="1881716" y="1579994"/>
              <a:ext cx="4576792" cy="801993"/>
              <a:chOff x="1879320" y="1579994"/>
              <a:chExt cx="4576792" cy="801993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48B75C9-73DC-48E0-97BA-5DC00147C153}"/>
                  </a:ext>
                </a:extLst>
              </p:cNvPr>
              <p:cNvSpPr/>
              <p:nvPr/>
            </p:nvSpPr>
            <p:spPr>
              <a:xfrm>
                <a:off x="1884112" y="1816171"/>
                <a:ext cx="4572000" cy="5658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64F1E5F-3569-459B-83C0-2EFCADBCEDBB}"/>
                  </a:ext>
                </a:extLst>
              </p:cNvPr>
              <p:cNvSpPr/>
              <p:nvPr/>
            </p:nvSpPr>
            <p:spPr>
              <a:xfrm>
                <a:off x="2561331" y="1579994"/>
                <a:ext cx="3212770" cy="5658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0B0208C-1F75-446D-9839-5DBE916F4517}"/>
                  </a:ext>
                </a:extLst>
              </p:cNvPr>
              <p:cNvSpPr/>
              <p:nvPr/>
            </p:nvSpPr>
            <p:spPr>
              <a:xfrm>
                <a:off x="6284606" y="1579994"/>
                <a:ext cx="171506" cy="5658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35F1E1E-C1A4-43AC-8110-D2237F262446}"/>
                  </a:ext>
                </a:extLst>
              </p:cNvPr>
              <p:cNvSpPr/>
              <p:nvPr/>
            </p:nvSpPr>
            <p:spPr>
              <a:xfrm>
                <a:off x="1879320" y="1579994"/>
                <a:ext cx="171506" cy="5658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1A8FE3B-3D6F-4420-9F16-E19A93B8E66E}"/>
                </a:ext>
              </a:extLst>
            </p:cNvPr>
            <p:cNvSpPr txBox="1"/>
            <p:nvPr/>
          </p:nvSpPr>
          <p:spPr>
            <a:xfrm>
              <a:off x="2147220" y="142158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3DE5BCA-1315-413B-9F79-887A2CEEB86D}"/>
                </a:ext>
              </a:extLst>
            </p:cNvPr>
            <p:cNvSpPr txBox="1"/>
            <p:nvPr/>
          </p:nvSpPr>
          <p:spPr>
            <a:xfrm>
              <a:off x="2147220" y="74949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C</a:t>
              </a:r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4684EED5-3564-4605-BBAB-CDB5524AFD4D}"/>
                </a:ext>
              </a:extLst>
            </p:cNvPr>
            <p:cNvCxnSpPr>
              <a:stCxn id="16" idx="1"/>
              <a:endCxn id="18" idx="0"/>
            </p:cNvCxnSpPr>
            <p:nvPr/>
          </p:nvCxnSpPr>
          <p:spPr>
            <a:xfrm rot="10800000" flipV="1">
              <a:off x="1967730" y="934160"/>
              <a:ext cx="179491" cy="561212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666F1DBE-1D07-4C08-9DE3-3EF4F26C6679}"/>
                </a:ext>
              </a:extLst>
            </p:cNvPr>
            <p:cNvCxnSpPr>
              <a:stCxn id="16" idx="3"/>
              <a:endCxn id="17" idx="0"/>
            </p:cNvCxnSpPr>
            <p:nvPr/>
          </p:nvCxnSpPr>
          <p:spPr>
            <a:xfrm>
              <a:off x="2458524" y="934160"/>
              <a:ext cx="160904" cy="561212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0C09977-9D79-4D6D-8FBE-D5D89121F794}"/>
                </a:ext>
              </a:extLst>
            </p:cNvPr>
            <p:cNvSpPr txBox="1"/>
            <p:nvPr/>
          </p:nvSpPr>
          <p:spPr>
            <a:xfrm>
              <a:off x="4011254" y="124954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D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C54379B-0A9A-49E0-893F-7469A3D15EC3}"/>
                </a:ext>
              </a:extLst>
            </p:cNvPr>
            <p:cNvSpPr txBox="1"/>
            <p:nvPr/>
          </p:nvSpPr>
          <p:spPr>
            <a:xfrm>
              <a:off x="4011254" y="260697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E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A9C4DC6-E331-4408-9570-B9019E8EBB68}"/>
                </a:ext>
              </a:extLst>
            </p:cNvPr>
            <p:cNvGrpSpPr/>
            <p:nvPr/>
          </p:nvGrpSpPr>
          <p:grpSpPr>
            <a:xfrm>
              <a:off x="3388827" y="2232954"/>
              <a:ext cx="1562571" cy="149033"/>
              <a:chOff x="3223134" y="2232954"/>
              <a:chExt cx="1562571" cy="149033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18F3E86-1D8F-447A-A016-C59B4F024745}"/>
                  </a:ext>
                </a:extLst>
              </p:cNvPr>
              <p:cNvSpPr/>
              <p:nvPr/>
            </p:nvSpPr>
            <p:spPr>
              <a:xfrm>
                <a:off x="3223134" y="2232954"/>
                <a:ext cx="149033" cy="1490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49890CB-DB42-4ABA-89EE-514AFDAAF10F}"/>
                  </a:ext>
                </a:extLst>
              </p:cNvPr>
              <p:cNvSpPr/>
              <p:nvPr/>
            </p:nvSpPr>
            <p:spPr>
              <a:xfrm>
                <a:off x="4636672" y="2232954"/>
                <a:ext cx="149033" cy="1490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4CC6700-94D5-4997-9112-AF5D26B26139}"/>
                </a:ext>
              </a:extLst>
            </p:cNvPr>
            <p:cNvSpPr txBox="1"/>
            <p:nvPr/>
          </p:nvSpPr>
          <p:spPr>
            <a:xfrm>
              <a:off x="1525703" y="260697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A</a:t>
              </a:r>
            </a:p>
          </p:txBody>
        </p: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D6F57BBA-51B3-4137-9916-05C354D10724}"/>
                </a:ext>
              </a:extLst>
            </p:cNvPr>
            <p:cNvCxnSpPr>
              <a:cxnSpLocks/>
              <a:stCxn id="26" idx="1"/>
              <a:endCxn id="28" idx="2"/>
            </p:cNvCxnSpPr>
            <p:nvPr/>
          </p:nvCxnSpPr>
          <p:spPr>
            <a:xfrm rot="10800000">
              <a:off x="3463344" y="2381988"/>
              <a:ext cx="547910" cy="409657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C7CEE7C3-5ACF-465D-9B1B-1AEE2423F396}"/>
                </a:ext>
              </a:extLst>
            </p:cNvPr>
            <p:cNvCxnSpPr>
              <a:cxnSpLocks/>
              <a:stCxn id="26" idx="3"/>
              <a:endCxn id="29" idx="2"/>
            </p:cNvCxnSpPr>
            <p:nvPr/>
          </p:nvCxnSpPr>
          <p:spPr>
            <a:xfrm flipV="1">
              <a:off x="4322558" y="2381987"/>
              <a:ext cx="554324" cy="409657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9020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021E2866-A64D-4F4C-A749-3E619A009108}"/>
              </a:ext>
            </a:extLst>
          </p:cNvPr>
          <p:cNvGrpSpPr/>
          <p:nvPr/>
        </p:nvGrpSpPr>
        <p:grpSpPr>
          <a:xfrm>
            <a:off x="0" y="1219501"/>
            <a:ext cx="9906000" cy="5327492"/>
            <a:chOff x="0" y="1219501"/>
            <a:chExt cx="9906000" cy="5327492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DF03E2A-1899-48FD-919D-FE52ADEDAC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0183" t="28161" r="20807" b="12088"/>
            <a:stretch/>
          </p:blipFill>
          <p:spPr>
            <a:xfrm rot="16200000">
              <a:off x="-828079" y="2416914"/>
              <a:ext cx="4958158" cy="33019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77E08CF-0BC1-4334-8CEB-CE7C7C283C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0183" t="28161" r="20807" b="12088"/>
            <a:stretch/>
          </p:blipFill>
          <p:spPr>
            <a:xfrm rot="16200000">
              <a:off x="2473921" y="2416913"/>
              <a:ext cx="4958158" cy="33019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1BC366C-8DA2-4A2A-B1E7-FBEA8E3084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0181" t="28161" r="20808" b="12087"/>
            <a:stretch/>
          </p:blipFill>
          <p:spPr>
            <a:xfrm rot="16200000">
              <a:off x="5775922" y="2416914"/>
              <a:ext cx="4958158" cy="33019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8F2CFF8-B7FD-484F-BC12-B07294EEFCEF}"/>
                </a:ext>
              </a:extLst>
            </p:cNvPr>
            <p:cNvSpPr txBox="1"/>
            <p:nvPr/>
          </p:nvSpPr>
          <p:spPr>
            <a:xfrm>
              <a:off x="1114026" y="1219501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latin typeface="Consolas" panose="020B0609020204030204" pitchFamily="49" charset="0"/>
                </a:rPr>
                <a:t>Top Layer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5FCDC37-A58C-4F44-BAD3-9B2B1F011A2C}"/>
                </a:ext>
              </a:extLst>
            </p:cNvPr>
            <p:cNvSpPr txBox="1"/>
            <p:nvPr/>
          </p:nvSpPr>
          <p:spPr>
            <a:xfrm>
              <a:off x="4232994" y="1219501"/>
              <a:ext cx="1704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latin typeface="Consolas" panose="020B0609020204030204" pitchFamily="49" charset="0"/>
                </a:rPr>
                <a:t>Bottom Layer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3B54B51-A92C-4A29-8BC5-FBA57B017907}"/>
                </a:ext>
              </a:extLst>
            </p:cNvPr>
            <p:cNvSpPr txBox="1"/>
            <p:nvPr/>
          </p:nvSpPr>
          <p:spPr>
            <a:xfrm>
              <a:off x="7353761" y="1219501"/>
              <a:ext cx="2210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latin typeface="Consolas" panose="020B0609020204030204" pitchFamily="49" charset="0"/>
                </a:rPr>
                <a:t>Top Layer Render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7468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AE0B652C-42D4-41E9-A31C-CEE510C7C3FF}"/>
              </a:ext>
            </a:extLst>
          </p:cNvPr>
          <p:cNvGrpSpPr/>
          <p:nvPr/>
        </p:nvGrpSpPr>
        <p:grpSpPr>
          <a:xfrm>
            <a:off x="915460" y="2847719"/>
            <a:ext cx="5191574" cy="3769612"/>
            <a:chOff x="915460" y="2847719"/>
            <a:chExt cx="4597364" cy="285064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30EC464-2131-49FA-AA07-EFFA47C79029}"/>
                </a:ext>
              </a:extLst>
            </p:cNvPr>
            <p:cNvSpPr/>
            <p:nvPr/>
          </p:nvSpPr>
          <p:spPr>
            <a:xfrm>
              <a:off x="2675570" y="3884776"/>
              <a:ext cx="1172048" cy="117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3600" dirty="0"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49B4208-A35A-4398-B54A-C833226FA1B1}"/>
                </a:ext>
              </a:extLst>
            </p:cNvPr>
            <p:cNvSpPr/>
            <p:nvPr/>
          </p:nvSpPr>
          <p:spPr>
            <a:xfrm>
              <a:off x="1825645" y="3607081"/>
              <a:ext cx="186922" cy="15812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3600" dirty="0">
                <a:latin typeface="Consolas" panose="020B0609020204030204" pitchFamily="49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DCE1AD9-FD69-4A3F-87C5-99D1EB029A44}"/>
                </a:ext>
              </a:extLst>
            </p:cNvPr>
            <p:cNvSpPr/>
            <p:nvPr/>
          </p:nvSpPr>
          <p:spPr>
            <a:xfrm rot="5400000">
              <a:off x="3172184" y="2073620"/>
              <a:ext cx="186922" cy="288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3600" dirty="0">
                <a:latin typeface="Consolas" panose="020B0609020204030204" pitchFamily="49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01D23E6-DB19-4514-A211-5E921C1BF9E4}"/>
                </a:ext>
              </a:extLst>
            </p:cNvPr>
            <p:cNvSpPr/>
            <p:nvPr/>
          </p:nvSpPr>
          <p:spPr>
            <a:xfrm>
              <a:off x="4518094" y="3607081"/>
              <a:ext cx="186922" cy="15812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3600" dirty="0">
                <a:latin typeface="Consolas" panose="020B0609020204030204" pitchFamily="49" charset="0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D0C8046-293F-4374-BFA4-67ECF006A06A}"/>
                </a:ext>
              </a:extLst>
            </p:cNvPr>
            <p:cNvGrpSpPr/>
            <p:nvPr/>
          </p:nvGrpSpPr>
          <p:grpSpPr>
            <a:xfrm>
              <a:off x="1825645" y="3818892"/>
              <a:ext cx="739877" cy="474588"/>
              <a:chOff x="1346870" y="759679"/>
              <a:chExt cx="653700" cy="419310"/>
            </a:xfrm>
            <a:solidFill>
              <a:srgbClr val="FF5B5B"/>
            </a:solidFill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0C67930-4A5E-48AD-A72D-2F6E7DB509A1}"/>
                  </a:ext>
                </a:extLst>
              </p:cNvPr>
              <p:cNvSpPr/>
              <p:nvPr/>
            </p:nvSpPr>
            <p:spPr>
              <a:xfrm>
                <a:off x="1346870" y="875874"/>
                <a:ext cx="186921" cy="186921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36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0" name="Isosceles Triangle 19">
                <a:extLst>
                  <a:ext uri="{FF2B5EF4-FFF2-40B4-BE49-F238E27FC236}">
                    <a16:creationId xmlns:a16="http://schemas.microsoft.com/office/drawing/2014/main" id="{72CA8F22-CAFC-4524-A447-42B68AE65B46}"/>
                  </a:ext>
                </a:extLst>
              </p:cNvPr>
              <p:cNvSpPr/>
              <p:nvPr/>
            </p:nvSpPr>
            <p:spPr>
              <a:xfrm rot="16200000">
                <a:off x="1584365" y="762784"/>
                <a:ext cx="419310" cy="413100"/>
              </a:xfrm>
              <a:prstGeom prst="triangle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3600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A43385A-0D68-4128-ACB9-24C75736BCBA}"/>
                </a:ext>
              </a:extLst>
            </p:cNvPr>
            <p:cNvGrpSpPr/>
            <p:nvPr/>
          </p:nvGrpSpPr>
          <p:grpSpPr>
            <a:xfrm>
              <a:off x="1825645" y="4713748"/>
              <a:ext cx="739877" cy="474588"/>
              <a:chOff x="1346870" y="759679"/>
              <a:chExt cx="653700" cy="419310"/>
            </a:xfrm>
            <a:solidFill>
              <a:srgbClr val="FF5B5B"/>
            </a:solidFill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592B12ED-3C60-4B33-86BE-DF1ABB4F9842}"/>
                  </a:ext>
                </a:extLst>
              </p:cNvPr>
              <p:cNvSpPr/>
              <p:nvPr/>
            </p:nvSpPr>
            <p:spPr>
              <a:xfrm>
                <a:off x="1346870" y="875874"/>
                <a:ext cx="186921" cy="186921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36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34" name="Isosceles Triangle 33">
                <a:extLst>
                  <a:ext uri="{FF2B5EF4-FFF2-40B4-BE49-F238E27FC236}">
                    <a16:creationId xmlns:a16="http://schemas.microsoft.com/office/drawing/2014/main" id="{98C36064-C1DB-4FE5-A1E1-B727E5065E48}"/>
                  </a:ext>
                </a:extLst>
              </p:cNvPr>
              <p:cNvSpPr/>
              <p:nvPr/>
            </p:nvSpPr>
            <p:spPr>
              <a:xfrm rot="16200000">
                <a:off x="1584365" y="762784"/>
                <a:ext cx="419310" cy="413100"/>
              </a:xfrm>
              <a:prstGeom prst="triangle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3600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E5A4C94-B532-464A-8FFD-E9B9687CBB3B}"/>
                </a:ext>
              </a:extLst>
            </p:cNvPr>
            <p:cNvGrpSpPr/>
            <p:nvPr/>
          </p:nvGrpSpPr>
          <p:grpSpPr>
            <a:xfrm rot="10800000">
              <a:off x="3965768" y="4713748"/>
              <a:ext cx="739877" cy="474588"/>
              <a:chOff x="1346870" y="759679"/>
              <a:chExt cx="653700" cy="419310"/>
            </a:xfrm>
            <a:solidFill>
              <a:srgbClr val="FF5B5B"/>
            </a:solidFill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939CF1DC-D50C-49A3-8D73-8283422BCB1C}"/>
                  </a:ext>
                </a:extLst>
              </p:cNvPr>
              <p:cNvSpPr/>
              <p:nvPr/>
            </p:nvSpPr>
            <p:spPr>
              <a:xfrm>
                <a:off x="1346870" y="875874"/>
                <a:ext cx="186921" cy="186921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36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1" name="Isosceles Triangle 40">
                <a:extLst>
                  <a:ext uri="{FF2B5EF4-FFF2-40B4-BE49-F238E27FC236}">
                    <a16:creationId xmlns:a16="http://schemas.microsoft.com/office/drawing/2014/main" id="{815C94A4-1C66-4B12-9739-C4D2013C9A95}"/>
                  </a:ext>
                </a:extLst>
              </p:cNvPr>
              <p:cNvSpPr/>
              <p:nvPr/>
            </p:nvSpPr>
            <p:spPr>
              <a:xfrm rot="16200000">
                <a:off x="1584365" y="762784"/>
                <a:ext cx="419310" cy="413100"/>
              </a:xfrm>
              <a:prstGeom prst="triangle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3600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A9D589EF-24E1-49C0-9603-345D6FC9F734}"/>
                </a:ext>
              </a:extLst>
            </p:cNvPr>
            <p:cNvGrpSpPr/>
            <p:nvPr/>
          </p:nvGrpSpPr>
          <p:grpSpPr>
            <a:xfrm rot="10800000">
              <a:off x="3965768" y="3818892"/>
              <a:ext cx="739877" cy="474588"/>
              <a:chOff x="1346870" y="759679"/>
              <a:chExt cx="653700" cy="419310"/>
            </a:xfrm>
            <a:solidFill>
              <a:srgbClr val="FF5B5B"/>
            </a:solidFill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826F25DA-C9AB-4E3E-9EBB-027D6D26FD0A}"/>
                  </a:ext>
                </a:extLst>
              </p:cNvPr>
              <p:cNvSpPr/>
              <p:nvPr/>
            </p:nvSpPr>
            <p:spPr>
              <a:xfrm>
                <a:off x="1346870" y="875874"/>
                <a:ext cx="186921" cy="186921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36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C1AE108F-BDF9-47B4-8D7B-26CA6AF044C5}"/>
                  </a:ext>
                </a:extLst>
              </p:cNvPr>
              <p:cNvSpPr/>
              <p:nvPr/>
            </p:nvSpPr>
            <p:spPr>
              <a:xfrm rot="16200000">
                <a:off x="1584365" y="762784"/>
                <a:ext cx="419310" cy="413100"/>
              </a:xfrm>
              <a:prstGeom prst="triangle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3600" dirty="0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150B98B-8C81-452C-AA92-7CF5CF0CD7C1}"/>
                </a:ext>
              </a:extLst>
            </p:cNvPr>
            <p:cNvSpPr txBox="1"/>
            <p:nvPr/>
          </p:nvSpPr>
          <p:spPr>
            <a:xfrm>
              <a:off x="1857717" y="2847719"/>
              <a:ext cx="387815" cy="4887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600" dirty="0"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7D88D7C-9178-4E20-A226-7F43C3846302}"/>
                </a:ext>
              </a:extLst>
            </p:cNvPr>
            <p:cNvSpPr txBox="1"/>
            <p:nvPr/>
          </p:nvSpPr>
          <p:spPr>
            <a:xfrm>
              <a:off x="1361095" y="4147635"/>
              <a:ext cx="387815" cy="4887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600" dirty="0"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B612215-E38D-4B0F-9FED-D70565E6AFDF}"/>
                </a:ext>
              </a:extLst>
            </p:cNvPr>
            <p:cNvSpPr txBox="1"/>
            <p:nvPr/>
          </p:nvSpPr>
          <p:spPr>
            <a:xfrm>
              <a:off x="3191570" y="5209597"/>
              <a:ext cx="268288" cy="48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3600" dirty="0">
                  <a:latin typeface="Consolas" panose="020B0609020204030204" pitchFamily="49" charset="0"/>
                </a:rPr>
                <a:t>D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EF49F6A-603A-43E8-96B7-63CCAC054862}"/>
                </a:ext>
              </a:extLst>
            </p:cNvPr>
            <p:cNvSpPr/>
            <p:nvPr/>
          </p:nvSpPr>
          <p:spPr>
            <a:xfrm>
              <a:off x="2929722" y="2925390"/>
              <a:ext cx="681378" cy="68137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3600" dirty="0">
                  <a:latin typeface="Consolas" panose="020B0609020204030204" pitchFamily="49" charset="0"/>
                </a:rPr>
                <a:t>F</a:t>
              </a:r>
            </a:p>
          </p:txBody>
        </p:sp>
        <p:cxnSp>
          <p:nvCxnSpPr>
            <p:cNvPr id="47" name="Connector: Elbow 46">
              <a:extLst>
                <a:ext uri="{FF2B5EF4-FFF2-40B4-BE49-F238E27FC236}">
                  <a16:creationId xmlns:a16="http://schemas.microsoft.com/office/drawing/2014/main" id="{A19063E1-0473-44A0-8EF6-3B1A80230128}"/>
                </a:ext>
              </a:extLst>
            </p:cNvPr>
            <p:cNvCxnSpPr>
              <a:cxnSpLocks/>
              <a:stCxn id="42" idx="0"/>
              <a:endCxn id="18" idx="1"/>
            </p:cNvCxnSpPr>
            <p:nvPr/>
          </p:nvCxnSpPr>
          <p:spPr>
            <a:xfrm rot="5400000" flipH="1" flipV="1">
              <a:off x="1644600" y="3966590"/>
              <a:ext cx="91449" cy="270643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6688A659-5AA7-4D2C-8548-8D8E7D672A64}"/>
                </a:ext>
              </a:extLst>
            </p:cNvPr>
            <p:cNvCxnSpPr>
              <a:cxnSpLocks/>
              <a:stCxn id="42" idx="2"/>
              <a:endCxn id="31" idx="1"/>
            </p:cNvCxnSpPr>
            <p:nvPr/>
          </p:nvCxnSpPr>
          <p:spPr>
            <a:xfrm rot="16200000" flipH="1">
              <a:off x="1533003" y="4658400"/>
              <a:ext cx="314642" cy="270643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FDE4D337-8D98-4F5A-B7DC-6A18DF0853C9}"/>
                </a:ext>
              </a:extLst>
            </p:cNvPr>
            <p:cNvCxnSpPr>
              <a:cxnSpLocks/>
              <a:stCxn id="43" idx="1"/>
              <a:endCxn id="34" idx="1"/>
            </p:cNvCxnSpPr>
            <p:nvPr/>
          </p:nvCxnSpPr>
          <p:spPr>
            <a:xfrm rot="10800000">
              <a:off x="2331745" y="5069690"/>
              <a:ext cx="859826" cy="384290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3E95FB2F-4E49-42DF-8AB0-21FA61304F3B}"/>
                </a:ext>
              </a:extLst>
            </p:cNvPr>
            <p:cNvCxnSpPr>
              <a:cxnSpLocks/>
              <a:stCxn id="43" idx="3"/>
              <a:endCxn id="41" idx="5"/>
            </p:cNvCxnSpPr>
            <p:nvPr/>
          </p:nvCxnSpPr>
          <p:spPr>
            <a:xfrm flipV="1">
              <a:off x="3459858" y="5069690"/>
              <a:ext cx="739689" cy="384290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2ABD205-EDE6-40E1-9FF2-225456EA19DE}"/>
                </a:ext>
              </a:extLst>
            </p:cNvPr>
            <p:cNvSpPr txBox="1"/>
            <p:nvPr/>
          </p:nvSpPr>
          <p:spPr>
            <a:xfrm>
              <a:off x="930930" y="3278344"/>
              <a:ext cx="770903" cy="4189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AU" sz="3600" dirty="0">
                  <a:latin typeface="Consolas" panose="020B0609020204030204" pitchFamily="49" charset="0"/>
                </a:rPr>
                <a:t>P1a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1730129-D699-40C6-8BB7-1AAA58B2858B}"/>
                </a:ext>
              </a:extLst>
            </p:cNvPr>
            <p:cNvSpPr txBox="1"/>
            <p:nvPr/>
          </p:nvSpPr>
          <p:spPr>
            <a:xfrm>
              <a:off x="915460" y="4962271"/>
              <a:ext cx="770903" cy="4189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AU" sz="3600" dirty="0">
                  <a:latin typeface="Consolas" panose="020B0609020204030204" pitchFamily="49" charset="0"/>
                </a:rPr>
                <a:t>P1b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CB16AD7-8794-4791-9A34-FE331A8471C9}"/>
                </a:ext>
              </a:extLst>
            </p:cNvPr>
            <p:cNvSpPr txBox="1"/>
            <p:nvPr/>
          </p:nvSpPr>
          <p:spPr>
            <a:xfrm>
              <a:off x="4839968" y="3278344"/>
              <a:ext cx="672856" cy="4189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AU" sz="3600" dirty="0">
                  <a:latin typeface="Consolas" panose="020B0609020204030204" pitchFamily="49" charset="0"/>
                </a:rPr>
                <a:t>P2a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F210546-A3E8-44D5-A03D-0743593E77C3}"/>
                </a:ext>
              </a:extLst>
            </p:cNvPr>
            <p:cNvSpPr txBox="1"/>
            <p:nvPr/>
          </p:nvSpPr>
          <p:spPr>
            <a:xfrm>
              <a:off x="4839968" y="4962271"/>
              <a:ext cx="672856" cy="4189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AU" sz="3600" dirty="0">
                  <a:latin typeface="Consolas" panose="020B0609020204030204" pitchFamily="49" charset="0"/>
                </a:rPr>
                <a:t>P2b</a:t>
              </a:r>
            </a:p>
          </p:txBody>
        </p:sp>
        <p:cxnSp>
          <p:nvCxnSpPr>
            <p:cNvPr id="50" name="Connector: Elbow 49">
              <a:extLst>
                <a:ext uri="{FF2B5EF4-FFF2-40B4-BE49-F238E27FC236}">
                  <a16:creationId xmlns:a16="http://schemas.microsoft.com/office/drawing/2014/main" id="{4516DCC9-83C3-4FDE-B378-2ACAE09901ED}"/>
                </a:ext>
              </a:extLst>
            </p:cNvPr>
            <p:cNvCxnSpPr>
              <a:cxnSpLocks/>
              <a:stCxn id="38" idx="2"/>
              <a:endCxn id="46" idx="1"/>
            </p:cNvCxnSpPr>
            <p:nvPr/>
          </p:nvCxnSpPr>
          <p:spPr>
            <a:xfrm rot="5400000" flipH="1" flipV="1">
              <a:off x="4488621" y="3599058"/>
              <a:ext cx="462588" cy="240104"/>
            </a:xfrm>
            <a:prstGeom prst="bentConnector2">
              <a:avLst/>
            </a:prstGeom>
            <a:ln>
              <a:prstDash val="sysDash"/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33D92AE0-9253-4D96-955E-41A8D6F983D2}"/>
                </a:ext>
              </a:extLst>
            </p:cNvPr>
            <p:cNvCxnSpPr>
              <a:cxnSpLocks/>
              <a:stCxn id="48" idx="1"/>
              <a:endCxn id="40" idx="0"/>
            </p:cNvCxnSpPr>
            <p:nvPr/>
          </p:nvCxnSpPr>
          <p:spPr>
            <a:xfrm rot="10800000">
              <a:off x="4599863" y="5056824"/>
              <a:ext cx="240104" cy="114920"/>
            </a:xfrm>
            <a:prstGeom prst="bentConnector2">
              <a:avLst/>
            </a:prstGeom>
            <a:ln>
              <a:prstDash val="sysDash"/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975BD255-28EC-4CBA-B3A0-3601B3FF28CD}"/>
                </a:ext>
              </a:extLst>
            </p:cNvPr>
            <p:cNvCxnSpPr>
              <a:cxnSpLocks/>
              <a:stCxn id="31" idx="2"/>
              <a:endCxn id="33" idx="3"/>
            </p:cNvCxnSpPr>
            <p:nvPr/>
          </p:nvCxnSpPr>
          <p:spPr>
            <a:xfrm rot="5400000">
              <a:off x="1751436" y="4991752"/>
              <a:ext cx="114919" cy="245064"/>
            </a:xfrm>
            <a:prstGeom prst="bentConnector2">
              <a:avLst/>
            </a:prstGeom>
            <a:ln>
              <a:prstDash val="sysDash"/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5C1E48B1-257B-4CBF-90BA-C03FA784F65A}"/>
                </a:ext>
              </a:extLst>
            </p:cNvPr>
            <p:cNvCxnSpPr>
              <a:cxnSpLocks/>
              <a:stCxn id="32" idx="3"/>
              <a:endCxn id="18" idx="0"/>
            </p:cNvCxnSpPr>
            <p:nvPr/>
          </p:nvCxnSpPr>
          <p:spPr>
            <a:xfrm>
              <a:off x="1701833" y="3487816"/>
              <a:ext cx="229594" cy="462589"/>
            </a:xfrm>
            <a:prstGeom prst="bentConnector2">
              <a:avLst/>
            </a:prstGeom>
            <a:ln>
              <a:prstDash val="sysDash"/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6795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FB5673-F5ED-4878-B9F8-9AE98D18094E}"/>
              </a:ext>
            </a:extLst>
          </p:cNvPr>
          <p:cNvGrpSpPr/>
          <p:nvPr/>
        </p:nvGrpSpPr>
        <p:grpSpPr>
          <a:xfrm>
            <a:off x="540001" y="540000"/>
            <a:ext cx="8825976" cy="5778000"/>
            <a:chOff x="540001" y="540000"/>
            <a:chExt cx="8825976" cy="5778000"/>
          </a:xfrm>
        </p:grpSpPr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B63347AC-D0CD-4A51-AA82-DB9EC34C828C}"/>
                </a:ext>
              </a:extLst>
            </p:cNvPr>
            <p:cNvGrpSpPr/>
            <p:nvPr/>
          </p:nvGrpSpPr>
          <p:grpSpPr>
            <a:xfrm>
              <a:off x="3857171" y="3282411"/>
              <a:ext cx="214464" cy="527304"/>
              <a:chOff x="3857171" y="3283857"/>
              <a:chExt cx="214464" cy="442686"/>
            </a:xfrm>
            <a:noFill/>
          </p:grpSpPr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E97E118D-8C8D-4D6A-9E36-38DF1BF50DDF}"/>
                  </a:ext>
                </a:extLst>
              </p:cNvPr>
              <p:cNvSpPr/>
              <p:nvPr/>
            </p:nvSpPr>
            <p:spPr>
              <a:xfrm>
                <a:off x="3857171" y="3283857"/>
                <a:ext cx="214464" cy="2213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39337DA6-5628-46EF-B4E8-11F19F4AB331}"/>
                  </a:ext>
                </a:extLst>
              </p:cNvPr>
              <p:cNvSpPr/>
              <p:nvPr/>
            </p:nvSpPr>
            <p:spPr>
              <a:xfrm>
                <a:off x="3857171" y="3505200"/>
                <a:ext cx="214464" cy="2213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FE749F97-17E0-49A6-8967-423141FCFD97}"/>
                </a:ext>
              </a:extLst>
            </p:cNvPr>
            <p:cNvGrpSpPr/>
            <p:nvPr/>
          </p:nvGrpSpPr>
          <p:grpSpPr>
            <a:xfrm>
              <a:off x="4071635" y="3677889"/>
              <a:ext cx="1762722" cy="554086"/>
              <a:chOff x="4071635" y="3677889"/>
              <a:chExt cx="1762722" cy="554086"/>
            </a:xfrm>
          </p:grpSpPr>
          <p:cxnSp>
            <p:nvCxnSpPr>
              <p:cNvPr id="123" name="Connector: Elbow 122">
                <a:extLst>
                  <a:ext uri="{FF2B5EF4-FFF2-40B4-BE49-F238E27FC236}">
                    <a16:creationId xmlns:a16="http://schemas.microsoft.com/office/drawing/2014/main" id="{45151FBA-644E-43E9-B05E-6719AB1F7507}"/>
                  </a:ext>
                </a:extLst>
              </p:cNvPr>
              <p:cNvCxnSpPr>
                <a:cxnSpLocks/>
                <a:stCxn id="119" idx="0"/>
                <a:endCxn id="127" idx="3"/>
              </p:cNvCxnSpPr>
              <p:nvPr/>
            </p:nvCxnSpPr>
            <p:spPr>
              <a:xfrm rot="16200000" flipV="1">
                <a:off x="4181753" y="3567771"/>
                <a:ext cx="554086" cy="774322"/>
              </a:xfrm>
              <a:prstGeom prst="bentConnector2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" name="Connector: Elbow 124">
                <a:extLst>
                  <a:ext uri="{FF2B5EF4-FFF2-40B4-BE49-F238E27FC236}">
                    <a16:creationId xmlns:a16="http://schemas.microsoft.com/office/drawing/2014/main" id="{17443E6D-656E-47A5-8E0D-953624D3293D}"/>
                  </a:ext>
                </a:extLst>
              </p:cNvPr>
              <p:cNvCxnSpPr>
                <a:cxnSpLocks/>
                <a:stCxn id="120" idx="0"/>
                <a:endCxn id="134" idx="1"/>
              </p:cNvCxnSpPr>
              <p:nvPr/>
            </p:nvCxnSpPr>
            <p:spPr>
              <a:xfrm rot="5400000" flipH="1" flipV="1">
                <a:off x="5170157" y="3567775"/>
                <a:ext cx="554086" cy="774314"/>
              </a:xfrm>
              <a:prstGeom prst="bentConnector2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8D3289E4-94A3-409C-83A5-FF90BEF3E60F}"/>
                </a:ext>
              </a:extLst>
            </p:cNvPr>
            <p:cNvGrpSpPr/>
            <p:nvPr/>
          </p:nvGrpSpPr>
          <p:grpSpPr>
            <a:xfrm>
              <a:off x="4738914" y="4231975"/>
              <a:ext cx="428172" cy="214086"/>
              <a:chOff x="4613729" y="3196771"/>
              <a:chExt cx="428172" cy="214086"/>
            </a:xfrm>
            <a:noFill/>
          </p:grpSpPr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6C962F75-3935-4276-A85F-E5264F8A1EDA}"/>
                  </a:ext>
                </a:extLst>
              </p:cNvPr>
              <p:cNvSpPr/>
              <p:nvPr/>
            </p:nvSpPr>
            <p:spPr>
              <a:xfrm>
                <a:off x="4613729" y="3196771"/>
                <a:ext cx="214086" cy="2140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48953B8E-37A2-4AE5-9DA1-42CA30DF18C0}"/>
                  </a:ext>
                </a:extLst>
              </p:cNvPr>
              <p:cNvSpPr/>
              <p:nvPr/>
            </p:nvSpPr>
            <p:spPr>
              <a:xfrm>
                <a:off x="4827815" y="3196771"/>
                <a:ext cx="214086" cy="2140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B8C0A5CB-AB54-47F9-82C3-BDA86FD691FF}"/>
                </a:ext>
              </a:extLst>
            </p:cNvPr>
            <p:cNvGrpSpPr/>
            <p:nvPr/>
          </p:nvGrpSpPr>
          <p:grpSpPr>
            <a:xfrm>
              <a:off x="5834357" y="3282411"/>
              <a:ext cx="214464" cy="527304"/>
              <a:chOff x="3857171" y="3283857"/>
              <a:chExt cx="214464" cy="442686"/>
            </a:xfrm>
            <a:noFill/>
          </p:grpSpPr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F6940C54-E194-4299-9C9D-24C486B89B14}"/>
                  </a:ext>
                </a:extLst>
              </p:cNvPr>
              <p:cNvSpPr/>
              <p:nvPr/>
            </p:nvSpPr>
            <p:spPr>
              <a:xfrm>
                <a:off x="3857171" y="3283857"/>
                <a:ext cx="214464" cy="2213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BBA6C05F-F0D2-4043-8CF7-3F9DD897F461}"/>
                  </a:ext>
                </a:extLst>
              </p:cNvPr>
              <p:cNvSpPr/>
              <p:nvPr/>
            </p:nvSpPr>
            <p:spPr>
              <a:xfrm>
                <a:off x="3857171" y="3505200"/>
                <a:ext cx="214464" cy="2213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540C90B0-53D8-40C4-9C87-AF5F354FC32A}"/>
                </a:ext>
              </a:extLst>
            </p:cNvPr>
            <p:cNvSpPr/>
            <p:nvPr/>
          </p:nvSpPr>
          <p:spPr>
            <a:xfrm rot="2700000">
              <a:off x="3355937" y="4565823"/>
              <a:ext cx="168791" cy="1687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1CFBAC9D-1F02-4450-A17D-84EFD78CC0DB}"/>
                </a:ext>
              </a:extLst>
            </p:cNvPr>
            <p:cNvSpPr/>
            <p:nvPr/>
          </p:nvSpPr>
          <p:spPr>
            <a:xfrm rot="2700000">
              <a:off x="6381271" y="4565823"/>
              <a:ext cx="168791" cy="1687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Flowchart: Alternate Process 51">
              <a:extLst>
                <a:ext uri="{FF2B5EF4-FFF2-40B4-BE49-F238E27FC236}">
                  <a16:creationId xmlns:a16="http://schemas.microsoft.com/office/drawing/2014/main" id="{0AB426EE-2687-43AD-8C5C-8E0079F2D89C}"/>
                </a:ext>
              </a:extLst>
            </p:cNvPr>
            <p:cNvSpPr/>
            <p:nvPr/>
          </p:nvSpPr>
          <p:spPr>
            <a:xfrm>
              <a:off x="540001" y="540000"/>
              <a:ext cx="8825976" cy="5778000"/>
            </a:xfrm>
            <a:prstGeom prst="flowChartAlternateProcess">
              <a:avLst/>
            </a:prstGeom>
            <a:noFill/>
            <a:ln w="19050">
              <a:prstDash val="lg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050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sp>
          <p:nvSpPr>
            <p:cNvPr id="9" name="Flowchart: Alternate Process 8">
              <a:extLst>
                <a:ext uri="{FF2B5EF4-FFF2-40B4-BE49-F238E27FC236}">
                  <a16:creationId xmlns:a16="http://schemas.microsoft.com/office/drawing/2014/main" id="{195575BC-8F92-4851-8524-DE33F3245025}"/>
                </a:ext>
              </a:extLst>
            </p:cNvPr>
            <p:cNvSpPr/>
            <p:nvPr/>
          </p:nvSpPr>
          <p:spPr>
            <a:xfrm>
              <a:off x="3253446" y="540000"/>
              <a:ext cx="3399088" cy="26233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400" b="1" u="sng" dirty="0">
                  <a:latin typeface="Consolas" panose="020B0609020204030204" pitchFamily="49" charset="0"/>
                  <a:ea typeface="Yu Gothic" panose="020B0400000000000000" pitchFamily="34" charset="-128"/>
                </a:rPr>
                <a:t>Force applied by &amp; to Exoskeleton 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039705B-BF2E-423A-AE9E-8E09C6021E6E}"/>
                </a:ext>
              </a:extLst>
            </p:cNvPr>
            <p:cNvGrpSpPr/>
            <p:nvPr/>
          </p:nvGrpSpPr>
          <p:grpSpPr>
            <a:xfrm>
              <a:off x="2052676" y="864191"/>
              <a:ext cx="157843" cy="836484"/>
              <a:chOff x="2419349" y="3068411"/>
              <a:chExt cx="157843" cy="320678"/>
            </a:xfrm>
            <a:noFill/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63FB20E-D705-4E78-A480-BE29DEA1C9E9}"/>
                  </a:ext>
                </a:extLst>
              </p:cNvPr>
              <p:cNvSpPr/>
              <p:nvPr/>
            </p:nvSpPr>
            <p:spPr>
              <a:xfrm>
                <a:off x="2419349" y="3068411"/>
                <a:ext cx="157843" cy="163285"/>
              </a:xfrm>
              <a:prstGeom prst="rect">
                <a:avLst/>
              </a:prstGeom>
              <a:grp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 dirty="0">
                  <a:latin typeface="Consolas" panose="020B0609020204030204" pitchFamily="49" charset="0"/>
                  <a:ea typeface="Yu Gothic" panose="020B0400000000000000" pitchFamily="34" charset="-128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A9AA588-43F3-49F2-9AAD-803A6A1D9743}"/>
                  </a:ext>
                </a:extLst>
              </p:cNvPr>
              <p:cNvSpPr/>
              <p:nvPr/>
            </p:nvSpPr>
            <p:spPr>
              <a:xfrm>
                <a:off x="2419349" y="3225804"/>
                <a:ext cx="157843" cy="163285"/>
              </a:xfrm>
              <a:prstGeom prst="rect">
                <a:avLst/>
              </a:prstGeom>
              <a:grp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 dirty="0">
                  <a:latin typeface="Consolas" panose="020B0609020204030204" pitchFamily="49" charset="0"/>
                  <a:ea typeface="Yu Gothic" panose="020B0400000000000000" pitchFamily="34" charset="-128"/>
                </a:endParaRPr>
              </a:p>
            </p:txBody>
          </p:sp>
        </p:grp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CA804A5F-809A-4781-B505-579BE8C6F3DE}"/>
                </a:ext>
              </a:extLst>
            </p:cNvPr>
            <p:cNvCxnSpPr>
              <a:stCxn id="13" idx="0"/>
              <a:endCxn id="12" idx="2"/>
            </p:cNvCxnSpPr>
            <p:nvPr/>
          </p:nvCxnSpPr>
          <p:spPr>
            <a:xfrm flipV="1">
              <a:off x="3440332" y="1755995"/>
              <a:ext cx="0" cy="26767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AA99FE9-9B4E-407A-A339-C68014DCD71C}"/>
                </a:ext>
              </a:extLst>
            </p:cNvPr>
            <p:cNvCxnSpPr>
              <a:stCxn id="14" idx="0"/>
              <a:endCxn id="13" idx="2"/>
            </p:cNvCxnSpPr>
            <p:nvPr/>
          </p:nvCxnSpPr>
          <p:spPr>
            <a:xfrm flipV="1">
              <a:off x="3440332" y="2860150"/>
              <a:ext cx="0" cy="26767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Flowchart: Alternate Process 14">
              <a:extLst>
                <a:ext uri="{FF2B5EF4-FFF2-40B4-BE49-F238E27FC236}">
                  <a16:creationId xmlns:a16="http://schemas.microsoft.com/office/drawing/2014/main" id="{EE507073-DCA9-48D1-8CD2-1A34DEB9591D}"/>
                </a:ext>
              </a:extLst>
            </p:cNvPr>
            <p:cNvSpPr/>
            <p:nvPr/>
          </p:nvSpPr>
          <p:spPr>
            <a:xfrm>
              <a:off x="5834360" y="2023666"/>
              <a:ext cx="1262618" cy="836484"/>
            </a:xfrm>
            <a:prstGeom prst="flowChartAlternateProcess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Measure pilot interaction with suit (force)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A8ED2952-B2EF-418A-8190-9D510859906D}"/>
                </a:ext>
              </a:extLst>
            </p:cNvPr>
            <p:cNvGrpSpPr/>
            <p:nvPr/>
          </p:nvGrpSpPr>
          <p:grpSpPr>
            <a:xfrm>
              <a:off x="2809023" y="919511"/>
              <a:ext cx="1262618" cy="3044794"/>
              <a:chOff x="2052676" y="919511"/>
              <a:chExt cx="1262618" cy="3044794"/>
            </a:xfrm>
          </p:grpSpPr>
          <p:sp>
            <p:nvSpPr>
              <p:cNvPr id="12" name="Flowchart: Alternate Process 11">
                <a:extLst>
                  <a:ext uri="{FF2B5EF4-FFF2-40B4-BE49-F238E27FC236}">
                    <a16:creationId xmlns:a16="http://schemas.microsoft.com/office/drawing/2014/main" id="{72BA877D-E7EE-4D7D-B78D-16E035BFA901}"/>
                  </a:ext>
                </a:extLst>
              </p:cNvPr>
              <p:cNvSpPr/>
              <p:nvPr/>
            </p:nvSpPr>
            <p:spPr>
              <a:xfrm>
                <a:off x="2052676" y="919511"/>
                <a:ext cx="1262618" cy="836484"/>
              </a:xfrm>
              <a:prstGeom prst="flowChartAlternateProcess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Observe current state of suit</a:t>
                </a:r>
              </a:p>
            </p:txBody>
          </p:sp>
          <p:sp>
            <p:nvSpPr>
              <p:cNvPr id="13" name="Flowchart: Alternate Process 12">
                <a:extLst>
                  <a:ext uri="{FF2B5EF4-FFF2-40B4-BE49-F238E27FC236}">
                    <a16:creationId xmlns:a16="http://schemas.microsoft.com/office/drawing/2014/main" id="{C49020AA-0CF8-4C40-8B44-D0B2DFB2590D}"/>
                  </a:ext>
                </a:extLst>
              </p:cNvPr>
              <p:cNvSpPr/>
              <p:nvPr/>
            </p:nvSpPr>
            <p:spPr>
              <a:xfrm>
                <a:off x="2052676" y="2023666"/>
                <a:ext cx="1262618" cy="836484"/>
              </a:xfrm>
              <a:prstGeom prst="flowChartAlternateProcess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Measure suit interaction with environment (force) </a:t>
                </a:r>
              </a:p>
            </p:txBody>
          </p:sp>
          <p:sp>
            <p:nvSpPr>
              <p:cNvPr id="14" name="Flowchart: Alternate Process 13">
                <a:extLst>
                  <a:ext uri="{FF2B5EF4-FFF2-40B4-BE49-F238E27FC236}">
                    <a16:creationId xmlns:a16="http://schemas.microsoft.com/office/drawing/2014/main" id="{1B19546C-DB84-4311-B872-2DC29E6575A5}"/>
                  </a:ext>
                </a:extLst>
              </p:cNvPr>
              <p:cNvSpPr/>
              <p:nvPr/>
            </p:nvSpPr>
            <p:spPr>
              <a:xfrm>
                <a:off x="2052676" y="3127821"/>
                <a:ext cx="1262618" cy="836484"/>
              </a:xfrm>
              <a:prstGeom prst="flowChartAlternateProcess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Measure force applied at external contact points</a:t>
                </a:r>
              </a:p>
            </p:txBody>
          </p:sp>
        </p:grpSp>
        <p:sp>
          <p:nvSpPr>
            <p:cNvPr id="16" name="Flowchart: Alternate Process 15">
              <a:extLst>
                <a:ext uri="{FF2B5EF4-FFF2-40B4-BE49-F238E27FC236}">
                  <a16:creationId xmlns:a16="http://schemas.microsoft.com/office/drawing/2014/main" id="{C6E616F9-88C8-43C1-AD6E-FCD8A3CA5860}"/>
                </a:ext>
              </a:extLst>
            </p:cNvPr>
            <p:cNvSpPr/>
            <p:nvPr/>
          </p:nvSpPr>
          <p:spPr>
            <a:xfrm>
              <a:off x="5834360" y="3127821"/>
              <a:ext cx="1262618" cy="836484"/>
            </a:xfrm>
            <a:prstGeom prst="flowChartAlternateProcess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Measure force applied at internal contact points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C87D92A-D988-4D2E-B5E6-20407BA38F2A}"/>
                </a:ext>
              </a:extLst>
            </p:cNvPr>
            <p:cNvCxnSpPr>
              <a:stCxn id="16" idx="0"/>
              <a:endCxn id="15" idx="2"/>
            </p:cNvCxnSpPr>
            <p:nvPr/>
          </p:nvCxnSpPr>
          <p:spPr>
            <a:xfrm flipV="1">
              <a:off x="6465669" y="2860150"/>
              <a:ext cx="0" cy="26767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Flowchart: Alternate Process 26">
              <a:extLst>
                <a:ext uri="{FF2B5EF4-FFF2-40B4-BE49-F238E27FC236}">
                  <a16:creationId xmlns:a16="http://schemas.microsoft.com/office/drawing/2014/main" id="{3D92C87B-4062-4F6E-80BD-39FC265DABDF}"/>
                </a:ext>
              </a:extLst>
            </p:cNvPr>
            <p:cNvSpPr/>
            <p:nvPr/>
          </p:nvSpPr>
          <p:spPr>
            <a:xfrm>
              <a:off x="2809023" y="4231976"/>
              <a:ext cx="1262618" cy="836484"/>
            </a:xfrm>
            <a:prstGeom prst="flowChartAlternateProcess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Create rigid contact points</a:t>
              </a:r>
            </a:p>
          </p:txBody>
        </p:sp>
        <p:sp>
          <p:nvSpPr>
            <p:cNvPr id="32" name="Flowchart: Alternate Process 31">
              <a:extLst>
                <a:ext uri="{FF2B5EF4-FFF2-40B4-BE49-F238E27FC236}">
                  <a16:creationId xmlns:a16="http://schemas.microsoft.com/office/drawing/2014/main" id="{1E8A005E-2A10-4692-84A2-75DE5EF83426}"/>
                </a:ext>
              </a:extLst>
            </p:cNvPr>
            <p:cNvSpPr/>
            <p:nvPr/>
          </p:nvSpPr>
          <p:spPr>
            <a:xfrm>
              <a:off x="5834357" y="4231976"/>
              <a:ext cx="1262618" cy="836484"/>
            </a:xfrm>
            <a:prstGeom prst="flowChartAlternateProcess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Measure Force Applied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B016DA6E-C8E6-4D06-9C15-7A43F3CC26A2}"/>
                </a:ext>
              </a:extLst>
            </p:cNvPr>
            <p:cNvCxnSpPr>
              <a:stCxn id="27" idx="0"/>
              <a:endCxn id="14" idx="2"/>
            </p:cNvCxnSpPr>
            <p:nvPr/>
          </p:nvCxnSpPr>
          <p:spPr>
            <a:xfrm flipV="1">
              <a:off x="3440332" y="3964305"/>
              <a:ext cx="0" cy="26767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6476CDC9-02B6-4F87-A392-4E347067D241}"/>
                </a:ext>
              </a:extLst>
            </p:cNvPr>
            <p:cNvCxnSpPr>
              <a:stCxn id="32" idx="0"/>
              <a:endCxn id="16" idx="2"/>
            </p:cNvCxnSpPr>
            <p:nvPr/>
          </p:nvCxnSpPr>
          <p:spPr>
            <a:xfrm flipV="1">
              <a:off x="6465666" y="3964305"/>
              <a:ext cx="3" cy="26767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Connector: Elbow 82">
              <a:extLst>
                <a:ext uri="{FF2B5EF4-FFF2-40B4-BE49-F238E27FC236}">
                  <a16:creationId xmlns:a16="http://schemas.microsoft.com/office/drawing/2014/main" id="{90EFD39C-B487-4ED1-8198-751A67B5DED3}"/>
                </a:ext>
              </a:extLst>
            </p:cNvPr>
            <p:cNvCxnSpPr>
              <a:stCxn id="28" idx="0"/>
              <a:endCxn id="27" idx="1"/>
            </p:cNvCxnSpPr>
            <p:nvPr/>
          </p:nvCxnSpPr>
          <p:spPr>
            <a:xfrm rot="5400000" flipH="1" flipV="1">
              <a:off x="2025385" y="4552493"/>
              <a:ext cx="685913" cy="881364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Connector: Elbow 84">
              <a:extLst>
                <a:ext uri="{FF2B5EF4-FFF2-40B4-BE49-F238E27FC236}">
                  <a16:creationId xmlns:a16="http://schemas.microsoft.com/office/drawing/2014/main" id="{53D32CB6-51FF-4A5A-B116-81E2BDA5495C}"/>
                </a:ext>
              </a:extLst>
            </p:cNvPr>
            <p:cNvCxnSpPr>
              <a:stCxn id="33" idx="0"/>
              <a:endCxn id="32" idx="3"/>
            </p:cNvCxnSpPr>
            <p:nvPr/>
          </p:nvCxnSpPr>
          <p:spPr>
            <a:xfrm rot="16200000" flipV="1">
              <a:off x="7194702" y="4552492"/>
              <a:ext cx="685913" cy="881366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6A38B32C-DD61-4E25-8488-770BB609E7B0}"/>
                </a:ext>
              </a:extLst>
            </p:cNvPr>
            <p:cNvCxnSpPr>
              <a:cxnSpLocks/>
              <a:stCxn id="34" idx="3"/>
              <a:endCxn id="33" idx="1"/>
            </p:cNvCxnSpPr>
            <p:nvPr/>
          </p:nvCxnSpPr>
          <p:spPr>
            <a:xfrm>
              <a:off x="7096983" y="5754373"/>
              <a:ext cx="250049" cy="0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Flowchart: Alternate Process 94">
              <a:extLst>
                <a:ext uri="{FF2B5EF4-FFF2-40B4-BE49-F238E27FC236}">
                  <a16:creationId xmlns:a16="http://schemas.microsoft.com/office/drawing/2014/main" id="{4AAE13CE-29CA-49A6-9BE0-57840BDDD8B4}"/>
                </a:ext>
              </a:extLst>
            </p:cNvPr>
            <p:cNvSpPr/>
            <p:nvPr/>
          </p:nvSpPr>
          <p:spPr>
            <a:xfrm>
              <a:off x="4321691" y="4231975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Parse readings into useable data</a:t>
              </a:r>
            </a:p>
          </p:txBody>
        </p:sp>
        <p:sp>
          <p:nvSpPr>
            <p:cNvPr id="33" name="Flowchart: Alternate Process 32">
              <a:extLst>
                <a:ext uri="{FF2B5EF4-FFF2-40B4-BE49-F238E27FC236}">
                  <a16:creationId xmlns:a16="http://schemas.microsoft.com/office/drawing/2014/main" id="{A89214B9-564C-4E82-9DE5-007103B21980}"/>
                </a:ext>
              </a:extLst>
            </p:cNvPr>
            <p:cNvSpPr/>
            <p:nvPr/>
          </p:nvSpPr>
          <p:spPr>
            <a:xfrm>
              <a:off x="7347032" y="5336131"/>
              <a:ext cx="1262618" cy="836484"/>
            </a:xfrm>
            <a:prstGeom prst="flowChartAlternateProcess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Measure Force via Load Cell</a:t>
              </a:r>
            </a:p>
          </p:txBody>
        </p:sp>
        <p:sp>
          <p:nvSpPr>
            <p:cNvPr id="34" name="Flowchart: Alternate Process 33">
              <a:extLst>
                <a:ext uri="{FF2B5EF4-FFF2-40B4-BE49-F238E27FC236}">
                  <a16:creationId xmlns:a16="http://schemas.microsoft.com/office/drawing/2014/main" id="{E385F986-C2D8-4CED-8A21-BA553AC35A0A}"/>
                </a:ext>
              </a:extLst>
            </p:cNvPr>
            <p:cNvSpPr/>
            <p:nvPr/>
          </p:nvSpPr>
          <p:spPr>
            <a:xfrm>
              <a:off x="5834365" y="5336131"/>
              <a:ext cx="1262618" cy="836484"/>
            </a:xfrm>
            <a:prstGeom prst="flowChartAlternateProcess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Amplify Signal</a:t>
              </a:r>
            </a:p>
          </p:txBody>
        </p:sp>
        <p:sp>
          <p:nvSpPr>
            <p:cNvPr id="28" name="Flowchart: Alternate Process 27">
              <a:extLst>
                <a:ext uri="{FF2B5EF4-FFF2-40B4-BE49-F238E27FC236}">
                  <a16:creationId xmlns:a16="http://schemas.microsoft.com/office/drawing/2014/main" id="{D8743FB6-23A3-4A53-B61A-43A4669A5B50}"/>
                </a:ext>
              </a:extLst>
            </p:cNvPr>
            <p:cNvSpPr/>
            <p:nvPr/>
          </p:nvSpPr>
          <p:spPr>
            <a:xfrm>
              <a:off x="1296350" y="5336131"/>
              <a:ext cx="1262618" cy="836484"/>
            </a:xfrm>
            <a:prstGeom prst="flowChartAlternateProcess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Create frame</a:t>
              </a:r>
            </a:p>
          </p:txBody>
        </p:sp>
        <p:sp>
          <p:nvSpPr>
            <p:cNvPr id="29" name="Flowchart: Alternate Process 28">
              <a:extLst>
                <a:ext uri="{FF2B5EF4-FFF2-40B4-BE49-F238E27FC236}">
                  <a16:creationId xmlns:a16="http://schemas.microsoft.com/office/drawing/2014/main" id="{DF68CCF8-320C-4487-A177-08A48D980C2B}"/>
                </a:ext>
              </a:extLst>
            </p:cNvPr>
            <p:cNvSpPr/>
            <p:nvPr/>
          </p:nvSpPr>
          <p:spPr>
            <a:xfrm>
              <a:off x="2809017" y="5336131"/>
              <a:ext cx="1262618" cy="836484"/>
            </a:xfrm>
            <a:prstGeom prst="flowChartAlternateProcess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Create Sensor Mount</a:t>
              </a:r>
            </a:p>
          </p:txBody>
        </p:sp>
        <p:sp>
          <p:nvSpPr>
            <p:cNvPr id="96" name="Flowchart: Alternate Process 95">
              <a:extLst>
                <a:ext uri="{FF2B5EF4-FFF2-40B4-BE49-F238E27FC236}">
                  <a16:creationId xmlns:a16="http://schemas.microsoft.com/office/drawing/2014/main" id="{5E232D9B-DE30-4866-9CE1-97B2C89A899F}"/>
                </a:ext>
              </a:extLst>
            </p:cNvPr>
            <p:cNvSpPr/>
            <p:nvPr/>
          </p:nvSpPr>
          <p:spPr>
            <a:xfrm>
              <a:off x="4321697" y="5336130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Map from ADC readings to meters</a:t>
              </a: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569DDD88-1EB5-4881-9471-277F4666BA6E}"/>
                </a:ext>
              </a:extLst>
            </p:cNvPr>
            <p:cNvCxnSpPr>
              <a:cxnSpLocks/>
              <a:stCxn id="96" idx="0"/>
              <a:endCxn id="95" idx="2"/>
            </p:cNvCxnSpPr>
            <p:nvPr/>
          </p:nvCxnSpPr>
          <p:spPr>
            <a:xfrm flipH="1" flipV="1">
              <a:off x="4953000" y="5068459"/>
              <a:ext cx="6" cy="2676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C7B4D41D-1C89-44D9-A8A7-56B0CC96567C}"/>
                </a:ext>
              </a:extLst>
            </p:cNvPr>
            <p:cNvCxnSpPr>
              <a:cxnSpLocks/>
              <a:stCxn id="29" idx="0"/>
              <a:endCxn id="27" idx="2"/>
            </p:cNvCxnSpPr>
            <p:nvPr/>
          </p:nvCxnSpPr>
          <p:spPr>
            <a:xfrm flipV="1">
              <a:off x="3440326" y="5068460"/>
              <a:ext cx="6" cy="26767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74A86383-21D2-4CBB-90D6-6EC8E85FE07F}"/>
                </a:ext>
              </a:extLst>
            </p:cNvPr>
            <p:cNvCxnSpPr>
              <a:cxnSpLocks/>
              <a:stCxn id="34" idx="0"/>
              <a:endCxn id="32" idx="2"/>
            </p:cNvCxnSpPr>
            <p:nvPr/>
          </p:nvCxnSpPr>
          <p:spPr>
            <a:xfrm flipH="1" flipV="1">
              <a:off x="6465666" y="5068460"/>
              <a:ext cx="8" cy="26767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CBCA7AE3-07D2-49B2-A471-C0DB61525201}"/>
                </a:ext>
              </a:extLst>
            </p:cNvPr>
            <p:cNvGrpSpPr/>
            <p:nvPr/>
          </p:nvGrpSpPr>
          <p:grpSpPr>
            <a:xfrm>
              <a:off x="4071635" y="3414238"/>
              <a:ext cx="1762725" cy="1235981"/>
              <a:chOff x="4071635" y="3414238"/>
              <a:chExt cx="1762725" cy="1235981"/>
            </a:xfrm>
          </p:grpSpPr>
          <p:cxnSp>
            <p:nvCxnSpPr>
              <p:cNvPr id="151" name="Connector: Elbow 150">
                <a:extLst>
                  <a:ext uri="{FF2B5EF4-FFF2-40B4-BE49-F238E27FC236}">
                    <a16:creationId xmlns:a16="http://schemas.microsoft.com/office/drawing/2014/main" id="{38FFA3B1-1FDA-4E46-82AC-C72BCABEFB01}"/>
                  </a:ext>
                </a:extLst>
              </p:cNvPr>
              <p:cNvCxnSpPr>
                <a:stCxn id="27" idx="3"/>
                <a:endCxn id="16" idx="1"/>
              </p:cNvCxnSpPr>
              <p:nvPr/>
            </p:nvCxnSpPr>
            <p:spPr>
              <a:xfrm flipV="1">
                <a:off x="4071641" y="3546063"/>
                <a:ext cx="1762719" cy="1104155"/>
              </a:xfrm>
              <a:prstGeom prst="bentConnector3">
                <a:avLst>
                  <a:gd name="adj1" fmla="val 10065"/>
                </a:avLst>
              </a:prstGeom>
              <a:ln w="19050"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3" name="Connector: Elbow 152">
                <a:extLst>
                  <a:ext uri="{FF2B5EF4-FFF2-40B4-BE49-F238E27FC236}">
                    <a16:creationId xmlns:a16="http://schemas.microsoft.com/office/drawing/2014/main" id="{2EB40F2C-91AA-4049-8691-F0C1F0DF299A}"/>
                  </a:ext>
                </a:extLst>
              </p:cNvPr>
              <p:cNvCxnSpPr>
                <a:cxnSpLocks/>
                <a:stCxn id="32" idx="1"/>
                <a:endCxn id="126" idx="3"/>
              </p:cNvCxnSpPr>
              <p:nvPr/>
            </p:nvCxnSpPr>
            <p:spPr>
              <a:xfrm rot="10800000">
                <a:off x="4071635" y="3414238"/>
                <a:ext cx="1762722" cy="1235981"/>
              </a:xfrm>
              <a:prstGeom prst="bentConnector3">
                <a:avLst>
                  <a:gd name="adj1" fmla="val 8006"/>
                </a:avLst>
              </a:prstGeom>
              <a:ln w="19050"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6009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1AA6907-78CD-4C2F-836E-8171DBB8B9CC}"/>
              </a:ext>
            </a:extLst>
          </p:cNvPr>
          <p:cNvGrpSpPr/>
          <p:nvPr/>
        </p:nvGrpSpPr>
        <p:grpSpPr>
          <a:xfrm>
            <a:off x="-2059556" y="-394026"/>
            <a:ext cx="14025112" cy="7125764"/>
            <a:chOff x="-2059556" y="-394026"/>
            <a:chExt cx="14025112" cy="7125764"/>
          </a:xfrm>
        </p:grpSpPr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A1A3347E-4594-4554-8C4E-FA7100A58749}"/>
                </a:ext>
              </a:extLst>
            </p:cNvPr>
            <p:cNvGrpSpPr/>
            <p:nvPr/>
          </p:nvGrpSpPr>
          <p:grpSpPr>
            <a:xfrm>
              <a:off x="6512075" y="1213299"/>
              <a:ext cx="3846156" cy="3846156"/>
              <a:chOff x="6885942" y="4554068"/>
              <a:chExt cx="3846156" cy="3846156"/>
            </a:xfrm>
          </p:grpSpPr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B883CD1D-3A5E-45BF-9B58-7A6D47F651AC}"/>
                  </a:ext>
                </a:extLst>
              </p:cNvPr>
              <p:cNvSpPr/>
              <p:nvPr/>
            </p:nvSpPr>
            <p:spPr>
              <a:xfrm>
                <a:off x="8685942" y="4554068"/>
                <a:ext cx="246156" cy="24615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accent6"/>
                  </a:solidFill>
                </a:endParaRPr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C750EF86-F770-40B6-AE8E-6D02776082FC}"/>
                  </a:ext>
                </a:extLst>
              </p:cNvPr>
              <p:cNvSpPr/>
              <p:nvPr/>
            </p:nvSpPr>
            <p:spPr>
              <a:xfrm>
                <a:off x="6885942" y="6354068"/>
                <a:ext cx="246156" cy="24615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accent6"/>
                  </a:solidFill>
                </a:endParaRPr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25ECA1BF-FA9E-4799-B793-C034256A129A}"/>
                  </a:ext>
                </a:extLst>
              </p:cNvPr>
              <p:cNvSpPr/>
              <p:nvPr/>
            </p:nvSpPr>
            <p:spPr>
              <a:xfrm>
                <a:off x="10485942" y="6354068"/>
                <a:ext cx="246156" cy="24615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accent6"/>
                  </a:solidFill>
                </a:endParaRPr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BBB9DD7C-9609-4850-9413-2C15D819FE46}"/>
                  </a:ext>
                </a:extLst>
              </p:cNvPr>
              <p:cNvSpPr/>
              <p:nvPr/>
            </p:nvSpPr>
            <p:spPr>
              <a:xfrm>
                <a:off x="8685942" y="8154068"/>
                <a:ext cx="246156" cy="24615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accent6"/>
                  </a:solidFill>
                </a:endParaRPr>
              </a:p>
            </p:txBody>
          </p: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B3F46B9B-67F4-4378-9E80-7F9F10FF5A81}"/>
                  </a:ext>
                </a:extLst>
              </p:cNvPr>
              <p:cNvCxnSpPr>
                <a:cxnSpLocks/>
                <a:stCxn id="201" idx="3"/>
                <a:endCxn id="202" idx="7"/>
              </p:cNvCxnSpPr>
              <p:nvPr/>
            </p:nvCxnSpPr>
            <p:spPr>
              <a:xfrm flipH="1">
                <a:off x="7096049" y="4764175"/>
                <a:ext cx="1625942" cy="162594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A70CA9EA-88E1-457F-8B4E-B7C60366D28A}"/>
                  </a:ext>
                </a:extLst>
              </p:cNvPr>
              <p:cNvCxnSpPr>
                <a:cxnSpLocks/>
                <a:stCxn id="201" idx="5"/>
                <a:endCxn id="203" idx="1"/>
              </p:cNvCxnSpPr>
              <p:nvPr/>
            </p:nvCxnSpPr>
            <p:spPr>
              <a:xfrm>
                <a:off x="8896049" y="4764175"/>
                <a:ext cx="1625942" cy="162594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5793B8B1-E567-40F1-9307-1D566D5C7533}"/>
                  </a:ext>
                </a:extLst>
              </p:cNvPr>
              <p:cNvCxnSpPr>
                <a:cxnSpLocks/>
                <a:stCxn id="202" idx="5"/>
                <a:endCxn id="204" idx="1"/>
              </p:cNvCxnSpPr>
              <p:nvPr/>
            </p:nvCxnSpPr>
            <p:spPr>
              <a:xfrm>
                <a:off x="7096049" y="6564175"/>
                <a:ext cx="1625942" cy="162594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BE2879A7-F462-49C9-A8DF-C324FE6420EC}"/>
                  </a:ext>
                </a:extLst>
              </p:cNvPr>
              <p:cNvCxnSpPr>
                <a:cxnSpLocks/>
                <a:stCxn id="203" idx="3"/>
                <a:endCxn id="204" idx="7"/>
              </p:cNvCxnSpPr>
              <p:nvPr/>
            </p:nvCxnSpPr>
            <p:spPr>
              <a:xfrm flipH="1">
                <a:off x="8896049" y="6564175"/>
                <a:ext cx="1625942" cy="162594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3" name="Connector: Elbow 252">
              <a:extLst>
                <a:ext uri="{FF2B5EF4-FFF2-40B4-BE49-F238E27FC236}">
                  <a16:creationId xmlns:a16="http://schemas.microsoft.com/office/drawing/2014/main" id="{2A71361A-0B19-4AAC-9279-E288A52A1788}"/>
                </a:ext>
              </a:extLst>
            </p:cNvPr>
            <p:cNvCxnSpPr>
              <a:cxnSpLocks/>
              <a:stCxn id="243" idx="1"/>
              <a:endCxn id="231" idx="0"/>
            </p:cNvCxnSpPr>
            <p:nvPr/>
          </p:nvCxnSpPr>
          <p:spPr>
            <a:xfrm rot="10800000" flipV="1">
              <a:off x="5354751" y="2196672"/>
              <a:ext cx="290911" cy="489705"/>
            </a:xfrm>
            <a:prstGeom prst="bentConnector2">
              <a:avLst/>
            </a:prstGeom>
            <a:ln w="28575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FF12F6FB-24F9-46FD-BC08-BA5A873E7E42}"/>
                </a:ext>
              </a:extLst>
            </p:cNvPr>
            <p:cNvCxnSpPr>
              <a:stCxn id="228" idx="3"/>
              <a:endCxn id="241" idx="1"/>
            </p:cNvCxnSpPr>
            <p:nvPr/>
          </p:nvCxnSpPr>
          <p:spPr>
            <a:xfrm>
              <a:off x="8885153" y="55974"/>
              <a:ext cx="714329" cy="0"/>
            </a:xfrm>
            <a:prstGeom prst="line">
              <a:avLst/>
            </a:prstGeom>
            <a:ln w="28575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09C27D2D-A0D6-43C2-8F40-ED7A3F5A8B1C}"/>
                </a:ext>
              </a:extLst>
            </p:cNvPr>
            <p:cNvGrpSpPr/>
            <p:nvPr/>
          </p:nvGrpSpPr>
          <p:grpSpPr>
            <a:xfrm>
              <a:off x="4904750" y="-394026"/>
              <a:ext cx="7060806" cy="7060806"/>
              <a:chOff x="12351300" y="-394026"/>
              <a:chExt cx="7060806" cy="7060806"/>
            </a:xfrm>
          </p:grpSpPr>
          <p:grpSp>
            <p:nvGrpSpPr>
              <p:cNvPr id="238" name="Group 237">
                <a:extLst>
                  <a:ext uri="{FF2B5EF4-FFF2-40B4-BE49-F238E27FC236}">
                    <a16:creationId xmlns:a16="http://schemas.microsoft.com/office/drawing/2014/main" id="{20ED3AFB-4064-4639-B326-AD7D127BD4FD}"/>
                  </a:ext>
                </a:extLst>
              </p:cNvPr>
              <p:cNvGrpSpPr/>
              <p:nvPr/>
            </p:nvGrpSpPr>
            <p:grpSpPr>
              <a:xfrm>
                <a:off x="13238625" y="493299"/>
                <a:ext cx="5286156" cy="5286156"/>
                <a:chOff x="3253855" y="3920509"/>
                <a:chExt cx="5286156" cy="5286156"/>
              </a:xfrm>
            </p:grpSpPr>
            <p:cxnSp>
              <p:nvCxnSpPr>
                <p:cNvPr id="221" name="Straight Connector 220">
                  <a:extLst>
                    <a:ext uri="{FF2B5EF4-FFF2-40B4-BE49-F238E27FC236}">
                      <a16:creationId xmlns:a16="http://schemas.microsoft.com/office/drawing/2014/main" id="{07B1FD80-144E-42B6-915A-CE3C0D2E81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94601" y="3920509"/>
                  <a:ext cx="0" cy="72000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>
                  <a:extLst>
                    <a:ext uri="{FF2B5EF4-FFF2-40B4-BE49-F238E27FC236}">
                      <a16:creationId xmlns:a16="http://schemas.microsoft.com/office/drawing/2014/main" id="{550D60C9-2278-430B-B6F2-F23ABC566E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94601" y="8486665"/>
                  <a:ext cx="0" cy="72000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>
                  <a:extLst>
                    <a:ext uri="{FF2B5EF4-FFF2-40B4-BE49-F238E27FC236}">
                      <a16:creationId xmlns:a16="http://schemas.microsoft.com/office/drawing/2014/main" id="{D4E09308-4C8A-4500-996F-CC2A551AB2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53855" y="6563587"/>
                  <a:ext cx="720000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>
                  <a:extLst>
                    <a:ext uri="{FF2B5EF4-FFF2-40B4-BE49-F238E27FC236}">
                      <a16:creationId xmlns:a16="http://schemas.microsoft.com/office/drawing/2014/main" id="{B7F7F0CB-0B67-4829-8EC4-18A6CFCF4F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20011" y="6563587"/>
                  <a:ext cx="720000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0" name="Flowchart: Alternate Process 229">
                <a:extLst>
                  <a:ext uri="{FF2B5EF4-FFF2-40B4-BE49-F238E27FC236}">
                    <a16:creationId xmlns:a16="http://schemas.microsoft.com/office/drawing/2014/main" id="{B6C5019D-323F-4D40-8120-8580C61D069F}"/>
                  </a:ext>
                </a:extLst>
              </p:cNvPr>
              <p:cNvSpPr/>
              <p:nvPr/>
            </p:nvSpPr>
            <p:spPr>
              <a:xfrm>
                <a:off x="18512106" y="2686378"/>
                <a:ext cx="900000" cy="900000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5400" dirty="0">
                    <a:solidFill>
                      <a:schemeClr val="accent5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A+</a:t>
                </a:r>
              </a:p>
            </p:txBody>
          </p:sp>
          <p:sp>
            <p:nvSpPr>
              <p:cNvPr id="231" name="Flowchart: Alternate Process 230">
                <a:extLst>
                  <a:ext uri="{FF2B5EF4-FFF2-40B4-BE49-F238E27FC236}">
                    <a16:creationId xmlns:a16="http://schemas.microsoft.com/office/drawing/2014/main" id="{25DFDA24-74B7-4286-9964-66DB001CA321}"/>
                  </a:ext>
                </a:extLst>
              </p:cNvPr>
              <p:cNvSpPr/>
              <p:nvPr/>
            </p:nvSpPr>
            <p:spPr>
              <a:xfrm>
                <a:off x="12351300" y="2686378"/>
                <a:ext cx="900000" cy="900000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5400" dirty="0">
                    <a:solidFill>
                      <a:schemeClr val="accent5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A-</a:t>
                </a:r>
              </a:p>
            </p:txBody>
          </p:sp>
          <p:sp>
            <p:nvSpPr>
              <p:cNvPr id="227" name="Flowchart: Alternate Process 226">
                <a:extLst>
                  <a:ext uri="{FF2B5EF4-FFF2-40B4-BE49-F238E27FC236}">
                    <a16:creationId xmlns:a16="http://schemas.microsoft.com/office/drawing/2014/main" id="{40B0B6CF-0460-43B5-A878-D82696A567C6}"/>
                  </a:ext>
                </a:extLst>
              </p:cNvPr>
              <p:cNvSpPr/>
              <p:nvPr/>
            </p:nvSpPr>
            <p:spPr>
              <a:xfrm>
                <a:off x="15431703" y="5766780"/>
                <a:ext cx="900000" cy="900000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5400" dirty="0">
                    <a:solidFill>
                      <a:srgbClr val="C00000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E-</a:t>
                </a:r>
              </a:p>
            </p:txBody>
          </p:sp>
          <p:sp>
            <p:nvSpPr>
              <p:cNvPr id="228" name="Flowchart: Alternate Process 227">
                <a:extLst>
                  <a:ext uri="{FF2B5EF4-FFF2-40B4-BE49-F238E27FC236}">
                    <a16:creationId xmlns:a16="http://schemas.microsoft.com/office/drawing/2014/main" id="{BF7B5FC4-9F25-446B-9EE4-EBD760AF18D9}"/>
                  </a:ext>
                </a:extLst>
              </p:cNvPr>
              <p:cNvSpPr/>
              <p:nvPr/>
            </p:nvSpPr>
            <p:spPr>
              <a:xfrm>
                <a:off x="15431703" y="-394026"/>
                <a:ext cx="900000" cy="900000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5400" dirty="0">
                    <a:solidFill>
                      <a:srgbClr val="C00000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E+</a:t>
                </a:r>
              </a:p>
            </p:txBody>
          </p:sp>
          <p:sp>
            <p:nvSpPr>
              <p:cNvPr id="241" name="Flowchart: Alternate Process 240">
                <a:extLst>
                  <a:ext uri="{FF2B5EF4-FFF2-40B4-BE49-F238E27FC236}">
                    <a16:creationId xmlns:a16="http://schemas.microsoft.com/office/drawing/2014/main" id="{8C6BAC55-9542-4B0D-91A9-6083CAC3AEDF}"/>
                  </a:ext>
                </a:extLst>
              </p:cNvPr>
              <p:cNvSpPr/>
              <p:nvPr/>
            </p:nvSpPr>
            <p:spPr>
              <a:xfrm>
                <a:off x="17046032" y="-67104"/>
                <a:ext cx="794564" cy="246156"/>
              </a:xfrm>
              <a:prstGeom prst="flowChartAlternateProcess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To 5V</a:t>
                </a:r>
              </a:p>
            </p:txBody>
          </p:sp>
          <p:sp>
            <p:nvSpPr>
              <p:cNvPr id="242" name="Flowchart: Alternate Process 241">
                <a:extLst>
                  <a:ext uri="{FF2B5EF4-FFF2-40B4-BE49-F238E27FC236}">
                    <a16:creationId xmlns:a16="http://schemas.microsoft.com/office/drawing/2014/main" id="{0B903B88-B5F9-4EA9-A720-B68F9CA7D92D}"/>
                  </a:ext>
                </a:extLst>
              </p:cNvPr>
              <p:cNvSpPr/>
              <p:nvPr/>
            </p:nvSpPr>
            <p:spPr>
              <a:xfrm>
                <a:off x="17046032" y="6093702"/>
                <a:ext cx="794564" cy="246156"/>
              </a:xfrm>
              <a:prstGeom prst="flowChartAlternateProcess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To Ground</a:t>
                </a:r>
              </a:p>
            </p:txBody>
          </p:sp>
          <p:sp>
            <p:nvSpPr>
              <p:cNvPr id="243" name="Flowchart: Alternate Process 242">
                <a:extLst>
                  <a:ext uri="{FF2B5EF4-FFF2-40B4-BE49-F238E27FC236}">
                    <a16:creationId xmlns:a16="http://schemas.microsoft.com/office/drawing/2014/main" id="{89BC14E5-F4AC-4D78-B5F8-846BD32FDE51}"/>
                  </a:ext>
                </a:extLst>
              </p:cNvPr>
              <p:cNvSpPr/>
              <p:nvPr/>
            </p:nvSpPr>
            <p:spPr>
              <a:xfrm>
                <a:off x="13092211" y="2073595"/>
                <a:ext cx="794564" cy="246156"/>
              </a:xfrm>
              <a:prstGeom prst="flowChartAlternateProcess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Signal Low</a:t>
                </a:r>
              </a:p>
            </p:txBody>
          </p:sp>
          <p:sp>
            <p:nvSpPr>
              <p:cNvPr id="244" name="Flowchart: Alternate Process 243">
                <a:extLst>
                  <a:ext uri="{FF2B5EF4-FFF2-40B4-BE49-F238E27FC236}">
                    <a16:creationId xmlns:a16="http://schemas.microsoft.com/office/drawing/2014/main" id="{F20C236A-5CD2-464C-9A0B-29374F90D55F}"/>
                  </a:ext>
                </a:extLst>
              </p:cNvPr>
              <p:cNvSpPr/>
              <p:nvPr/>
            </p:nvSpPr>
            <p:spPr>
              <a:xfrm>
                <a:off x="17876632" y="2073595"/>
                <a:ext cx="794564" cy="246156"/>
              </a:xfrm>
              <a:prstGeom prst="flowChartAlternateProcess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Signal High</a:t>
                </a:r>
              </a:p>
            </p:txBody>
          </p:sp>
          <p:cxnSp>
            <p:nvCxnSpPr>
              <p:cNvPr id="249" name="Connector: Elbow 248">
                <a:extLst>
                  <a:ext uri="{FF2B5EF4-FFF2-40B4-BE49-F238E27FC236}">
                    <a16:creationId xmlns:a16="http://schemas.microsoft.com/office/drawing/2014/main" id="{8EEE6C94-7805-45D5-9AC6-3F99331008A2}"/>
                  </a:ext>
                </a:extLst>
              </p:cNvPr>
              <p:cNvCxnSpPr>
                <a:cxnSpLocks/>
                <a:stCxn id="244" idx="3"/>
                <a:endCxn id="230" idx="0"/>
              </p:cNvCxnSpPr>
              <p:nvPr/>
            </p:nvCxnSpPr>
            <p:spPr>
              <a:xfrm>
                <a:off x="18671196" y="2196673"/>
                <a:ext cx="290910" cy="489705"/>
              </a:xfrm>
              <a:prstGeom prst="bentConnector2">
                <a:avLst/>
              </a:prstGeom>
              <a:ln w="28575">
                <a:solidFill>
                  <a:schemeClr val="accent2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7678571D-7714-4E96-B9DE-220984C846A9}"/>
                  </a:ext>
                </a:extLst>
              </p:cNvPr>
              <p:cNvCxnSpPr>
                <a:cxnSpLocks/>
                <a:stCxn id="227" idx="3"/>
                <a:endCxn id="242" idx="1"/>
              </p:cNvCxnSpPr>
              <p:nvPr/>
            </p:nvCxnSpPr>
            <p:spPr>
              <a:xfrm>
                <a:off x="16331703" y="6216780"/>
                <a:ext cx="714329" cy="0"/>
              </a:xfrm>
              <a:prstGeom prst="line">
                <a:avLst/>
              </a:prstGeom>
              <a:ln w="28575">
                <a:solidFill>
                  <a:schemeClr val="accent2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4F7C220-0D6C-45DB-A065-F64FEE9E709A}"/>
                </a:ext>
              </a:extLst>
            </p:cNvPr>
            <p:cNvGrpSpPr/>
            <p:nvPr/>
          </p:nvGrpSpPr>
          <p:grpSpPr>
            <a:xfrm>
              <a:off x="-2059556" y="-394026"/>
              <a:ext cx="6849444" cy="7125764"/>
              <a:chOff x="-2059556" y="-16798"/>
              <a:chExt cx="6849444" cy="7125764"/>
            </a:xfrm>
          </p:grpSpPr>
          <p:sp>
            <p:nvSpPr>
              <p:cNvPr id="265" name="Rectangle: Rounded Corners 264">
                <a:extLst>
                  <a:ext uri="{FF2B5EF4-FFF2-40B4-BE49-F238E27FC236}">
                    <a16:creationId xmlns:a16="http://schemas.microsoft.com/office/drawing/2014/main" id="{4A9851E3-EA0A-4FF7-97ED-6FF99B3BC401}"/>
                  </a:ext>
                </a:extLst>
              </p:cNvPr>
              <p:cNvSpPr/>
              <p:nvPr/>
            </p:nvSpPr>
            <p:spPr>
              <a:xfrm>
                <a:off x="1540444" y="1539439"/>
                <a:ext cx="1453656" cy="5569527"/>
              </a:xfrm>
              <a:prstGeom prst="roundRect">
                <a:avLst/>
              </a:prstGeom>
              <a:ln w="28575">
                <a:solidFill>
                  <a:schemeClr val="accent2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Sensor 3</a:t>
                </a:r>
              </a:p>
            </p:txBody>
          </p:sp>
          <p:sp>
            <p:nvSpPr>
              <p:cNvPr id="35" name="Flowchart: Alternate Process 34">
                <a:extLst>
                  <a:ext uri="{FF2B5EF4-FFF2-40B4-BE49-F238E27FC236}">
                    <a16:creationId xmlns:a16="http://schemas.microsoft.com/office/drawing/2014/main" id="{3B765207-A2AC-41BC-9794-E4840C8870CE}"/>
                  </a:ext>
                </a:extLst>
              </p:cNvPr>
              <p:cNvSpPr/>
              <p:nvPr/>
            </p:nvSpPr>
            <p:spPr>
              <a:xfrm>
                <a:off x="-1789078" y="-16798"/>
                <a:ext cx="900000" cy="900000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5400" dirty="0">
                    <a:solidFill>
                      <a:srgbClr val="C00000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E+</a:t>
                </a:r>
              </a:p>
            </p:txBody>
          </p:sp>
          <p:sp>
            <p:nvSpPr>
              <p:cNvPr id="41" name="Flowchart: Alternate Process 40">
                <a:extLst>
                  <a:ext uri="{FF2B5EF4-FFF2-40B4-BE49-F238E27FC236}">
                    <a16:creationId xmlns:a16="http://schemas.microsoft.com/office/drawing/2014/main" id="{94ED04FA-6AD4-4482-BCDC-FB195B49E4F6}"/>
                  </a:ext>
                </a:extLst>
              </p:cNvPr>
              <p:cNvSpPr/>
              <p:nvPr/>
            </p:nvSpPr>
            <p:spPr>
              <a:xfrm>
                <a:off x="10922" y="-16798"/>
                <a:ext cx="900000" cy="900000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5400" dirty="0">
                    <a:solidFill>
                      <a:schemeClr val="accent5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A+</a:t>
                </a:r>
              </a:p>
            </p:txBody>
          </p:sp>
          <p:sp>
            <p:nvSpPr>
              <p:cNvPr id="47" name="Flowchart: Alternate Process 46">
                <a:extLst>
                  <a:ext uri="{FF2B5EF4-FFF2-40B4-BE49-F238E27FC236}">
                    <a16:creationId xmlns:a16="http://schemas.microsoft.com/office/drawing/2014/main" id="{16C2E3F7-30EF-4F0C-95B7-9F19DA7CB21C}"/>
                  </a:ext>
                </a:extLst>
              </p:cNvPr>
              <p:cNvSpPr/>
              <p:nvPr/>
            </p:nvSpPr>
            <p:spPr>
              <a:xfrm>
                <a:off x="1810922" y="-16798"/>
                <a:ext cx="900000" cy="900000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5400" dirty="0">
                    <a:solidFill>
                      <a:schemeClr val="accent5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A-</a:t>
                </a:r>
              </a:p>
            </p:txBody>
          </p:sp>
          <p:sp>
            <p:nvSpPr>
              <p:cNvPr id="53" name="Flowchart: Alternate Process 52">
                <a:extLst>
                  <a:ext uri="{FF2B5EF4-FFF2-40B4-BE49-F238E27FC236}">
                    <a16:creationId xmlns:a16="http://schemas.microsoft.com/office/drawing/2014/main" id="{5C493EF2-888A-4116-A7BF-1410E81A54E0}"/>
                  </a:ext>
                </a:extLst>
              </p:cNvPr>
              <p:cNvSpPr/>
              <p:nvPr/>
            </p:nvSpPr>
            <p:spPr>
              <a:xfrm>
                <a:off x="3610922" y="-16798"/>
                <a:ext cx="900000" cy="900000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5400" dirty="0">
                    <a:solidFill>
                      <a:srgbClr val="C00000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E-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Flowchart: Alternate Process 55">
                    <a:extLst>
                      <a:ext uri="{FF2B5EF4-FFF2-40B4-BE49-F238E27FC236}">
                        <a16:creationId xmlns:a16="http://schemas.microsoft.com/office/drawing/2014/main" id="{52813CBD-666A-4C35-95A9-28BA6A071711}"/>
                      </a:ext>
                    </a:extLst>
                  </p:cNvPr>
                  <p:cNvSpPr/>
                  <p:nvPr/>
                </p:nvSpPr>
                <p:spPr>
                  <a:xfrm>
                    <a:off x="-1789078" y="17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</m:ctrlPr>
                            </m:sSubPr>
                            <m:e>
                              <m:r>
                                <a:rPr lang="en-AU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AU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1</m:t>
                              </m:r>
                              <m:r>
                                <a:rPr lang="en-AU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AU" sz="4400" dirty="0">
                      <a:solidFill>
                        <a:srgbClr val="C00000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56" name="Flowchart: Alternate Process 55">
                    <a:extLst>
                      <a:ext uri="{FF2B5EF4-FFF2-40B4-BE49-F238E27FC236}">
                        <a16:creationId xmlns:a16="http://schemas.microsoft.com/office/drawing/2014/main" id="{52813CBD-666A-4C35-95A9-28BA6A07171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789078" y="1783202"/>
                    <a:ext cx="900000" cy="900000"/>
                  </a:xfrm>
                  <a:prstGeom prst="flowChartAlternateProcess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 w="19050"/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Flowchart: Alternate Process 56">
                    <a:extLst>
                      <a:ext uri="{FF2B5EF4-FFF2-40B4-BE49-F238E27FC236}">
                        <a16:creationId xmlns:a16="http://schemas.microsoft.com/office/drawing/2014/main" id="{C4EC0FB6-179A-4C0F-9800-21B42456FF23}"/>
                      </a:ext>
                    </a:extLst>
                  </p:cNvPr>
                  <p:cNvSpPr/>
                  <p:nvPr/>
                </p:nvSpPr>
                <p:spPr>
                  <a:xfrm>
                    <a:off x="-1789078" y="35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4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</m:ctrlPr>
                            </m:sSubPr>
                            <m:e>
                              <m:r>
                                <a:rPr lang="en-AU" sz="4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AU" sz="4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1+</m:t>
                              </m:r>
                            </m:sub>
                          </m:sSub>
                        </m:oMath>
                      </m:oMathPara>
                    </a14:m>
                    <a:endParaRPr lang="en-AU" sz="4400" dirty="0">
                      <a:solidFill>
                        <a:schemeClr val="accent2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57" name="Flowchart: Alternate Process 56">
                    <a:extLst>
                      <a:ext uri="{FF2B5EF4-FFF2-40B4-BE49-F238E27FC236}">
                        <a16:creationId xmlns:a16="http://schemas.microsoft.com/office/drawing/2014/main" id="{C4EC0FB6-179A-4C0F-9800-21B42456FF2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789078" y="3583202"/>
                    <a:ext cx="900000" cy="900000"/>
                  </a:xfrm>
                  <a:prstGeom prst="flowChartAlternateProcess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19050"/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Flowchart: Alternate Process 57">
                    <a:extLst>
                      <a:ext uri="{FF2B5EF4-FFF2-40B4-BE49-F238E27FC236}">
                        <a16:creationId xmlns:a16="http://schemas.microsoft.com/office/drawing/2014/main" id="{32DEA306-881E-4C26-87E5-FAE921B25507}"/>
                      </a:ext>
                    </a:extLst>
                  </p:cNvPr>
                  <p:cNvSpPr/>
                  <p:nvPr/>
                </p:nvSpPr>
                <p:spPr>
                  <a:xfrm>
                    <a:off x="-1789078" y="53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4400" i="1" dirty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</m:ctrlPr>
                            </m:sSubPr>
                            <m:e>
                              <m:r>
                                <a:rPr lang="en-AU" sz="4400" i="1" dirty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AU" sz="4400" i="1" dirty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1−</m:t>
                              </m:r>
                            </m:sub>
                          </m:sSub>
                        </m:oMath>
                      </m:oMathPara>
                    </a14:m>
                    <a:endParaRPr lang="en-AU" sz="4400" dirty="0">
                      <a:solidFill>
                        <a:schemeClr val="accent6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58" name="Flowchart: Alternate Process 57">
                    <a:extLst>
                      <a:ext uri="{FF2B5EF4-FFF2-40B4-BE49-F238E27FC236}">
                        <a16:creationId xmlns:a16="http://schemas.microsoft.com/office/drawing/2014/main" id="{32DEA306-881E-4C26-87E5-FAE921B2550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789078" y="5383202"/>
                    <a:ext cx="900000" cy="900000"/>
                  </a:xfrm>
                  <a:prstGeom prst="flowChartAlternateProcess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19050"/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Flowchart: Alternate Process 58">
                    <a:extLst>
                      <a:ext uri="{FF2B5EF4-FFF2-40B4-BE49-F238E27FC236}">
                        <a16:creationId xmlns:a16="http://schemas.microsoft.com/office/drawing/2014/main" id="{4157983E-711F-4F57-B1E2-C0987C79ADCB}"/>
                      </a:ext>
                    </a:extLst>
                  </p:cNvPr>
                  <p:cNvSpPr/>
                  <p:nvPr/>
                </p:nvSpPr>
                <p:spPr>
                  <a:xfrm>
                    <a:off x="10922" y="17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4400" i="1" dirty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</m:ctrlPr>
                            </m:sSubPr>
                            <m:e>
                              <m:r>
                                <a:rPr lang="en-AU" sz="4400" i="1" dirty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AU" sz="4400" i="1" dirty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2</m:t>
                              </m:r>
                              <m:r>
                                <a:rPr lang="en-AU" sz="4400" i="1" dirty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AU" sz="4400" dirty="0">
                      <a:solidFill>
                        <a:schemeClr val="accent5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59" name="Flowchart: Alternate Process 58">
                    <a:extLst>
                      <a:ext uri="{FF2B5EF4-FFF2-40B4-BE49-F238E27FC236}">
                        <a16:creationId xmlns:a16="http://schemas.microsoft.com/office/drawing/2014/main" id="{4157983E-711F-4F57-B1E2-C0987C79ADC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22" y="1783202"/>
                    <a:ext cx="900000" cy="900000"/>
                  </a:xfrm>
                  <a:prstGeom prst="flowChartAlternateProcess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19050"/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Flowchart: Alternate Process 59">
                    <a:extLst>
                      <a:ext uri="{FF2B5EF4-FFF2-40B4-BE49-F238E27FC236}">
                        <a16:creationId xmlns:a16="http://schemas.microsoft.com/office/drawing/2014/main" id="{B3EC1E91-EFA1-40D1-9085-BA505872147E}"/>
                      </a:ext>
                    </a:extLst>
                  </p:cNvPr>
                  <p:cNvSpPr/>
                  <p:nvPr/>
                </p:nvSpPr>
                <p:spPr>
                  <a:xfrm>
                    <a:off x="10922" y="35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4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</m:ctrlPr>
                            </m:sSubPr>
                            <m:e>
                              <m:r>
                                <a:rPr lang="en-AU" sz="4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AU" sz="4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2+</m:t>
                              </m:r>
                            </m:sub>
                          </m:sSub>
                        </m:oMath>
                      </m:oMathPara>
                    </a14:m>
                    <a:endParaRPr lang="en-AU" sz="4400" dirty="0">
                      <a:solidFill>
                        <a:schemeClr val="accent2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60" name="Flowchart: Alternate Process 59">
                    <a:extLst>
                      <a:ext uri="{FF2B5EF4-FFF2-40B4-BE49-F238E27FC236}">
                        <a16:creationId xmlns:a16="http://schemas.microsoft.com/office/drawing/2014/main" id="{B3EC1E91-EFA1-40D1-9085-BA505872147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22" y="3583202"/>
                    <a:ext cx="900000" cy="900000"/>
                  </a:xfrm>
                  <a:prstGeom prst="flowChartAlternateProcess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19050"/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Flowchart: Alternate Process 60">
                    <a:extLst>
                      <a:ext uri="{FF2B5EF4-FFF2-40B4-BE49-F238E27FC236}">
                        <a16:creationId xmlns:a16="http://schemas.microsoft.com/office/drawing/2014/main" id="{186990A6-15D1-47F1-A358-5E09A3AD1307}"/>
                      </a:ext>
                    </a:extLst>
                  </p:cNvPr>
                  <p:cNvSpPr/>
                  <p:nvPr/>
                </p:nvSpPr>
                <p:spPr>
                  <a:xfrm>
                    <a:off x="10922" y="53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4400" i="1" dirty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</m:ctrlPr>
                            </m:sSubPr>
                            <m:e>
                              <m:r>
                                <a:rPr lang="en-AU" sz="4400" i="1" dirty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AU" sz="4400" i="1" dirty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2−</m:t>
                              </m:r>
                            </m:sub>
                          </m:sSub>
                        </m:oMath>
                      </m:oMathPara>
                    </a14:m>
                    <a:endParaRPr lang="en-AU" sz="4400" dirty="0">
                      <a:solidFill>
                        <a:schemeClr val="accent4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61" name="Flowchart: Alternate Process 60">
                    <a:extLst>
                      <a:ext uri="{FF2B5EF4-FFF2-40B4-BE49-F238E27FC236}">
                        <a16:creationId xmlns:a16="http://schemas.microsoft.com/office/drawing/2014/main" id="{186990A6-15D1-47F1-A358-5E09A3AD130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22" y="5383202"/>
                    <a:ext cx="900000" cy="900000"/>
                  </a:xfrm>
                  <a:prstGeom prst="flowChartAlternateProcess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19050"/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Flowchart: Alternate Process 61">
                    <a:extLst>
                      <a:ext uri="{FF2B5EF4-FFF2-40B4-BE49-F238E27FC236}">
                        <a16:creationId xmlns:a16="http://schemas.microsoft.com/office/drawing/2014/main" id="{09226B8D-B2AD-47E1-BD36-43BEBF4EE78B}"/>
                      </a:ext>
                    </a:extLst>
                  </p:cNvPr>
                  <p:cNvSpPr/>
                  <p:nvPr/>
                </p:nvSpPr>
                <p:spPr>
                  <a:xfrm>
                    <a:off x="1810922" y="17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4400" i="1" dirty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</m:ctrlPr>
                            </m:sSubPr>
                            <m:e>
                              <m:r>
                                <a:rPr lang="en-AU" sz="4400" i="1" dirty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AU" sz="4400" i="1" dirty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3</m:t>
                              </m:r>
                              <m:r>
                                <a:rPr lang="en-AU" sz="4400" i="1" dirty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AU" sz="4400" dirty="0">
                      <a:solidFill>
                        <a:schemeClr val="accent5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62" name="Flowchart: Alternate Process 61">
                    <a:extLst>
                      <a:ext uri="{FF2B5EF4-FFF2-40B4-BE49-F238E27FC236}">
                        <a16:creationId xmlns:a16="http://schemas.microsoft.com/office/drawing/2014/main" id="{09226B8D-B2AD-47E1-BD36-43BEBF4EE78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10922" y="1783202"/>
                    <a:ext cx="900000" cy="900000"/>
                  </a:xfrm>
                  <a:prstGeom prst="flowChartAlternateProcess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 w="19050"/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Flowchart: Alternate Process 62">
                    <a:extLst>
                      <a:ext uri="{FF2B5EF4-FFF2-40B4-BE49-F238E27FC236}">
                        <a16:creationId xmlns:a16="http://schemas.microsoft.com/office/drawing/2014/main" id="{39482AA9-F347-4FDE-BB3C-80AAF6B4AF95}"/>
                      </a:ext>
                    </a:extLst>
                  </p:cNvPr>
                  <p:cNvSpPr/>
                  <p:nvPr/>
                </p:nvSpPr>
                <p:spPr>
                  <a:xfrm>
                    <a:off x="1810922" y="35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4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</m:ctrlPr>
                            </m:sSubPr>
                            <m:e>
                              <m:r>
                                <a:rPr lang="en-AU" sz="4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AU" sz="4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3+</m:t>
                              </m:r>
                            </m:sub>
                          </m:sSub>
                        </m:oMath>
                      </m:oMathPara>
                    </a14:m>
                    <a:endParaRPr lang="en-AU" sz="4400" dirty="0">
                      <a:solidFill>
                        <a:srgbClr val="7030A0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63" name="Flowchart: Alternate Process 62">
                    <a:extLst>
                      <a:ext uri="{FF2B5EF4-FFF2-40B4-BE49-F238E27FC236}">
                        <a16:creationId xmlns:a16="http://schemas.microsoft.com/office/drawing/2014/main" id="{39482AA9-F347-4FDE-BB3C-80AAF6B4AF9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10922" y="3583202"/>
                    <a:ext cx="900000" cy="900000"/>
                  </a:xfrm>
                  <a:prstGeom prst="flowChartAlternateProcess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 w="19050"/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Flowchart: Alternate Process 63">
                    <a:extLst>
                      <a:ext uri="{FF2B5EF4-FFF2-40B4-BE49-F238E27FC236}">
                        <a16:creationId xmlns:a16="http://schemas.microsoft.com/office/drawing/2014/main" id="{F4D0AF00-A2A5-444A-947B-1B5DB47B67AF}"/>
                      </a:ext>
                    </a:extLst>
                  </p:cNvPr>
                  <p:cNvSpPr/>
                  <p:nvPr/>
                </p:nvSpPr>
                <p:spPr>
                  <a:xfrm>
                    <a:off x="1810922" y="53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4400" i="1" dirty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</m:ctrlPr>
                            </m:sSubPr>
                            <m:e>
                              <m:r>
                                <a:rPr lang="en-AU" sz="4400" i="1" dirty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AU" sz="4400" i="1" dirty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3−</m:t>
                              </m:r>
                            </m:sub>
                          </m:sSub>
                        </m:oMath>
                      </m:oMathPara>
                    </a14:m>
                    <a:endParaRPr lang="en-AU" sz="4400" dirty="0">
                      <a:solidFill>
                        <a:schemeClr val="accent6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64" name="Flowchart: Alternate Process 63">
                    <a:extLst>
                      <a:ext uri="{FF2B5EF4-FFF2-40B4-BE49-F238E27FC236}">
                        <a16:creationId xmlns:a16="http://schemas.microsoft.com/office/drawing/2014/main" id="{F4D0AF00-A2A5-444A-947B-1B5DB47B67A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10922" y="5383202"/>
                    <a:ext cx="900000" cy="900000"/>
                  </a:xfrm>
                  <a:prstGeom prst="flowChartAlternateProcess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 w="19050"/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Flowchart: Alternate Process 64">
                    <a:extLst>
                      <a:ext uri="{FF2B5EF4-FFF2-40B4-BE49-F238E27FC236}">
                        <a16:creationId xmlns:a16="http://schemas.microsoft.com/office/drawing/2014/main" id="{1FF6254E-5241-4DEE-BF64-5FE8E7484059}"/>
                      </a:ext>
                    </a:extLst>
                  </p:cNvPr>
                  <p:cNvSpPr/>
                  <p:nvPr/>
                </p:nvSpPr>
                <p:spPr>
                  <a:xfrm>
                    <a:off x="3610922" y="17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</m:ctrlPr>
                            </m:sSubPr>
                            <m:e>
                              <m:r>
                                <a:rPr lang="en-AU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AU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4</m:t>
                              </m:r>
                              <m:r>
                                <a:rPr lang="en-AU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AU" sz="4400" dirty="0">
                      <a:solidFill>
                        <a:srgbClr val="C00000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65" name="Flowchart: Alternate Process 64">
                    <a:extLst>
                      <a:ext uri="{FF2B5EF4-FFF2-40B4-BE49-F238E27FC236}">
                        <a16:creationId xmlns:a16="http://schemas.microsoft.com/office/drawing/2014/main" id="{1FF6254E-5241-4DEE-BF64-5FE8E748405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10922" y="1783202"/>
                    <a:ext cx="900000" cy="900000"/>
                  </a:xfrm>
                  <a:prstGeom prst="flowChartAlternateProcess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 w="19050"/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Flowchart: Alternate Process 65">
                    <a:extLst>
                      <a:ext uri="{FF2B5EF4-FFF2-40B4-BE49-F238E27FC236}">
                        <a16:creationId xmlns:a16="http://schemas.microsoft.com/office/drawing/2014/main" id="{DA70B6DA-97B5-4E2C-BBFF-6A1A53AB0B2C}"/>
                      </a:ext>
                    </a:extLst>
                  </p:cNvPr>
                  <p:cNvSpPr/>
                  <p:nvPr/>
                </p:nvSpPr>
                <p:spPr>
                  <a:xfrm>
                    <a:off x="3610922" y="35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4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</m:ctrlPr>
                            </m:sSubPr>
                            <m:e>
                              <m:r>
                                <a:rPr lang="en-AU" sz="4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AU" sz="4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4+</m:t>
                              </m:r>
                            </m:sub>
                          </m:sSub>
                        </m:oMath>
                      </m:oMathPara>
                    </a14:m>
                    <a:endParaRPr lang="en-AU" sz="4400" dirty="0">
                      <a:solidFill>
                        <a:srgbClr val="7030A0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66" name="Flowchart: Alternate Process 65">
                    <a:extLst>
                      <a:ext uri="{FF2B5EF4-FFF2-40B4-BE49-F238E27FC236}">
                        <a16:creationId xmlns:a16="http://schemas.microsoft.com/office/drawing/2014/main" id="{DA70B6DA-97B5-4E2C-BBFF-6A1A53AB0B2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10922" y="3583202"/>
                    <a:ext cx="900000" cy="900000"/>
                  </a:xfrm>
                  <a:prstGeom prst="flowChartAlternateProcess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 w="19050"/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Flowchart: Alternate Process 66">
                    <a:extLst>
                      <a:ext uri="{FF2B5EF4-FFF2-40B4-BE49-F238E27FC236}">
                        <a16:creationId xmlns:a16="http://schemas.microsoft.com/office/drawing/2014/main" id="{D80DEC31-C23D-45F9-80C9-8F2C2B91844A}"/>
                      </a:ext>
                    </a:extLst>
                  </p:cNvPr>
                  <p:cNvSpPr/>
                  <p:nvPr/>
                </p:nvSpPr>
                <p:spPr>
                  <a:xfrm>
                    <a:off x="3610922" y="53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sz="4400" i="1" dirty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</m:ctrlPr>
                            </m:sSubPr>
                            <m:e>
                              <m:r>
                                <a:rPr lang="en-AU" sz="4400" i="1" dirty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AU" sz="4400" i="1" dirty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</a:rPr>
                                <m:t>4−</m:t>
                              </m:r>
                            </m:sub>
                          </m:sSub>
                        </m:oMath>
                      </m:oMathPara>
                    </a14:m>
                    <a:endParaRPr lang="en-AU" sz="4400" dirty="0">
                      <a:solidFill>
                        <a:schemeClr val="accent4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67" name="Flowchart: Alternate Process 66">
                    <a:extLst>
                      <a:ext uri="{FF2B5EF4-FFF2-40B4-BE49-F238E27FC236}">
                        <a16:creationId xmlns:a16="http://schemas.microsoft.com/office/drawing/2014/main" id="{D80DEC31-C23D-45F9-80C9-8F2C2B91844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10922" y="5383202"/>
                    <a:ext cx="900000" cy="900000"/>
                  </a:xfrm>
                  <a:prstGeom prst="flowChartAlternateProcess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 w="19050"/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0CEDD8DE-1CA7-4E04-99D5-E3401B2FAD28}"/>
                  </a:ext>
                </a:extLst>
              </p:cNvPr>
              <p:cNvCxnSpPr>
                <a:stCxn id="56" idx="0"/>
                <a:endCxn id="35" idx="2"/>
              </p:cNvCxnSpPr>
              <p:nvPr/>
            </p:nvCxnSpPr>
            <p:spPr>
              <a:xfrm flipV="1">
                <a:off x="-1339078" y="883202"/>
                <a:ext cx="0" cy="900000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D01470C9-94CC-45F7-9F11-3A073897A820}"/>
                  </a:ext>
                </a:extLst>
              </p:cNvPr>
              <p:cNvCxnSpPr>
                <a:cxnSpLocks/>
                <a:stCxn id="59" idx="0"/>
                <a:endCxn id="41" idx="2"/>
              </p:cNvCxnSpPr>
              <p:nvPr/>
            </p:nvCxnSpPr>
            <p:spPr>
              <a:xfrm flipV="1">
                <a:off x="460922" y="883202"/>
                <a:ext cx="0" cy="900000"/>
              </a:xfrm>
              <a:prstGeom prst="straightConnector1">
                <a:avLst/>
              </a:prstGeom>
              <a:ln w="76200">
                <a:solidFill>
                  <a:schemeClr val="accent5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419A9D7E-161E-4AAF-A084-1D35C0239315}"/>
                  </a:ext>
                </a:extLst>
              </p:cNvPr>
              <p:cNvCxnSpPr>
                <a:cxnSpLocks/>
                <a:stCxn id="62" idx="0"/>
                <a:endCxn id="47" idx="2"/>
              </p:cNvCxnSpPr>
              <p:nvPr/>
            </p:nvCxnSpPr>
            <p:spPr>
              <a:xfrm flipV="1">
                <a:off x="2260922" y="883202"/>
                <a:ext cx="0" cy="900000"/>
              </a:xfrm>
              <a:prstGeom prst="straightConnector1">
                <a:avLst/>
              </a:prstGeom>
              <a:ln w="76200">
                <a:solidFill>
                  <a:schemeClr val="accent5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34ED7A73-EC96-4555-AFB4-84CCD3401DD5}"/>
                  </a:ext>
                </a:extLst>
              </p:cNvPr>
              <p:cNvCxnSpPr>
                <a:cxnSpLocks/>
                <a:stCxn id="65" idx="0"/>
                <a:endCxn id="53" idx="2"/>
              </p:cNvCxnSpPr>
              <p:nvPr/>
            </p:nvCxnSpPr>
            <p:spPr>
              <a:xfrm flipV="1">
                <a:off x="4060922" y="883202"/>
                <a:ext cx="0" cy="900000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or: Elbow 80">
                <a:extLst>
                  <a:ext uri="{FF2B5EF4-FFF2-40B4-BE49-F238E27FC236}">
                    <a16:creationId xmlns:a16="http://schemas.microsoft.com/office/drawing/2014/main" id="{57A4B53B-20DA-4634-8EC0-7488EA363829}"/>
                  </a:ext>
                </a:extLst>
              </p:cNvPr>
              <p:cNvCxnSpPr>
                <a:cxnSpLocks/>
                <a:stCxn id="58" idx="2"/>
                <a:endCxn id="64" idx="2"/>
              </p:cNvCxnSpPr>
              <p:nvPr/>
            </p:nvCxnSpPr>
            <p:spPr>
              <a:xfrm rot="16200000" flipH="1">
                <a:off x="460922" y="4483202"/>
                <a:ext cx="12700" cy="3600000"/>
              </a:xfrm>
              <a:prstGeom prst="bentConnector3">
                <a:avLst>
                  <a:gd name="adj1" fmla="val 1800000"/>
                </a:avLst>
              </a:prstGeom>
              <a:ln w="76200">
                <a:solidFill>
                  <a:schemeClr val="accent6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or: Elbow 83">
                <a:extLst>
                  <a:ext uri="{FF2B5EF4-FFF2-40B4-BE49-F238E27FC236}">
                    <a16:creationId xmlns:a16="http://schemas.microsoft.com/office/drawing/2014/main" id="{2CF9C18B-DD11-4E14-B37C-E377A453A029}"/>
                  </a:ext>
                </a:extLst>
              </p:cNvPr>
              <p:cNvCxnSpPr>
                <a:cxnSpLocks/>
                <a:stCxn id="61" idx="0"/>
                <a:endCxn id="67" idx="0"/>
              </p:cNvCxnSpPr>
              <p:nvPr/>
            </p:nvCxnSpPr>
            <p:spPr>
              <a:xfrm rot="5400000" flipH="1" flipV="1">
                <a:off x="2260922" y="3583202"/>
                <a:ext cx="12700" cy="3600000"/>
              </a:xfrm>
              <a:prstGeom prst="bentConnector3">
                <a:avLst>
                  <a:gd name="adj1" fmla="val 1800000"/>
                </a:avLst>
              </a:prstGeom>
              <a:ln w="76200">
                <a:solidFill>
                  <a:schemeClr val="accent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A6CAFD14-DE4F-46E8-8A83-19CFC434F1F2}"/>
                  </a:ext>
                </a:extLst>
              </p:cNvPr>
              <p:cNvCxnSpPr>
                <a:stCxn id="57" idx="3"/>
                <a:endCxn id="60" idx="1"/>
              </p:cNvCxnSpPr>
              <p:nvPr/>
            </p:nvCxnSpPr>
            <p:spPr>
              <a:xfrm>
                <a:off x="-889078" y="4033202"/>
                <a:ext cx="900000" cy="0"/>
              </a:xfrm>
              <a:prstGeom prst="straightConnector1">
                <a:avLst/>
              </a:prstGeom>
              <a:ln w="7620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1600BC2B-19C0-4B77-B6FB-49B7E797587B}"/>
                  </a:ext>
                </a:extLst>
              </p:cNvPr>
              <p:cNvCxnSpPr>
                <a:stCxn id="63" idx="3"/>
                <a:endCxn id="66" idx="1"/>
              </p:cNvCxnSpPr>
              <p:nvPr/>
            </p:nvCxnSpPr>
            <p:spPr>
              <a:xfrm>
                <a:off x="2710922" y="4033202"/>
                <a:ext cx="900000" cy="0"/>
              </a:xfrm>
              <a:prstGeom prst="straightConnector1">
                <a:avLst/>
              </a:prstGeom>
              <a:ln w="76200">
                <a:solidFill>
                  <a:srgbClr val="7030A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6" name="Rectangle: Rounded Corners 265">
                <a:extLst>
                  <a:ext uri="{FF2B5EF4-FFF2-40B4-BE49-F238E27FC236}">
                    <a16:creationId xmlns:a16="http://schemas.microsoft.com/office/drawing/2014/main" id="{C00102F9-AC62-4FD0-83E2-52BEF5736383}"/>
                  </a:ext>
                </a:extLst>
              </p:cNvPr>
              <p:cNvSpPr/>
              <p:nvPr/>
            </p:nvSpPr>
            <p:spPr>
              <a:xfrm>
                <a:off x="-2059556" y="1539439"/>
                <a:ext cx="1453656" cy="5569527"/>
              </a:xfrm>
              <a:prstGeom prst="roundRect">
                <a:avLst/>
              </a:prstGeom>
              <a:ln w="28575">
                <a:solidFill>
                  <a:schemeClr val="accent2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b"/>
              <a:lstStyle/>
              <a:p>
                <a:pPr algn="ctr"/>
                <a:r>
                  <a:rPr lang="en-AU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Sensor 1</a:t>
                </a:r>
              </a:p>
            </p:txBody>
          </p:sp>
          <p:sp>
            <p:nvSpPr>
              <p:cNvPr id="267" name="Rectangle: Rounded Corners 266">
                <a:extLst>
                  <a:ext uri="{FF2B5EF4-FFF2-40B4-BE49-F238E27FC236}">
                    <a16:creationId xmlns:a16="http://schemas.microsoft.com/office/drawing/2014/main" id="{C99DE8A4-4BEC-4CAB-8E9D-F7E869223928}"/>
                  </a:ext>
                </a:extLst>
              </p:cNvPr>
              <p:cNvSpPr/>
              <p:nvPr/>
            </p:nvSpPr>
            <p:spPr>
              <a:xfrm>
                <a:off x="3336232" y="1539439"/>
                <a:ext cx="1453656" cy="5569527"/>
              </a:xfrm>
              <a:prstGeom prst="roundRect">
                <a:avLst/>
              </a:prstGeom>
              <a:ln w="28575">
                <a:solidFill>
                  <a:schemeClr val="accent2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Sensor 4</a:t>
                </a:r>
              </a:p>
            </p:txBody>
          </p:sp>
          <p:sp>
            <p:nvSpPr>
              <p:cNvPr id="268" name="Rectangle: Rounded Corners 267">
                <a:extLst>
                  <a:ext uri="{FF2B5EF4-FFF2-40B4-BE49-F238E27FC236}">
                    <a16:creationId xmlns:a16="http://schemas.microsoft.com/office/drawing/2014/main" id="{F99C75B4-0658-4AC7-990F-A96E758F4063}"/>
                  </a:ext>
                </a:extLst>
              </p:cNvPr>
              <p:cNvSpPr/>
              <p:nvPr/>
            </p:nvSpPr>
            <p:spPr>
              <a:xfrm>
                <a:off x="-253207" y="1539439"/>
                <a:ext cx="1453656" cy="5569527"/>
              </a:xfrm>
              <a:prstGeom prst="roundRect">
                <a:avLst/>
              </a:prstGeom>
              <a:ln w="28575">
                <a:solidFill>
                  <a:schemeClr val="accent2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Sensor 2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1" name="Rectangle 290">
                  <a:extLst>
                    <a:ext uri="{FF2B5EF4-FFF2-40B4-BE49-F238E27FC236}">
                      <a16:creationId xmlns:a16="http://schemas.microsoft.com/office/drawing/2014/main" id="{EEDD62E2-00EB-4D67-ADE1-5219094350EC}"/>
                    </a:ext>
                  </a:extLst>
                </p:cNvPr>
                <p:cNvSpPr/>
                <p:nvPr/>
              </p:nvSpPr>
              <p:spPr>
                <a:xfrm rot="18900000">
                  <a:off x="6798957" y="2301019"/>
                  <a:ext cx="642336" cy="684648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200" i="1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</a:rPr>
                            </m:ctrlPr>
                          </m:sSubPr>
                          <m:e>
                            <m:r>
                              <a:rPr lang="en-AU" sz="3200" i="1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</a:rPr>
                              <m:t>𝑍</m:t>
                            </m:r>
                          </m:e>
                          <m:sub>
                            <m:r>
                              <a:rPr lang="en-AU" sz="3200" i="1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</a:rPr>
                              <m:t>3−</m:t>
                            </m:r>
                          </m:sub>
                        </m:sSub>
                      </m:oMath>
                    </m:oMathPara>
                  </a14:m>
                  <a:endParaRPr lang="en-AU" sz="3200" dirty="0">
                    <a:solidFill>
                      <a:schemeClr val="accent6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91" name="Rectangle 290">
                  <a:extLst>
                    <a:ext uri="{FF2B5EF4-FFF2-40B4-BE49-F238E27FC236}">
                      <a16:creationId xmlns:a16="http://schemas.microsoft.com/office/drawing/2014/main" id="{EEDD62E2-00EB-4D67-ADE1-5219094350E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900000">
                  <a:off x="6798957" y="2301019"/>
                  <a:ext cx="642336" cy="684648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2" name="Rectangle 291">
                  <a:extLst>
                    <a:ext uri="{FF2B5EF4-FFF2-40B4-BE49-F238E27FC236}">
                      <a16:creationId xmlns:a16="http://schemas.microsoft.com/office/drawing/2014/main" id="{9ADCB012-5956-4F93-A351-F4C6719B206A}"/>
                    </a:ext>
                  </a:extLst>
                </p:cNvPr>
                <p:cNvSpPr/>
                <p:nvPr/>
              </p:nvSpPr>
              <p:spPr>
                <a:xfrm rot="18900000">
                  <a:off x="7650233" y="1449743"/>
                  <a:ext cx="642336" cy="684648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200" i="1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</a:rPr>
                            </m:ctrlPr>
                          </m:sSubPr>
                          <m:e>
                            <m:r>
                              <a:rPr lang="en-AU" sz="3200" i="1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</a:rPr>
                              <m:t>𝑍</m:t>
                            </m:r>
                          </m:e>
                          <m:sub>
                            <m:r>
                              <a:rPr lang="en-AU" sz="3200" i="1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</a:rPr>
                              <m:t>1−</m:t>
                            </m:r>
                          </m:sub>
                        </m:sSub>
                      </m:oMath>
                    </m:oMathPara>
                  </a14:m>
                  <a:endParaRPr lang="en-AU" sz="3200" dirty="0">
                    <a:solidFill>
                      <a:schemeClr val="accent6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92" name="Rectangle 291">
                  <a:extLst>
                    <a:ext uri="{FF2B5EF4-FFF2-40B4-BE49-F238E27FC236}">
                      <a16:creationId xmlns:a16="http://schemas.microsoft.com/office/drawing/2014/main" id="{9ADCB012-5956-4F93-A351-F4C6719B20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900000">
                  <a:off x="7650233" y="1449743"/>
                  <a:ext cx="642336" cy="684648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19050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5" name="Rectangle 294">
                  <a:extLst>
                    <a:ext uri="{FF2B5EF4-FFF2-40B4-BE49-F238E27FC236}">
                      <a16:creationId xmlns:a16="http://schemas.microsoft.com/office/drawing/2014/main" id="{841F2FF2-AF9D-4645-944D-339C00D85A61}"/>
                    </a:ext>
                  </a:extLst>
                </p:cNvPr>
                <p:cNvSpPr/>
                <p:nvPr/>
              </p:nvSpPr>
              <p:spPr>
                <a:xfrm rot="18900000">
                  <a:off x="8577737" y="4138362"/>
                  <a:ext cx="642336" cy="684648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200" i="1" dirty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</a:rPr>
                            </m:ctrlPr>
                          </m:sSubPr>
                          <m:e>
                            <m:r>
                              <a:rPr lang="en-AU" sz="3200" i="1" dirty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</a:rPr>
                              <m:t>𝑍</m:t>
                            </m:r>
                          </m:e>
                          <m:sub>
                            <m:r>
                              <a:rPr lang="en-AU" sz="3200" i="1" dirty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</a:rPr>
                              <m:t>4−</m:t>
                            </m:r>
                          </m:sub>
                        </m:sSub>
                      </m:oMath>
                    </m:oMathPara>
                  </a14:m>
                  <a:endParaRPr lang="en-AU" sz="3200" dirty="0">
                    <a:solidFill>
                      <a:schemeClr val="accent4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95" name="Rectangle 294">
                  <a:extLst>
                    <a:ext uri="{FF2B5EF4-FFF2-40B4-BE49-F238E27FC236}">
                      <a16:creationId xmlns:a16="http://schemas.microsoft.com/office/drawing/2014/main" id="{841F2FF2-AF9D-4645-944D-339C00D85A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900000">
                  <a:off x="8577737" y="4138362"/>
                  <a:ext cx="642336" cy="684648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6" name="Rectangle 295">
                  <a:extLst>
                    <a:ext uri="{FF2B5EF4-FFF2-40B4-BE49-F238E27FC236}">
                      <a16:creationId xmlns:a16="http://schemas.microsoft.com/office/drawing/2014/main" id="{E2A41423-1604-418E-818A-07DCE280754A}"/>
                    </a:ext>
                  </a:extLst>
                </p:cNvPr>
                <p:cNvSpPr/>
                <p:nvPr/>
              </p:nvSpPr>
              <p:spPr>
                <a:xfrm rot="18900000">
                  <a:off x="9429013" y="3287086"/>
                  <a:ext cx="642336" cy="684648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200" i="1" dirty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</a:rPr>
                            </m:ctrlPr>
                          </m:sSubPr>
                          <m:e>
                            <m:r>
                              <a:rPr lang="en-AU" sz="3200" i="1" dirty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</a:rPr>
                              <m:t>𝑍</m:t>
                            </m:r>
                          </m:e>
                          <m:sub>
                            <m:r>
                              <a:rPr lang="en-AU" sz="3200" i="1" dirty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</a:rPr>
                              <m:t>2−</m:t>
                            </m:r>
                          </m:sub>
                        </m:sSub>
                      </m:oMath>
                    </m:oMathPara>
                  </a14:m>
                  <a:endParaRPr lang="en-AU" sz="3200" dirty="0">
                    <a:solidFill>
                      <a:schemeClr val="accent4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96" name="Rectangle 295">
                  <a:extLst>
                    <a:ext uri="{FF2B5EF4-FFF2-40B4-BE49-F238E27FC236}">
                      <a16:creationId xmlns:a16="http://schemas.microsoft.com/office/drawing/2014/main" id="{E2A41423-1604-418E-818A-07DCE28075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900000">
                  <a:off x="9429013" y="3287086"/>
                  <a:ext cx="642336" cy="684648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19050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3" name="Rectangle 302">
                  <a:extLst>
                    <a:ext uri="{FF2B5EF4-FFF2-40B4-BE49-F238E27FC236}">
                      <a16:creationId xmlns:a16="http://schemas.microsoft.com/office/drawing/2014/main" id="{5215F98F-49F9-481C-A95F-29857925BDC0}"/>
                    </a:ext>
                  </a:extLst>
                </p:cNvPr>
                <p:cNvSpPr/>
                <p:nvPr/>
              </p:nvSpPr>
              <p:spPr>
                <a:xfrm rot="2700000">
                  <a:off x="8598147" y="1527229"/>
                  <a:ext cx="660080" cy="588240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</a:rPr>
                            </m:ctrlPr>
                          </m:sSubPr>
                          <m:e>
                            <m:r>
                              <a:rPr lang="en-AU" sz="3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</a:rPr>
                              <m:t>𝑍</m:t>
                            </m:r>
                          </m:e>
                          <m:sub>
                            <m:r>
                              <a:rPr lang="en-AU" sz="3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</a:rPr>
                              <m:t>1+</m:t>
                            </m:r>
                          </m:sub>
                        </m:sSub>
                      </m:oMath>
                    </m:oMathPara>
                  </a14:m>
                  <a:endParaRPr lang="en-AU" sz="3200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303" name="Rectangle 302">
                  <a:extLst>
                    <a:ext uri="{FF2B5EF4-FFF2-40B4-BE49-F238E27FC236}">
                      <a16:creationId xmlns:a16="http://schemas.microsoft.com/office/drawing/2014/main" id="{5215F98F-49F9-481C-A95F-29857925BD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700000">
                  <a:off x="8598147" y="1527229"/>
                  <a:ext cx="660080" cy="58824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19050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4" name="Rectangle 303">
                  <a:extLst>
                    <a:ext uri="{FF2B5EF4-FFF2-40B4-BE49-F238E27FC236}">
                      <a16:creationId xmlns:a16="http://schemas.microsoft.com/office/drawing/2014/main" id="{D97E620E-F895-4FD6-99C6-2B4257DDA400}"/>
                    </a:ext>
                  </a:extLst>
                </p:cNvPr>
                <p:cNvSpPr/>
                <p:nvPr/>
              </p:nvSpPr>
              <p:spPr>
                <a:xfrm rot="2700000">
                  <a:off x="9449423" y="2378505"/>
                  <a:ext cx="660080" cy="588240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</a:rPr>
                            </m:ctrlPr>
                          </m:sSubPr>
                          <m:e>
                            <m:r>
                              <a:rPr lang="en-AU" sz="3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</a:rPr>
                              <m:t>𝑍</m:t>
                            </m:r>
                          </m:e>
                          <m:sub>
                            <m:r>
                              <a:rPr lang="en-AU" sz="3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</a:rPr>
                              <m:t>2+</m:t>
                            </m:r>
                          </m:sub>
                        </m:sSub>
                      </m:oMath>
                    </m:oMathPara>
                  </a14:m>
                  <a:endParaRPr lang="en-AU" sz="3200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304" name="Rectangle 303">
                  <a:extLst>
                    <a:ext uri="{FF2B5EF4-FFF2-40B4-BE49-F238E27FC236}">
                      <a16:creationId xmlns:a16="http://schemas.microsoft.com/office/drawing/2014/main" id="{D97E620E-F895-4FD6-99C6-2B4257DDA4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700000">
                  <a:off x="9449423" y="2378505"/>
                  <a:ext cx="660080" cy="58824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19050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1" name="Rectangle 300">
                  <a:extLst>
                    <a:ext uri="{FF2B5EF4-FFF2-40B4-BE49-F238E27FC236}">
                      <a16:creationId xmlns:a16="http://schemas.microsoft.com/office/drawing/2014/main" id="{3E0FCA74-3EC7-431D-8CBE-56778306B8BC}"/>
                    </a:ext>
                  </a:extLst>
                </p:cNvPr>
                <p:cNvSpPr/>
                <p:nvPr/>
              </p:nvSpPr>
              <p:spPr>
                <a:xfrm rot="2700000">
                  <a:off x="6760804" y="3306009"/>
                  <a:ext cx="660080" cy="588240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</a:rPr>
                            </m:ctrlPr>
                          </m:sSubPr>
                          <m:e>
                            <m:r>
                              <a:rPr lang="en-AU" sz="3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</a:rPr>
                              <m:t>𝑍</m:t>
                            </m:r>
                          </m:e>
                          <m:sub>
                            <m:r>
                              <a:rPr lang="en-AU" sz="3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</a:rPr>
                              <m:t>3+</m:t>
                            </m:r>
                          </m:sub>
                        </m:sSub>
                      </m:oMath>
                    </m:oMathPara>
                  </a14:m>
                  <a:endParaRPr lang="en-AU" sz="3200" dirty="0">
                    <a:solidFill>
                      <a:srgbClr val="7030A0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301" name="Rectangle 300">
                  <a:extLst>
                    <a:ext uri="{FF2B5EF4-FFF2-40B4-BE49-F238E27FC236}">
                      <a16:creationId xmlns:a16="http://schemas.microsoft.com/office/drawing/2014/main" id="{3E0FCA74-3EC7-431D-8CBE-56778306B8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700000">
                  <a:off x="6760804" y="3306009"/>
                  <a:ext cx="660080" cy="58824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 w="19050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2" name="Rectangle 301">
                  <a:extLst>
                    <a:ext uri="{FF2B5EF4-FFF2-40B4-BE49-F238E27FC236}">
                      <a16:creationId xmlns:a16="http://schemas.microsoft.com/office/drawing/2014/main" id="{5DA22C4E-ABAB-45A5-80D2-A815AAE3A607}"/>
                    </a:ext>
                  </a:extLst>
                </p:cNvPr>
                <p:cNvSpPr/>
                <p:nvPr/>
              </p:nvSpPr>
              <p:spPr>
                <a:xfrm rot="2700000">
                  <a:off x="7612080" y="4157285"/>
                  <a:ext cx="660080" cy="588240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</a:rPr>
                            </m:ctrlPr>
                          </m:sSubPr>
                          <m:e>
                            <m:r>
                              <a:rPr lang="en-AU" sz="3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</a:rPr>
                              <m:t>𝑍</m:t>
                            </m:r>
                          </m:e>
                          <m:sub>
                            <m:r>
                              <a:rPr lang="en-AU" sz="3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</a:rPr>
                              <m:t>4+</m:t>
                            </m:r>
                          </m:sub>
                        </m:sSub>
                      </m:oMath>
                    </m:oMathPara>
                  </a14:m>
                  <a:endParaRPr lang="en-AU" sz="3200" dirty="0">
                    <a:solidFill>
                      <a:srgbClr val="7030A0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302" name="Rectangle 301">
                  <a:extLst>
                    <a:ext uri="{FF2B5EF4-FFF2-40B4-BE49-F238E27FC236}">
                      <a16:creationId xmlns:a16="http://schemas.microsoft.com/office/drawing/2014/main" id="{5DA22C4E-ABAB-45A5-80D2-A815AAE3A6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700000">
                  <a:off x="7612080" y="4157285"/>
                  <a:ext cx="660080" cy="58824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 w="19050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E5A5D0C5-A2CE-4288-85D0-34C1CB732091}"/>
                </a:ext>
              </a:extLst>
            </p:cNvPr>
            <p:cNvSpPr/>
            <p:nvPr/>
          </p:nvSpPr>
          <p:spPr>
            <a:xfrm>
              <a:off x="7424750" y="2107718"/>
              <a:ext cx="246156" cy="2461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accent6"/>
                </a:solidFill>
              </a:endParaRP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E48A68DF-B2FD-4882-8CEB-C87A5F1E0C81}"/>
                </a:ext>
              </a:extLst>
            </p:cNvPr>
            <p:cNvSpPr/>
            <p:nvPr/>
          </p:nvSpPr>
          <p:spPr>
            <a:xfrm>
              <a:off x="9205689" y="2107718"/>
              <a:ext cx="246156" cy="2461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accent6"/>
                </a:solidFill>
              </a:endParaRP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740E3B08-2A54-422D-818F-F90504D8B6F0}"/>
                </a:ext>
              </a:extLst>
            </p:cNvPr>
            <p:cNvSpPr/>
            <p:nvPr/>
          </p:nvSpPr>
          <p:spPr>
            <a:xfrm>
              <a:off x="7424750" y="3931965"/>
              <a:ext cx="246156" cy="2461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accent6"/>
                </a:solidFill>
              </a:endParaRP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791315D6-1F8C-4F96-B3ED-FDA2F2E06DA7}"/>
                </a:ext>
              </a:extLst>
            </p:cNvPr>
            <p:cNvSpPr/>
            <p:nvPr/>
          </p:nvSpPr>
          <p:spPr>
            <a:xfrm>
              <a:off x="9205689" y="3931965"/>
              <a:ext cx="246156" cy="2461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05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F95D6A68-D156-495F-9468-DB6F1D3080E1}"/>
              </a:ext>
            </a:extLst>
          </p:cNvPr>
          <p:cNvSpPr/>
          <p:nvPr/>
        </p:nvSpPr>
        <p:spPr>
          <a:xfrm>
            <a:off x="2362507" y="1783202"/>
            <a:ext cx="2793668" cy="900000"/>
          </a:xfrm>
          <a:prstGeom prst="flowChartAlternate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5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Yu Gothic" panose="020B0400000000000000" pitchFamily="34" charset="-128"/>
              </a:rPr>
              <a:t>White/+</a:t>
            </a:r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9CAF59A4-4D0D-470A-882F-07E1BC1CB4A9}"/>
              </a:ext>
            </a:extLst>
          </p:cNvPr>
          <p:cNvSpPr/>
          <p:nvPr/>
        </p:nvSpPr>
        <p:spPr>
          <a:xfrm>
            <a:off x="2362507" y="3583202"/>
            <a:ext cx="2793668" cy="900000"/>
          </a:xfrm>
          <a:prstGeom prst="flowChartAlternate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5400" dirty="0">
                <a:solidFill>
                  <a:srgbClr val="C00000"/>
                </a:solidFill>
                <a:latin typeface="Consolas" panose="020B0609020204030204" pitchFamily="49" charset="0"/>
                <a:ea typeface="Yu Gothic" panose="020B0400000000000000" pitchFamily="34" charset="-128"/>
              </a:rPr>
              <a:t>Red/C</a:t>
            </a:r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C583E18D-E140-4514-BE1B-F03AF3910328}"/>
              </a:ext>
            </a:extLst>
          </p:cNvPr>
          <p:cNvSpPr/>
          <p:nvPr/>
        </p:nvSpPr>
        <p:spPr>
          <a:xfrm>
            <a:off x="2362507" y="5383202"/>
            <a:ext cx="2793668" cy="900000"/>
          </a:xfrm>
          <a:prstGeom prst="flowChartAlternate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5400" dirty="0">
                <a:solidFill>
                  <a:schemeClr val="tx1"/>
                </a:solidFill>
                <a:latin typeface="Consolas" panose="020B0609020204030204" pitchFamily="49" charset="0"/>
                <a:ea typeface="Yu Gothic" panose="020B0400000000000000" pitchFamily="34" charset="-128"/>
              </a:rPr>
              <a:t>Black/-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3366757-E672-4847-9D80-2B0E018E0DFD}"/>
              </a:ext>
            </a:extLst>
          </p:cNvPr>
          <p:cNvCxnSpPr>
            <a:cxnSpLocks/>
            <a:stCxn id="11" idx="1"/>
            <a:endCxn id="12" idx="1"/>
          </p:cNvCxnSpPr>
          <p:nvPr/>
        </p:nvCxnSpPr>
        <p:spPr>
          <a:xfrm rot="10800000" flipV="1">
            <a:off x="2362507" y="2233202"/>
            <a:ext cx="12700" cy="1800000"/>
          </a:xfrm>
          <a:prstGeom prst="bentConnector3">
            <a:avLst>
              <a:gd name="adj1" fmla="val 1800000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DA3B9DD8-3FC4-4507-A959-995CFC164569}"/>
              </a:ext>
            </a:extLst>
          </p:cNvPr>
          <p:cNvCxnSpPr>
            <a:cxnSpLocks/>
            <a:stCxn id="12" idx="1"/>
            <a:endCxn id="13" idx="1"/>
          </p:cNvCxnSpPr>
          <p:nvPr/>
        </p:nvCxnSpPr>
        <p:spPr>
          <a:xfrm rot="10800000" flipV="1">
            <a:off x="2362507" y="4033202"/>
            <a:ext cx="12700" cy="1800000"/>
          </a:xfrm>
          <a:prstGeom prst="bentConnector3">
            <a:avLst>
              <a:gd name="adj1" fmla="val 1800000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180D3188-8AE1-4FA5-B91D-F368EB306082}"/>
              </a:ext>
            </a:extLst>
          </p:cNvPr>
          <p:cNvGrpSpPr/>
          <p:nvPr/>
        </p:nvGrpSpPr>
        <p:grpSpPr>
          <a:xfrm>
            <a:off x="1308798" y="2873891"/>
            <a:ext cx="1543501" cy="2318622"/>
            <a:chOff x="2966357" y="2873891"/>
            <a:chExt cx="1543501" cy="23186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99155CF5-0D22-4825-815A-055D536A5CAA}"/>
                    </a:ext>
                  </a:extLst>
                </p:cNvPr>
                <p:cNvSpPr/>
                <p:nvPr/>
              </p:nvSpPr>
              <p:spPr>
                <a:xfrm>
                  <a:off x="2966357" y="2873891"/>
                  <a:ext cx="1543501" cy="51862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4400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r>
                          <a:rPr lang="en-AU" sz="4400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AU" sz="4400" dirty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m:t>(+</m:t>
                        </m:r>
                        <m:r>
                          <m:rPr>
                            <m:nor/>
                          </m:rPr>
                          <a:rPr lang="en-AU" sz="4400" dirty="0" err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m:t>ve</m:t>
                        </m:r>
                        <m:r>
                          <m:rPr>
                            <m:nor/>
                          </m:rPr>
                          <a:rPr lang="en-AU" sz="4400" dirty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m:t>)</m:t>
                        </m:r>
                      </m:oMath>
                    </m:oMathPara>
                  </a14:m>
                  <a:endParaRPr lang="en-AU" sz="4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279" name="Rectangle 278">
                  <a:extLst>
                    <a:ext uri="{FF2B5EF4-FFF2-40B4-BE49-F238E27FC236}">
                      <a16:creationId xmlns:a16="http://schemas.microsoft.com/office/drawing/2014/main" id="{0555249A-0FF1-4701-8936-19A591A41E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6357" y="2873891"/>
                  <a:ext cx="1543501" cy="518622"/>
                </a:xfrm>
                <a:prstGeom prst="rect">
                  <a:avLst/>
                </a:prstGeom>
                <a:blipFill>
                  <a:blip r:embed="rId2"/>
                  <a:stretch>
                    <a:fillRect l="-3953" b="-1162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9D13EDEB-7885-4E35-9FC7-74ECC469DE4C}"/>
                    </a:ext>
                  </a:extLst>
                </p:cNvPr>
                <p:cNvSpPr/>
                <p:nvPr/>
              </p:nvSpPr>
              <p:spPr>
                <a:xfrm>
                  <a:off x="2966357" y="4673891"/>
                  <a:ext cx="1543501" cy="51862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AU" sz="4400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AU" sz="4400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AU" sz="44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(-ve)</a:t>
                  </a:r>
                </a:p>
              </p:txBody>
            </p:sp>
          </mc:Choice>
          <mc:Fallback xmlns="">
            <p:sp>
              <p:nvSpPr>
                <p:cNvPr id="280" name="Rectangle 279">
                  <a:extLst>
                    <a:ext uri="{FF2B5EF4-FFF2-40B4-BE49-F238E27FC236}">
                      <a16:creationId xmlns:a16="http://schemas.microsoft.com/office/drawing/2014/main" id="{18B53EC6-A027-407A-A53C-F306022427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6357" y="4673891"/>
                  <a:ext cx="1543501" cy="518622"/>
                </a:xfrm>
                <a:prstGeom prst="rect">
                  <a:avLst/>
                </a:prstGeom>
                <a:blipFill>
                  <a:blip r:embed="rId3"/>
                  <a:stretch>
                    <a:fillRect t="-51765" r="-20553" b="-8705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914A0FC-D39E-4CE2-B3D3-0C298DEB21C1}"/>
              </a:ext>
            </a:extLst>
          </p:cNvPr>
          <p:cNvGrpSpPr/>
          <p:nvPr/>
        </p:nvGrpSpPr>
        <p:grpSpPr>
          <a:xfrm>
            <a:off x="4260035" y="3287486"/>
            <a:ext cx="8879187" cy="2355027"/>
            <a:chOff x="4260035" y="3287486"/>
            <a:chExt cx="8879187" cy="2355027"/>
          </a:xfrm>
        </p:grpSpPr>
        <p:sp>
          <p:nvSpPr>
            <p:cNvPr id="20" name="Flowchart: Alternate Process 19">
              <a:extLst>
                <a:ext uri="{FF2B5EF4-FFF2-40B4-BE49-F238E27FC236}">
                  <a16:creationId xmlns:a16="http://schemas.microsoft.com/office/drawing/2014/main" id="{D6E66915-4CCF-46D7-838A-CD62A1200057}"/>
                </a:ext>
              </a:extLst>
            </p:cNvPr>
            <p:cNvSpPr/>
            <p:nvPr/>
          </p:nvSpPr>
          <p:spPr>
            <a:xfrm>
              <a:off x="4260035" y="4742513"/>
              <a:ext cx="2793668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3600" dirty="0">
                  <a:solidFill>
                    <a:schemeClr val="tx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Black/-</a:t>
              </a:r>
            </a:p>
          </p:txBody>
        </p:sp>
        <p:sp>
          <p:nvSpPr>
            <p:cNvPr id="18" name="Flowchart: Alternate Process 17">
              <a:extLst>
                <a:ext uri="{FF2B5EF4-FFF2-40B4-BE49-F238E27FC236}">
                  <a16:creationId xmlns:a16="http://schemas.microsoft.com/office/drawing/2014/main" id="{F2BACA63-A333-41A7-8978-7FD700B47198}"/>
                </a:ext>
              </a:extLst>
            </p:cNvPr>
            <p:cNvSpPr/>
            <p:nvPr/>
          </p:nvSpPr>
          <p:spPr>
            <a:xfrm>
              <a:off x="7302795" y="4742513"/>
              <a:ext cx="2793668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3600" dirty="0">
                  <a:solidFill>
                    <a:srgbClr val="C0000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Red/C</a:t>
              </a:r>
            </a:p>
          </p:txBody>
        </p:sp>
        <p:sp>
          <p:nvSpPr>
            <p:cNvPr id="22" name="Flowchart: Alternate Process 21">
              <a:extLst>
                <a:ext uri="{FF2B5EF4-FFF2-40B4-BE49-F238E27FC236}">
                  <a16:creationId xmlns:a16="http://schemas.microsoft.com/office/drawing/2014/main" id="{753ADBFB-86A4-4830-8B4F-26FF50C10AA4}"/>
                </a:ext>
              </a:extLst>
            </p:cNvPr>
            <p:cNvSpPr/>
            <p:nvPr/>
          </p:nvSpPr>
          <p:spPr>
            <a:xfrm>
              <a:off x="10345554" y="4730924"/>
              <a:ext cx="2793668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360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White/+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DA9613B8-C460-4FEB-91E8-79E936916BE3}"/>
                    </a:ext>
                  </a:extLst>
                </p:cNvPr>
                <p:cNvSpPr/>
                <p:nvPr/>
              </p:nvSpPr>
              <p:spPr>
                <a:xfrm>
                  <a:off x="6266733" y="3287486"/>
                  <a:ext cx="1823033" cy="1251562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3600" dirty="0"/>
                    <a:t>Strain (</a:t>
                  </a:r>
                  <a14:m>
                    <m:oMath xmlns:m="http://schemas.openxmlformats.org/officeDocument/2006/math">
                      <m:r>
                        <a:rPr lang="en-AU" sz="3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AU" sz="3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ve</m:t>
                      </m:r>
                      <m:r>
                        <a:rPr lang="en-AU" sz="3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a14:m>
                  <a:r>
                    <a:rPr lang="en-AU" sz="3600" dirty="0"/>
                    <a:t>)</a:t>
                  </a:r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DA9613B8-C460-4FEB-91E8-79E936916B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733" y="3287486"/>
                  <a:ext cx="1823033" cy="1251562"/>
                </a:xfrm>
                <a:prstGeom prst="rect">
                  <a:avLst/>
                </a:prstGeom>
                <a:blipFill>
                  <a:blip r:embed="rId4"/>
                  <a:stretch>
                    <a:fillRect l="-2980" t="-4306" r="-2980" b="-14354"/>
                  </a:stretch>
                </a:blipFill>
                <a:ln w="19050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1F3A0AD4-43B7-45DF-8E89-403883246A87}"/>
                    </a:ext>
                  </a:extLst>
                </p:cNvPr>
                <p:cNvSpPr/>
                <p:nvPr/>
              </p:nvSpPr>
              <p:spPr>
                <a:xfrm>
                  <a:off x="9309492" y="3287486"/>
                  <a:ext cx="1823033" cy="1251562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3600" dirty="0"/>
                    <a:t>Strain (</a:t>
                  </a:r>
                  <a14:m>
                    <m:oMath xmlns:m="http://schemas.openxmlformats.org/officeDocument/2006/math">
                      <m:r>
                        <a:rPr lang="en-AU" sz="3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AU" sz="3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ve</m:t>
                      </m:r>
                      <m:r>
                        <a:rPr lang="en-AU" sz="3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a14:m>
                  <a:r>
                    <a:rPr lang="en-AU" sz="3600" dirty="0"/>
                    <a:t>)</a:t>
                  </a:r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1F3A0AD4-43B7-45DF-8E89-403883246A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09492" y="3287486"/>
                  <a:ext cx="1823033" cy="1251562"/>
                </a:xfrm>
                <a:prstGeom prst="rect">
                  <a:avLst/>
                </a:prstGeom>
                <a:blipFill>
                  <a:blip r:embed="rId5"/>
                  <a:stretch>
                    <a:fillRect l="-2980" t="-4306" r="-2980" b="-14354"/>
                  </a:stretch>
                </a:blipFill>
                <a:ln w="19050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12B9FF9-D16C-4A91-8893-3E7F7056161C}"/>
                </a:ext>
              </a:extLst>
            </p:cNvPr>
            <p:cNvSpPr/>
            <p:nvPr/>
          </p:nvSpPr>
          <p:spPr>
            <a:xfrm>
              <a:off x="8606171" y="3819809"/>
              <a:ext cx="186916" cy="1869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26A6E6D-F7FF-4E8C-9496-50EABFA34A69}"/>
                </a:ext>
              </a:extLst>
            </p:cNvPr>
            <p:cNvGrpSpPr/>
            <p:nvPr/>
          </p:nvGrpSpPr>
          <p:grpSpPr>
            <a:xfrm>
              <a:off x="5656869" y="3913267"/>
              <a:ext cx="6085520" cy="829246"/>
              <a:chOff x="5656869" y="3913267"/>
              <a:chExt cx="6085520" cy="829246"/>
            </a:xfrm>
          </p:grpSpPr>
          <p:cxnSp>
            <p:nvCxnSpPr>
              <p:cNvPr id="30" name="Connector: Elbow 29">
                <a:extLst>
                  <a:ext uri="{FF2B5EF4-FFF2-40B4-BE49-F238E27FC236}">
                    <a16:creationId xmlns:a16="http://schemas.microsoft.com/office/drawing/2014/main" id="{77FF44B8-BAEB-4B97-888B-1F4611590A8D}"/>
                  </a:ext>
                </a:extLst>
              </p:cNvPr>
              <p:cNvCxnSpPr>
                <a:cxnSpLocks/>
                <a:stCxn id="20" idx="0"/>
                <a:endCxn id="23" idx="1"/>
              </p:cNvCxnSpPr>
              <p:nvPr/>
            </p:nvCxnSpPr>
            <p:spPr>
              <a:xfrm rot="5400000" flipH="1" flipV="1">
                <a:off x="5547178" y="4022958"/>
                <a:ext cx="829246" cy="609864"/>
              </a:xfrm>
              <a:prstGeom prst="bentConnector2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or: Elbow 31">
                <a:extLst>
                  <a:ext uri="{FF2B5EF4-FFF2-40B4-BE49-F238E27FC236}">
                    <a16:creationId xmlns:a16="http://schemas.microsoft.com/office/drawing/2014/main" id="{AFBB9FCF-783A-425E-9E78-EAAFC6163E22}"/>
                  </a:ext>
                </a:extLst>
              </p:cNvPr>
              <p:cNvCxnSpPr>
                <a:cxnSpLocks/>
                <a:stCxn id="22" idx="0"/>
                <a:endCxn id="26" idx="3"/>
              </p:cNvCxnSpPr>
              <p:nvPr/>
            </p:nvCxnSpPr>
            <p:spPr>
              <a:xfrm rot="16200000" flipV="1">
                <a:off x="11028629" y="4017164"/>
                <a:ext cx="817657" cy="609863"/>
              </a:xfrm>
              <a:prstGeom prst="bentConnector2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285D0B6B-313E-4B4E-BFBE-9AD30CA95A17}"/>
                  </a:ext>
                </a:extLst>
              </p:cNvPr>
              <p:cNvCxnSpPr>
                <a:cxnSpLocks/>
                <a:stCxn id="23" idx="3"/>
                <a:endCxn id="31" idx="2"/>
              </p:cNvCxnSpPr>
              <p:nvPr/>
            </p:nvCxnSpPr>
            <p:spPr>
              <a:xfrm>
                <a:off x="8089766" y="3913267"/>
                <a:ext cx="516405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EBA49859-9C76-4932-9155-11FC47D26774}"/>
                  </a:ext>
                </a:extLst>
              </p:cNvPr>
              <p:cNvCxnSpPr>
                <a:cxnSpLocks/>
                <a:stCxn id="26" idx="1"/>
                <a:endCxn id="31" idx="6"/>
              </p:cNvCxnSpPr>
              <p:nvPr/>
            </p:nvCxnSpPr>
            <p:spPr>
              <a:xfrm flipH="1">
                <a:off x="8793087" y="3913267"/>
                <a:ext cx="516405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1E838579-9366-46E3-A678-EA938E299202}"/>
                  </a:ext>
                </a:extLst>
              </p:cNvPr>
              <p:cNvCxnSpPr>
                <a:stCxn id="18" idx="0"/>
                <a:endCxn id="31" idx="4"/>
              </p:cNvCxnSpPr>
              <p:nvPr/>
            </p:nvCxnSpPr>
            <p:spPr>
              <a:xfrm flipV="1">
                <a:off x="8699629" y="4006725"/>
                <a:ext cx="0" cy="735788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676684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1295C92E-C57F-42D5-B474-41DACDB48C8E}"/>
              </a:ext>
            </a:extLst>
          </p:cNvPr>
          <p:cNvGrpSpPr/>
          <p:nvPr/>
        </p:nvGrpSpPr>
        <p:grpSpPr>
          <a:xfrm>
            <a:off x="1883000" y="0"/>
            <a:ext cx="6140000" cy="7200000"/>
            <a:chOff x="1883000" y="0"/>
            <a:chExt cx="6140000" cy="720000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0C43B11-1EE7-4AB2-AD53-FE239933D2F2}"/>
                </a:ext>
              </a:extLst>
            </p:cNvPr>
            <p:cNvGrpSpPr/>
            <p:nvPr/>
          </p:nvGrpSpPr>
          <p:grpSpPr>
            <a:xfrm>
              <a:off x="2783000" y="0"/>
              <a:ext cx="4340000" cy="7200000"/>
              <a:chOff x="2783000" y="3154573"/>
              <a:chExt cx="4340000" cy="7200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26A4F48-6A36-4B01-A353-9F2BC451967F}"/>
                  </a:ext>
                </a:extLst>
              </p:cNvPr>
              <p:cNvSpPr/>
              <p:nvPr/>
            </p:nvSpPr>
            <p:spPr>
              <a:xfrm>
                <a:off x="3233000" y="3171371"/>
                <a:ext cx="3440001" cy="718320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4800" dirty="0">
                    <a:latin typeface="Consolas" panose="020B0609020204030204" pitchFamily="49" charset="0"/>
                  </a:rPr>
                  <a:t>INA125</a:t>
                </a:r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FBE07B88-BA8F-4360-8614-5F5DC885D7BA}"/>
                  </a:ext>
                </a:extLst>
              </p:cNvPr>
              <p:cNvGrpSpPr/>
              <p:nvPr/>
            </p:nvGrpSpPr>
            <p:grpSpPr>
              <a:xfrm>
                <a:off x="2783000" y="3154573"/>
                <a:ext cx="4340000" cy="7200000"/>
                <a:chOff x="2525371" y="-16798"/>
                <a:chExt cx="4340000" cy="7200000"/>
              </a:xfrm>
            </p:grpSpPr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1DAF21E4-5ACF-45F7-99E3-FCF341284AF0}"/>
                    </a:ext>
                  </a:extLst>
                </p:cNvPr>
                <p:cNvGrpSpPr/>
                <p:nvPr/>
              </p:nvGrpSpPr>
              <p:grpSpPr>
                <a:xfrm>
                  <a:off x="2525371" y="-16798"/>
                  <a:ext cx="900000" cy="7200000"/>
                  <a:chOff x="7457472" y="-16798"/>
                  <a:chExt cx="900000" cy="7200000"/>
                </a:xfrm>
              </p:grpSpPr>
              <p:sp>
                <p:nvSpPr>
                  <p:cNvPr id="5" name="Flowchart: Alternate Process 4">
                    <a:extLst>
                      <a:ext uri="{FF2B5EF4-FFF2-40B4-BE49-F238E27FC236}">
                        <a16:creationId xmlns:a16="http://schemas.microsoft.com/office/drawing/2014/main" id="{DB9A4ACC-9391-464F-9F91-998028DA512C}"/>
                      </a:ext>
                    </a:extLst>
                  </p:cNvPr>
                  <p:cNvSpPr/>
                  <p:nvPr/>
                </p:nvSpPr>
                <p:spPr>
                  <a:xfrm>
                    <a:off x="7457472" y="-16798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</a:t>
                    </a:r>
                  </a:p>
                </p:txBody>
              </p:sp>
              <p:sp>
                <p:nvSpPr>
                  <p:cNvPr id="6" name="Flowchart: Alternate Process 5">
                    <a:extLst>
                      <a:ext uri="{FF2B5EF4-FFF2-40B4-BE49-F238E27FC236}">
                        <a16:creationId xmlns:a16="http://schemas.microsoft.com/office/drawing/2014/main" id="{A87D7ECC-7D40-4648-ABAA-7AA388DF54B4}"/>
                      </a:ext>
                    </a:extLst>
                  </p:cNvPr>
                  <p:cNvSpPr/>
                  <p:nvPr/>
                </p:nvSpPr>
                <p:spPr>
                  <a:xfrm>
                    <a:off x="7457472" y="8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2</a:t>
                    </a:r>
                  </a:p>
                </p:txBody>
              </p:sp>
              <p:sp>
                <p:nvSpPr>
                  <p:cNvPr id="7" name="Flowchart: Alternate Process 6">
                    <a:extLst>
                      <a:ext uri="{FF2B5EF4-FFF2-40B4-BE49-F238E27FC236}">
                        <a16:creationId xmlns:a16="http://schemas.microsoft.com/office/drawing/2014/main" id="{E0DCF083-AE11-499D-A956-8AF24C05DC7F}"/>
                      </a:ext>
                    </a:extLst>
                  </p:cNvPr>
                  <p:cNvSpPr/>
                  <p:nvPr/>
                </p:nvSpPr>
                <p:spPr>
                  <a:xfrm>
                    <a:off x="7457472" y="17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3</a:t>
                    </a:r>
                  </a:p>
                </p:txBody>
              </p:sp>
              <p:sp>
                <p:nvSpPr>
                  <p:cNvPr id="8" name="Flowchart: Alternate Process 7">
                    <a:extLst>
                      <a:ext uri="{FF2B5EF4-FFF2-40B4-BE49-F238E27FC236}">
                        <a16:creationId xmlns:a16="http://schemas.microsoft.com/office/drawing/2014/main" id="{5B1B60C4-0457-4946-AC57-12C1743009CE}"/>
                      </a:ext>
                    </a:extLst>
                  </p:cNvPr>
                  <p:cNvSpPr/>
                  <p:nvPr/>
                </p:nvSpPr>
                <p:spPr>
                  <a:xfrm>
                    <a:off x="7457472" y="26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4</a:t>
                    </a:r>
                  </a:p>
                </p:txBody>
              </p:sp>
              <p:sp>
                <p:nvSpPr>
                  <p:cNvPr id="9" name="Flowchart: Alternate Process 8">
                    <a:extLst>
                      <a:ext uri="{FF2B5EF4-FFF2-40B4-BE49-F238E27FC236}">
                        <a16:creationId xmlns:a16="http://schemas.microsoft.com/office/drawing/2014/main" id="{BADA8990-257B-42A8-B9CE-A7A4CB4B5F27}"/>
                      </a:ext>
                    </a:extLst>
                  </p:cNvPr>
                  <p:cNvSpPr/>
                  <p:nvPr/>
                </p:nvSpPr>
                <p:spPr>
                  <a:xfrm>
                    <a:off x="7457472" y="35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5</a:t>
                    </a:r>
                  </a:p>
                </p:txBody>
              </p:sp>
              <p:sp>
                <p:nvSpPr>
                  <p:cNvPr id="10" name="Flowchart: Alternate Process 9">
                    <a:extLst>
                      <a:ext uri="{FF2B5EF4-FFF2-40B4-BE49-F238E27FC236}">
                        <a16:creationId xmlns:a16="http://schemas.microsoft.com/office/drawing/2014/main" id="{6FEF3638-B686-4144-B909-5AF2C8BF754A}"/>
                      </a:ext>
                    </a:extLst>
                  </p:cNvPr>
                  <p:cNvSpPr/>
                  <p:nvPr/>
                </p:nvSpPr>
                <p:spPr>
                  <a:xfrm>
                    <a:off x="7457472" y="44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6</a:t>
                    </a:r>
                  </a:p>
                </p:txBody>
              </p:sp>
              <p:sp>
                <p:nvSpPr>
                  <p:cNvPr id="11" name="Flowchart: Alternate Process 10">
                    <a:extLst>
                      <a:ext uri="{FF2B5EF4-FFF2-40B4-BE49-F238E27FC236}">
                        <a16:creationId xmlns:a16="http://schemas.microsoft.com/office/drawing/2014/main" id="{6684D052-DC0B-4B30-A293-79AC12675B12}"/>
                      </a:ext>
                    </a:extLst>
                  </p:cNvPr>
                  <p:cNvSpPr/>
                  <p:nvPr/>
                </p:nvSpPr>
                <p:spPr>
                  <a:xfrm>
                    <a:off x="7457472" y="53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7</a:t>
                    </a:r>
                  </a:p>
                </p:txBody>
              </p:sp>
              <p:sp>
                <p:nvSpPr>
                  <p:cNvPr id="12" name="Flowchart: Alternate Process 11">
                    <a:extLst>
                      <a:ext uri="{FF2B5EF4-FFF2-40B4-BE49-F238E27FC236}">
                        <a16:creationId xmlns:a16="http://schemas.microsoft.com/office/drawing/2014/main" id="{6D763D6C-11C3-45C2-B450-70C4A9481D3D}"/>
                      </a:ext>
                    </a:extLst>
                  </p:cNvPr>
                  <p:cNvSpPr/>
                  <p:nvPr/>
                </p:nvSpPr>
                <p:spPr>
                  <a:xfrm>
                    <a:off x="7457472" y="62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8</a:t>
                    </a:r>
                  </a:p>
                </p:txBody>
              </p:sp>
            </p:grp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87B0317C-7806-4A95-873D-7554BB56E522}"/>
                    </a:ext>
                  </a:extLst>
                </p:cNvPr>
                <p:cNvGrpSpPr/>
                <p:nvPr/>
              </p:nvGrpSpPr>
              <p:grpSpPr>
                <a:xfrm>
                  <a:off x="5965371" y="-16798"/>
                  <a:ext cx="900000" cy="7200000"/>
                  <a:chOff x="7457472" y="-16798"/>
                  <a:chExt cx="900000" cy="7200000"/>
                </a:xfrm>
              </p:grpSpPr>
              <p:sp>
                <p:nvSpPr>
                  <p:cNvPr id="15" name="Flowchart: Alternate Process 14">
                    <a:extLst>
                      <a:ext uri="{FF2B5EF4-FFF2-40B4-BE49-F238E27FC236}">
                        <a16:creationId xmlns:a16="http://schemas.microsoft.com/office/drawing/2014/main" id="{47E30D8A-AA47-405D-9223-6A70731835B1}"/>
                      </a:ext>
                    </a:extLst>
                  </p:cNvPr>
                  <p:cNvSpPr/>
                  <p:nvPr/>
                </p:nvSpPr>
                <p:spPr>
                  <a:xfrm>
                    <a:off x="7457472" y="-16798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16</a:t>
                    </a:r>
                  </a:p>
                </p:txBody>
              </p:sp>
              <p:sp>
                <p:nvSpPr>
                  <p:cNvPr id="16" name="Flowchart: Alternate Process 15">
                    <a:extLst>
                      <a:ext uri="{FF2B5EF4-FFF2-40B4-BE49-F238E27FC236}">
                        <a16:creationId xmlns:a16="http://schemas.microsoft.com/office/drawing/2014/main" id="{43D16A6D-80B2-4082-BA8F-9AB203A1A604}"/>
                      </a:ext>
                    </a:extLst>
                  </p:cNvPr>
                  <p:cNvSpPr/>
                  <p:nvPr/>
                </p:nvSpPr>
                <p:spPr>
                  <a:xfrm>
                    <a:off x="7457472" y="8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15</a:t>
                    </a:r>
                  </a:p>
                </p:txBody>
              </p:sp>
              <p:sp>
                <p:nvSpPr>
                  <p:cNvPr id="17" name="Flowchart: Alternate Process 16">
                    <a:extLst>
                      <a:ext uri="{FF2B5EF4-FFF2-40B4-BE49-F238E27FC236}">
                        <a16:creationId xmlns:a16="http://schemas.microsoft.com/office/drawing/2014/main" id="{05B5D405-D06C-4922-AC19-84164FF5D349}"/>
                      </a:ext>
                    </a:extLst>
                  </p:cNvPr>
                  <p:cNvSpPr/>
                  <p:nvPr/>
                </p:nvSpPr>
                <p:spPr>
                  <a:xfrm>
                    <a:off x="7457472" y="17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14</a:t>
                    </a:r>
                  </a:p>
                </p:txBody>
              </p:sp>
              <p:sp>
                <p:nvSpPr>
                  <p:cNvPr id="18" name="Flowchart: Alternate Process 17">
                    <a:extLst>
                      <a:ext uri="{FF2B5EF4-FFF2-40B4-BE49-F238E27FC236}">
                        <a16:creationId xmlns:a16="http://schemas.microsoft.com/office/drawing/2014/main" id="{206D8537-2EFE-4D79-9302-E1FC6F4DDEBA}"/>
                      </a:ext>
                    </a:extLst>
                  </p:cNvPr>
                  <p:cNvSpPr/>
                  <p:nvPr/>
                </p:nvSpPr>
                <p:spPr>
                  <a:xfrm>
                    <a:off x="7457472" y="26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13</a:t>
                    </a:r>
                  </a:p>
                </p:txBody>
              </p:sp>
              <p:sp>
                <p:nvSpPr>
                  <p:cNvPr id="19" name="Flowchart: Alternate Process 18">
                    <a:extLst>
                      <a:ext uri="{FF2B5EF4-FFF2-40B4-BE49-F238E27FC236}">
                        <a16:creationId xmlns:a16="http://schemas.microsoft.com/office/drawing/2014/main" id="{D895E476-D879-47D4-9016-B1D306684A72}"/>
                      </a:ext>
                    </a:extLst>
                  </p:cNvPr>
                  <p:cNvSpPr/>
                  <p:nvPr/>
                </p:nvSpPr>
                <p:spPr>
                  <a:xfrm>
                    <a:off x="7457472" y="35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12</a:t>
                    </a:r>
                  </a:p>
                </p:txBody>
              </p:sp>
              <p:sp>
                <p:nvSpPr>
                  <p:cNvPr id="20" name="Flowchart: Alternate Process 19">
                    <a:extLst>
                      <a:ext uri="{FF2B5EF4-FFF2-40B4-BE49-F238E27FC236}">
                        <a16:creationId xmlns:a16="http://schemas.microsoft.com/office/drawing/2014/main" id="{E238CF4B-A30C-49AC-8031-A7BA52EE9258}"/>
                      </a:ext>
                    </a:extLst>
                  </p:cNvPr>
                  <p:cNvSpPr/>
                  <p:nvPr/>
                </p:nvSpPr>
                <p:spPr>
                  <a:xfrm>
                    <a:off x="7457472" y="44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11</a:t>
                    </a:r>
                  </a:p>
                </p:txBody>
              </p:sp>
              <p:sp>
                <p:nvSpPr>
                  <p:cNvPr id="21" name="Flowchart: Alternate Process 20">
                    <a:extLst>
                      <a:ext uri="{FF2B5EF4-FFF2-40B4-BE49-F238E27FC236}">
                        <a16:creationId xmlns:a16="http://schemas.microsoft.com/office/drawing/2014/main" id="{170E9036-BEAC-4E56-8744-A9F53CF928B6}"/>
                      </a:ext>
                    </a:extLst>
                  </p:cNvPr>
                  <p:cNvSpPr/>
                  <p:nvPr/>
                </p:nvSpPr>
                <p:spPr>
                  <a:xfrm>
                    <a:off x="7457472" y="53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10</a:t>
                    </a:r>
                  </a:p>
                </p:txBody>
              </p:sp>
              <p:sp>
                <p:nvSpPr>
                  <p:cNvPr id="22" name="Flowchart: Alternate Process 21">
                    <a:extLst>
                      <a:ext uri="{FF2B5EF4-FFF2-40B4-BE49-F238E27FC236}">
                        <a16:creationId xmlns:a16="http://schemas.microsoft.com/office/drawing/2014/main" id="{3066C692-3B98-48D6-BD96-79A0B65367E2}"/>
                      </a:ext>
                    </a:extLst>
                  </p:cNvPr>
                  <p:cNvSpPr/>
                  <p:nvPr/>
                </p:nvSpPr>
                <p:spPr>
                  <a:xfrm>
                    <a:off x="7457472" y="62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9</a:t>
                    </a:r>
                  </a:p>
                </p:txBody>
              </p:sp>
            </p:grpSp>
          </p:grp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2B8D943-D201-4908-BCA5-041FDB8A4265}"/>
                  </a:ext>
                </a:extLst>
              </p:cNvPr>
              <p:cNvSpPr/>
              <p:nvPr/>
            </p:nvSpPr>
            <p:spPr>
              <a:xfrm>
                <a:off x="3875370" y="3430401"/>
                <a:ext cx="348343" cy="34834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24" name="Flowchart: Alternate Process 23">
              <a:extLst>
                <a:ext uri="{FF2B5EF4-FFF2-40B4-BE49-F238E27FC236}">
                  <a16:creationId xmlns:a16="http://schemas.microsoft.com/office/drawing/2014/main" id="{15868456-04BF-4F0D-AD30-CAE4C3CB18F1}"/>
                </a:ext>
              </a:extLst>
            </p:cNvPr>
            <p:cNvSpPr/>
            <p:nvPr/>
          </p:nvSpPr>
          <p:spPr>
            <a:xfrm>
              <a:off x="7123000" y="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 10 REF</a:t>
              </a:r>
            </a:p>
          </p:txBody>
        </p:sp>
        <p:sp>
          <p:nvSpPr>
            <p:cNvPr id="29" name="Flowchart: Alternate Process 28">
              <a:extLst>
                <a:ext uri="{FF2B5EF4-FFF2-40B4-BE49-F238E27FC236}">
                  <a16:creationId xmlns:a16="http://schemas.microsoft.com/office/drawing/2014/main" id="{B815E325-5827-4A60-9B7D-BED53D7AFBE2}"/>
                </a:ext>
              </a:extLst>
            </p:cNvPr>
            <p:cNvSpPr/>
            <p:nvPr/>
          </p:nvSpPr>
          <p:spPr>
            <a:xfrm>
              <a:off x="7123000" y="90000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 5 REF</a:t>
              </a:r>
            </a:p>
          </p:txBody>
        </p:sp>
        <p:sp>
          <p:nvSpPr>
            <p:cNvPr id="30" name="Flowchart: Alternate Process 29">
              <a:extLst>
                <a:ext uri="{FF2B5EF4-FFF2-40B4-BE49-F238E27FC236}">
                  <a16:creationId xmlns:a16="http://schemas.microsoft.com/office/drawing/2014/main" id="{DFD28A38-F543-4797-84DF-3845BD767B4C}"/>
                </a:ext>
              </a:extLst>
            </p:cNvPr>
            <p:cNvSpPr/>
            <p:nvPr/>
          </p:nvSpPr>
          <p:spPr>
            <a:xfrm>
              <a:off x="7123000" y="180000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 2.5 REF</a:t>
              </a:r>
            </a:p>
          </p:txBody>
        </p:sp>
        <p:sp>
          <p:nvSpPr>
            <p:cNvPr id="31" name="Flowchart: Alternate Process 30">
              <a:extLst>
                <a:ext uri="{FF2B5EF4-FFF2-40B4-BE49-F238E27FC236}">
                  <a16:creationId xmlns:a16="http://schemas.microsoft.com/office/drawing/2014/main" id="{82E1680A-17EE-4B7F-A9F7-81270A766F4F}"/>
                </a:ext>
              </a:extLst>
            </p:cNvPr>
            <p:cNvSpPr/>
            <p:nvPr/>
          </p:nvSpPr>
          <p:spPr>
            <a:xfrm>
              <a:off x="7123000" y="2708399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 BG REF</a:t>
              </a:r>
            </a:p>
          </p:txBody>
        </p:sp>
        <p:sp>
          <p:nvSpPr>
            <p:cNvPr id="32" name="Flowchart: Alternate Process 31">
              <a:extLst>
                <a:ext uri="{FF2B5EF4-FFF2-40B4-BE49-F238E27FC236}">
                  <a16:creationId xmlns:a16="http://schemas.microsoft.com/office/drawing/2014/main" id="{E17BFEA7-B889-46BD-A286-9E42ABC52716}"/>
                </a:ext>
              </a:extLst>
            </p:cNvPr>
            <p:cNvSpPr/>
            <p:nvPr/>
          </p:nvSpPr>
          <p:spPr>
            <a:xfrm>
              <a:off x="7123000" y="3591601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 COMM REF</a:t>
              </a:r>
            </a:p>
          </p:txBody>
        </p:sp>
        <p:sp>
          <p:nvSpPr>
            <p:cNvPr id="33" name="Flowchart: Alternate Process 32">
              <a:extLst>
                <a:ext uri="{FF2B5EF4-FFF2-40B4-BE49-F238E27FC236}">
                  <a16:creationId xmlns:a16="http://schemas.microsoft.com/office/drawing/2014/main" id="{09ACC19D-D50B-400C-802B-0DBC4E496E8C}"/>
                </a:ext>
              </a:extLst>
            </p:cNvPr>
            <p:cNvSpPr/>
            <p:nvPr/>
          </p:nvSpPr>
          <p:spPr>
            <a:xfrm>
              <a:off x="7123000" y="4491601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SENSE</a:t>
              </a:r>
            </a:p>
          </p:txBody>
        </p:sp>
        <p:sp>
          <p:nvSpPr>
            <p:cNvPr id="34" name="Flowchart: Alternate Process 33">
              <a:extLst>
                <a:ext uri="{FF2B5EF4-FFF2-40B4-BE49-F238E27FC236}">
                  <a16:creationId xmlns:a16="http://schemas.microsoft.com/office/drawing/2014/main" id="{F0CB5F94-C7B7-4791-8C27-9D952145C3D7}"/>
                </a:ext>
              </a:extLst>
            </p:cNvPr>
            <p:cNvSpPr/>
            <p:nvPr/>
          </p:nvSpPr>
          <p:spPr>
            <a:xfrm>
              <a:off x="7123000" y="5391601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 OUT</a:t>
              </a:r>
            </a:p>
          </p:txBody>
        </p:sp>
        <p:sp>
          <p:nvSpPr>
            <p:cNvPr id="35" name="Flowchart: Alternate Process 34">
              <a:extLst>
                <a:ext uri="{FF2B5EF4-FFF2-40B4-BE49-F238E27FC236}">
                  <a16:creationId xmlns:a16="http://schemas.microsoft.com/office/drawing/2014/main" id="{B12B3EE7-D500-45C4-B857-7355A4D86B2B}"/>
                </a:ext>
              </a:extLst>
            </p:cNvPr>
            <p:cNvSpPr/>
            <p:nvPr/>
          </p:nvSpPr>
          <p:spPr>
            <a:xfrm>
              <a:off x="7123000" y="630000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RG</a:t>
              </a:r>
            </a:p>
          </p:txBody>
        </p:sp>
        <p:sp>
          <p:nvSpPr>
            <p:cNvPr id="36" name="Flowchart: Alternate Process 35">
              <a:extLst>
                <a:ext uri="{FF2B5EF4-FFF2-40B4-BE49-F238E27FC236}">
                  <a16:creationId xmlns:a16="http://schemas.microsoft.com/office/drawing/2014/main" id="{63B77DCA-4CFA-46A9-8951-B6C3FF291B33}"/>
                </a:ext>
              </a:extLst>
            </p:cNvPr>
            <p:cNvSpPr/>
            <p:nvPr/>
          </p:nvSpPr>
          <p:spPr>
            <a:xfrm>
              <a:off x="1883000" y="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V+</a:t>
              </a:r>
            </a:p>
          </p:txBody>
        </p:sp>
        <p:sp>
          <p:nvSpPr>
            <p:cNvPr id="37" name="Flowchart: Alternate Process 36">
              <a:extLst>
                <a:ext uri="{FF2B5EF4-FFF2-40B4-BE49-F238E27FC236}">
                  <a16:creationId xmlns:a16="http://schemas.microsoft.com/office/drawing/2014/main" id="{D1B778D2-A307-4FA4-AE66-A6C76DAAE979}"/>
                </a:ext>
              </a:extLst>
            </p:cNvPr>
            <p:cNvSpPr/>
            <p:nvPr/>
          </p:nvSpPr>
          <p:spPr>
            <a:xfrm>
              <a:off x="1883000" y="90000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SLEEP</a:t>
              </a:r>
            </a:p>
          </p:txBody>
        </p:sp>
        <p:sp>
          <p:nvSpPr>
            <p:cNvPr id="38" name="Flowchart: Alternate Process 37">
              <a:extLst>
                <a:ext uri="{FF2B5EF4-FFF2-40B4-BE49-F238E27FC236}">
                  <a16:creationId xmlns:a16="http://schemas.microsoft.com/office/drawing/2014/main" id="{79DA9CE3-173B-463A-A818-1588584F7B83}"/>
                </a:ext>
              </a:extLst>
            </p:cNvPr>
            <p:cNvSpPr/>
            <p:nvPr/>
          </p:nvSpPr>
          <p:spPr>
            <a:xfrm>
              <a:off x="1883000" y="180000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V-</a:t>
              </a:r>
            </a:p>
          </p:txBody>
        </p:sp>
        <p:sp>
          <p:nvSpPr>
            <p:cNvPr id="39" name="Flowchart: Alternate Process 38">
              <a:extLst>
                <a:ext uri="{FF2B5EF4-FFF2-40B4-BE49-F238E27FC236}">
                  <a16:creationId xmlns:a16="http://schemas.microsoft.com/office/drawing/2014/main" id="{07E6A1D1-D3C3-480E-ABFC-88C1BF99815D}"/>
                </a:ext>
              </a:extLst>
            </p:cNvPr>
            <p:cNvSpPr/>
            <p:nvPr/>
          </p:nvSpPr>
          <p:spPr>
            <a:xfrm>
              <a:off x="1883000" y="2708399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 REF OUT</a:t>
              </a:r>
            </a:p>
          </p:txBody>
        </p:sp>
        <p:sp>
          <p:nvSpPr>
            <p:cNvPr id="40" name="Flowchart: Alternate Process 39">
              <a:extLst>
                <a:ext uri="{FF2B5EF4-FFF2-40B4-BE49-F238E27FC236}">
                  <a16:creationId xmlns:a16="http://schemas.microsoft.com/office/drawing/2014/main" id="{6ADD045C-5ABD-4BD8-A775-B9C4AE3EF040}"/>
                </a:ext>
              </a:extLst>
            </p:cNvPr>
            <p:cNvSpPr/>
            <p:nvPr/>
          </p:nvSpPr>
          <p:spPr>
            <a:xfrm>
              <a:off x="1883000" y="3591601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IA REF</a:t>
              </a:r>
            </a:p>
          </p:txBody>
        </p:sp>
        <p:sp>
          <p:nvSpPr>
            <p:cNvPr id="41" name="Flowchart: Alternate Process 40">
              <a:extLst>
                <a:ext uri="{FF2B5EF4-FFF2-40B4-BE49-F238E27FC236}">
                  <a16:creationId xmlns:a16="http://schemas.microsoft.com/office/drawing/2014/main" id="{6486CBBB-90DD-47C6-85AE-41019DA732B7}"/>
                </a:ext>
              </a:extLst>
            </p:cNvPr>
            <p:cNvSpPr/>
            <p:nvPr/>
          </p:nvSpPr>
          <p:spPr>
            <a:xfrm>
              <a:off x="1883000" y="4491601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VIN+</a:t>
              </a:r>
            </a:p>
          </p:txBody>
        </p:sp>
        <p:sp>
          <p:nvSpPr>
            <p:cNvPr id="42" name="Flowchart: Alternate Process 41">
              <a:extLst>
                <a:ext uri="{FF2B5EF4-FFF2-40B4-BE49-F238E27FC236}">
                  <a16:creationId xmlns:a16="http://schemas.microsoft.com/office/drawing/2014/main" id="{20F66380-B222-4EC6-A01C-3891750D0059}"/>
                </a:ext>
              </a:extLst>
            </p:cNvPr>
            <p:cNvSpPr/>
            <p:nvPr/>
          </p:nvSpPr>
          <p:spPr>
            <a:xfrm>
              <a:off x="1883000" y="5391601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VIN-</a:t>
              </a:r>
            </a:p>
          </p:txBody>
        </p:sp>
        <p:sp>
          <p:nvSpPr>
            <p:cNvPr id="43" name="Flowchart: Alternate Process 42">
              <a:extLst>
                <a:ext uri="{FF2B5EF4-FFF2-40B4-BE49-F238E27FC236}">
                  <a16:creationId xmlns:a16="http://schemas.microsoft.com/office/drawing/2014/main" id="{C1F77D0B-0EC7-48DE-B2EE-D8BE3FF3ADFD}"/>
                </a:ext>
              </a:extLst>
            </p:cNvPr>
            <p:cNvSpPr/>
            <p:nvPr/>
          </p:nvSpPr>
          <p:spPr>
            <a:xfrm>
              <a:off x="1883000" y="630000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RG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7759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roup 184">
            <a:extLst>
              <a:ext uri="{FF2B5EF4-FFF2-40B4-BE49-F238E27FC236}">
                <a16:creationId xmlns:a16="http://schemas.microsoft.com/office/drawing/2014/main" id="{BFA7731D-B19A-4D80-9549-4A74245C5390}"/>
              </a:ext>
            </a:extLst>
          </p:cNvPr>
          <p:cNvGrpSpPr/>
          <p:nvPr/>
        </p:nvGrpSpPr>
        <p:grpSpPr>
          <a:xfrm>
            <a:off x="525400" y="1720594"/>
            <a:ext cx="7488321" cy="1848683"/>
            <a:chOff x="525400" y="1720594"/>
            <a:chExt cx="7488321" cy="1848683"/>
          </a:xfrm>
        </p:grpSpPr>
        <p:sp>
          <p:nvSpPr>
            <p:cNvPr id="149" name="Rectangle: Rounded Corners 148">
              <a:extLst>
                <a:ext uri="{FF2B5EF4-FFF2-40B4-BE49-F238E27FC236}">
                  <a16:creationId xmlns:a16="http://schemas.microsoft.com/office/drawing/2014/main" id="{455C2E91-2865-461D-B2CB-82D2E5ABF5E9}"/>
                </a:ext>
              </a:extLst>
            </p:cNvPr>
            <p:cNvSpPr/>
            <p:nvPr/>
          </p:nvSpPr>
          <p:spPr>
            <a:xfrm>
              <a:off x="3377045" y="2028371"/>
              <a:ext cx="2270414" cy="15409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4972C7CC-4690-4A55-83C5-9FC9D9F6808A}"/>
                </a:ext>
              </a:extLst>
            </p:cNvPr>
            <p:cNvCxnSpPr>
              <a:cxnSpLocks/>
              <a:stCxn id="50" idx="1"/>
              <a:endCxn id="45" idx="2"/>
            </p:cNvCxnSpPr>
            <p:nvPr/>
          </p:nvCxnSpPr>
          <p:spPr>
            <a:xfrm rot="10800000">
              <a:off x="1622663" y="3056525"/>
              <a:ext cx="523327" cy="232990"/>
            </a:xfrm>
            <a:prstGeom prst="bentConnector2">
              <a:avLst/>
            </a:prstGeom>
            <a:ln w="190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Flowchart: Alternate Process 49">
              <a:extLst>
                <a:ext uri="{FF2B5EF4-FFF2-40B4-BE49-F238E27FC236}">
                  <a16:creationId xmlns:a16="http://schemas.microsoft.com/office/drawing/2014/main" id="{B01C7F94-2A2A-448F-A227-3326B865D2D7}"/>
                </a:ext>
              </a:extLst>
            </p:cNvPr>
            <p:cNvSpPr/>
            <p:nvPr/>
          </p:nvSpPr>
          <p:spPr>
            <a:xfrm>
              <a:off x="2145989" y="3056024"/>
              <a:ext cx="1087247" cy="466982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External Load Cells</a:t>
              </a:r>
            </a:p>
          </p:txBody>
        </p:sp>
        <p:sp>
          <p:nvSpPr>
            <p:cNvPr id="52" name="Flowchart: Alternate Process 51">
              <a:extLst>
                <a:ext uri="{FF2B5EF4-FFF2-40B4-BE49-F238E27FC236}">
                  <a16:creationId xmlns:a16="http://schemas.microsoft.com/office/drawing/2014/main" id="{3F1D1532-2DA0-454D-B107-72D4A0DD9616}"/>
                </a:ext>
              </a:extLst>
            </p:cNvPr>
            <p:cNvSpPr/>
            <p:nvPr/>
          </p:nvSpPr>
          <p:spPr>
            <a:xfrm>
              <a:off x="2145989" y="2150627"/>
              <a:ext cx="1087247" cy="466982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Internal Load Cells</a:t>
              </a:r>
            </a:p>
          </p:txBody>
        </p:sp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49B52C78-7618-4B5A-A79D-5CEE94F38072}"/>
                </a:ext>
              </a:extLst>
            </p:cNvPr>
            <p:cNvCxnSpPr>
              <a:cxnSpLocks/>
              <a:stCxn id="55" idx="1"/>
              <a:endCxn id="37" idx="1"/>
            </p:cNvCxnSpPr>
            <p:nvPr/>
          </p:nvCxnSpPr>
          <p:spPr>
            <a:xfrm rot="10800000">
              <a:off x="525400" y="2904967"/>
              <a:ext cx="12700" cy="384548"/>
            </a:xfrm>
            <a:prstGeom prst="bentConnector3">
              <a:avLst>
                <a:gd name="adj1" fmla="val 1800000"/>
              </a:avLst>
            </a:prstGeom>
            <a:ln w="190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Flowchart: Alternate Process 54">
              <a:extLst>
                <a:ext uri="{FF2B5EF4-FFF2-40B4-BE49-F238E27FC236}">
                  <a16:creationId xmlns:a16="http://schemas.microsoft.com/office/drawing/2014/main" id="{9E217EF9-179C-4B2E-BAD9-16D5A241191E}"/>
                </a:ext>
              </a:extLst>
            </p:cNvPr>
            <p:cNvSpPr/>
            <p:nvPr/>
          </p:nvSpPr>
          <p:spPr>
            <a:xfrm>
              <a:off x="525400" y="3056024"/>
              <a:ext cx="1087247" cy="466982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Centre Plate</a:t>
              </a:r>
            </a:p>
          </p:txBody>
        </p: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14ECE0A1-02BD-4629-9394-0111D0F6D06B}"/>
                </a:ext>
              </a:extLst>
            </p:cNvPr>
            <p:cNvCxnSpPr>
              <a:cxnSpLocks/>
              <a:stCxn id="57" idx="1"/>
              <a:endCxn id="48" idx="1"/>
            </p:cNvCxnSpPr>
            <p:nvPr/>
          </p:nvCxnSpPr>
          <p:spPr>
            <a:xfrm rot="10800000" flipV="1">
              <a:off x="525400" y="2384117"/>
              <a:ext cx="12700" cy="333927"/>
            </a:xfrm>
            <a:prstGeom prst="bentConnector3">
              <a:avLst>
                <a:gd name="adj1" fmla="val 1800000"/>
              </a:avLst>
            </a:prstGeom>
            <a:ln w="190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Flowchart: Alternate Process 56">
              <a:extLst>
                <a:ext uri="{FF2B5EF4-FFF2-40B4-BE49-F238E27FC236}">
                  <a16:creationId xmlns:a16="http://schemas.microsoft.com/office/drawing/2014/main" id="{FA58E225-9BC2-4DBC-B145-EF2E12AFB5FB}"/>
                </a:ext>
              </a:extLst>
            </p:cNvPr>
            <p:cNvSpPr/>
            <p:nvPr/>
          </p:nvSpPr>
          <p:spPr>
            <a:xfrm>
              <a:off x="525400" y="2150627"/>
              <a:ext cx="1087247" cy="466982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Top Plate</a:t>
              </a:r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03C05C3B-5967-44C1-8FBB-18384B2693DC}"/>
                </a:ext>
              </a:extLst>
            </p:cNvPr>
            <p:cNvGrpSpPr/>
            <p:nvPr/>
          </p:nvGrpSpPr>
          <p:grpSpPr>
            <a:xfrm>
              <a:off x="525400" y="2682681"/>
              <a:ext cx="2815277" cy="373844"/>
              <a:chOff x="525400" y="2647213"/>
              <a:chExt cx="2925070" cy="373844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EFF8CF3A-EBA0-45A5-B9C4-CFE5FB7469AB}"/>
                  </a:ext>
                </a:extLst>
              </p:cNvPr>
              <p:cNvSpPr/>
              <p:nvPr/>
            </p:nvSpPr>
            <p:spPr>
              <a:xfrm>
                <a:off x="525400" y="2647213"/>
                <a:ext cx="2925070" cy="7072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D49675-B821-4C3E-A257-A1CDEFE5AB83}"/>
                  </a:ext>
                </a:extLst>
              </p:cNvPr>
              <p:cNvSpPr/>
              <p:nvPr/>
            </p:nvSpPr>
            <p:spPr>
              <a:xfrm>
                <a:off x="525400" y="2834135"/>
                <a:ext cx="2925070" cy="7072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573C291E-8619-48DD-8FA8-F300986F2135}"/>
                  </a:ext>
                </a:extLst>
              </p:cNvPr>
              <p:cNvGrpSpPr/>
              <p:nvPr/>
            </p:nvGrpSpPr>
            <p:grpSpPr>
              <a:xfrm>
                <a:off x="793153" y="2717940"/>
                <a:ext cx="2440083" cy="116195"/>
                <a:chOff x="2374409" y="2642161"/>
                <a:chExt cx="2440083" cy="116195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120E0138-BCD7-4CB8-8D7B-E5EC6E6F55D2}"/>
                    </a:ext>
                  </a:extLst>
                </p:cNvPr>
                <p:cNvSpPr/>
                <p:nvPr/>
              </p:nvSpPr>
              <p:spPr>
                <a:xfrm>
                  <a:off x="2374409" y="2642161"/>
                  <a:ext cx="353635" cy="116195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89B886AD-6083-46CA-B0B8-D4BED46EF505}"/>
                    </a:ext>
                  </a:extLst>
                </p:cNvPr>
                <p:cNvSpPr/>
                <p:nvPr/>
              </p:nvSpPr>
              <p:spPr>
                <a:xfrm>
                  <a:off x="3069892" y="2642161"/>
                  <a:ext cx="353635" cy="116195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695AB50D-10A4-4EE7-96AA-587583E9EFC0}"/>
                    </a:ext>
                  </a:extLst>
                </p:cNvPr>
                <p:cNvSpPr/>
                <p:nvPr/>
              </p:nvSpPr>
              <p:spPr>
                <a:xfrm>
                  <a:off x="3765375" y="2642161"/>
                  <a:ext cx="353635" cy="116195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489116C1-531F-4D19-B5EF-F52432949F77}"/>
                    </a:ext>
                  </a:extLst>
                </p:cNvPr>
                <p:cNvSpPr/>
                <p:nvPr/>
              </p:nvSpPr>
              <p:spPr>
                <a:xfrm>
                  <a:off x="4460857" y="2642161"/>
                  <a:ext cx="353635" cy="116195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2A7E0505-0217-4B48-BDCF-35A79A7FD4F0}"/>
                  </a:ext>
                </a:extLst>
              </p:cNvPr>
              <p:cNvGrpSpPr/>
              <p:nvPr/>
            </p:nvGrpSpPr>
            <p:grpSpPr>
              <a:xfrm>
                <a:off x="793153" y="2904862"/>
                <a:ext cx="2440083" cy="116195"/>
                <a:chOff x="2374409" y="2642161"/>
                <a:chExt cx="2440083" cy="116195"/>
              </a:xfrm>
            </p:grpSpPr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43473688-1959-4E9B-9A5F-9A0E886C9960}"/>
                    </a:ext>
                  </a:extLst>
                </p:cNvPr>
                <p:cNvSpPr/>
                <p:nvPr/>
              </p:nvSpPr>
              <p:spPr>
                <a:xfrm>
                  <a:off x="2374409" y="2642161"/>
                  <a:ext cx="353635" cy="116195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12738091-5EE6-4192-923C-925688FC1C1F}"/>
                    </a:ext>
                  </a:extLst>
                </p:cNvPr>
                <p:cNvSpPr/>
                <p:nvPr/>
              </p:nvSpPr>
              <p:spPr>
                <a:xfrm>
                  <a:off x="3069892" y="2642161"/>
                  <a:ext cx="353635" cy="116195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6A13B815-83CD-4125-988A-9E1C99EE5159}"/>
                    </a:ext>
                  </a:extLst>
                </p:cNvPr>
                <p:cNvSpPr/>
                <p:nvPr/>
              </p:nvSpPr>
              <p:spPr>
                <a:xfrm>
                  <a:off x="3765375" y="2642161"/>
                  <a:ext cx="353635" cy="116195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B0FA6EF1-527C-4C25-B310-5D3B2DF2FD9B}"/>
                    </a:ext>
                  </a:extLst>
                </p:cNvPr>
                <p:cNvSpPr/>
                <p:nvPr/>
              </p:nvSpPr>
              <p:spPr>
                <a:xfrm>
                  <a:off x="4460857" y="2642161"/>
                  <a:ext cx="353635" cy="116195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</p:grp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316CA71F-13A4-4986-9A4D-77EA684AAC1F}"/>
                </a:ext>
              </a:extLst>
            </p:cNvPr>
            <p:cNvCxnSpPr>
              <a:cxnSpLocks/>
              <a:stCxn id="52" idx="1"/>
              <a:endCxn id="39" idx="0"/>
            </p:cNvCxnSpPr>
            <p:nvPr/>
          </p:nvCxnSpPr>
          <p:spPr>
            <a:xfrm rot="10800000" flipV="1">
              <a:off x="1622663" y="2384118"/>
              <a:ext cx="523327" cy="369290"/>
            </a:xfrm>
            <a:prstGeom prst="bentConnector2">
              <a:avLst/>
            </a:prstGeom>
            <a:ln w="190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3D84EE52-651C-49FE-9918-D2B73EFB1D0F}"/>
                </a:ext>
              </a:extLst>
            </p:cNvPr>
            <p:cNvGrpSpPr/>
            <p:nvPr/>
          </p:nvGrpSpPr>
          <p:grpSpPr>
            <a:xfrm>
              <a:off x="3470722" y="2150627"/>
              <a:ext cx="2083060" cy="1302580"/>
              <a:chOff x="3505529" y="2150627"/>
              <a:chExt cx="2083060" cy="1302580"/>
            </a:xfrm>
          </p:grpSpPr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E18B0D75-B24E-4D1E-924E-AB9B8326B4CE}"/>
                  </a:ext>
                </a:extLst>
              </p:cNvPr>
              <p:cNvGrpSpPr/>
              <p:nvPr/>
            </p:nvGrpSpPr>
            <p:grpSpPr>
              <a:xfrm>
                <a:off x="4113609" y="2286001"/>
                <a:ext cx="231309" cy="1167206"/>
                <a:chOff x="7382485" y="2122134"/>
                <a:chExt cx="231309" cy="1436633"/>
              </a:xfrm>
            </p:grpSpPr>
            <p:sp>
              <p:nvSpPr>
                <p:cNvPr id="151" name="Arrow: Down 150">
                  <a:extLst>
                    <a:ext uri="{FF2B5EF4-FFF2-40B4-BE49-F238E27FC236}">
                      <a16:creationId xmlns:a16="http://schemas.microsoft.com/office/drawing/2014/main" id="{0FE6FA97-264B-4C55-AC4C-5533CC52377E}"/>
                    </a:ext>
                  </a:extLst>
                </p:cNvPr>
                <p:cNvSpPr/>
                <p:nvPr/>
              </p:nvSpPr>
              <p:spPr>
                <a:xfrm>
                  <a:off x="7382485" y="2122134"/>
                  <a:ext cx="231309" cy="466982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52" name="Arrow: Down 151">
                  <a:extLst>
                    <a:ext uri="{FF2B5EF4-FFF2-40B4-BE49-F238E27FC236}">
                      <a16:creationId xmlns:a16="http://schemas.microsoft.com/office/drawing/2014/main" id="{E366A0F3-3A83-49DE-82D8-3799A2CCFF29}"/>
                    </a:ext>
                  </a:extLst>
                </p:cNvPr>
                <p:cNvSpPr/>
                <p:nvPr/>
              </p:nvSpPr>
              <p:spPr>
                <a:xfrm rot="10800000">
                  <a:off x="7382485" y="3091785"/>
                  <a:ext cx="231309" cy="466982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5300B946-FF98-4C6F-9D46-A4C724ECF497}"/>
                  </a:ext>
                </a:extLst>
              </p:cNvPr>
              <p:cNvGrpSpPr/>
              <p:nvPr/>
            </p:nvGrpSpPr>
            <p:grpSpPr>
              <a:xfrm>
                <a:off x="3505529" y="2682681"/>
                <a:ext cx="1447471" cy="373844"/>
                <a:chOff x="525400" y="2647213"/>
                <a:chExt cx="2925070" cy="373844"/>
              </a:xfrm>
            </p:grpSpPr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73EAB453-BF86-463E-A9F0-D099A8D656BB}"/>
                    </a:ext>
                  </a:extLst>
                </p:cNvPr>
                <p:cNvSpPr/>
                <p:nvPr/>
              </p:nvSpPr>
              <p:spPr>
                <a:xfrm>
                  <a:off x="525400" y="2647213"/>
                  <a:ext cx="2925070" cy="70727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F020C6D7-4059-4E15-AE13-C8270532BEF7}"/>
                    </a:ext>
                  </a:extLst>
                </p:cNvPr>
                <p:cNvSpPr/>
                <p:nvPr/>
              </p:nvSpPr>
              <p:spPr>
                <a:xfrm>
                  <a:off x="525400" y="2834135"/>
                  <a:ext cx="2925070" cy="70727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grpSp>
              <p:nvGrpSpPr>
                <p:cNvPr id="132" name="Group 131">
                  <a:extLst>
                    <a:ext uri="{FF2B5EF4-FFF2-40B4-BE49-F238E27FC236}">
                      <a16:creationId xmlns:a16="http://schemas.microsoft.com/office/drawing/2014/main" id="{3FB65BC5-817F-484C-8FB0-A54D040F57FE}"/>
                    </a:ext>
                  </a:extLst>
                </p:cNvPr>
                <p:cNvGrpSpPr/>
                <p:nvPr/>
              </p:nvGrpSpPr>
              <p:grpSpPr>
                <a:xfrm>
                  <a:off x="793153" y="2717940"/>
                  <a:ext cx="2440083" cy="116195"/>
                  <a:chOff x="2374409" y="2642161"/>
                  <a:chExt cx="2440083" cy="116195"/>
                </a:xfrm>
              </p:grpSpPr>
              <p:sp>
                <p:nvSpPr>
                  <p:cNvPr id="138" name="Rectangle 137">
                    <a:extLst>
                      <a:ext uri="{FF2B5EF4-FFF2-40B4-BE49-F238E27FC236}">
                        <a16:creationId xmlns:a16="http://schemas.microsoft.com/office/drawing/2014/main" id="{5541907F-2B26-4AD9-9AB8-E7255BFE5EC2}"/>
                      </a:ext>
                    </a:extLst>
                  </p:cNvPr>
                  <p:cNvSpPr/>
                  <p:nvPr/>
                </p:nvSpPr>
                <p:spPr>
                  <a:xfrm>
                    <a:off x="2374409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39" name="Rectangle 138">
                    <a:extLst>
                      <a:ext uri="{FF2B5EF4-FFF2-40B4-BE49-F238E27FC236}">
                        <a16:creationId xmlns:a16="http://schemas.microsoft.com/office/drawing/2014/main" id="{B985EAF6-F436-4D46-B69D-B3F13C2975E0}"/>
                      </a:ext>
                    </a:extLst>
                  </p:cNvPr>
                  <p:cNvSpPr/>
                  <p:nvPr/>
                </p:nvSpPr>
                <p:spPr>
                  <a:xfrm>
                    <a:off x="3069892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40" name="Rectangle 139">
                    <a:extLst>
                      <a:ext uri="{FF2B5EF4-FFF2-40B4-BE49-F238E27FC236}">
                        <a16:creationId xmlns:a16="http://schemas.microsoft.com/office/drawing/2014/main" id="{F8AAA656-6A0D-404B-A3C7-C57E0EE02A12}"/>
                      </a:ext>
                    </a:extLst>
                  </p:cNvPr>
                  <p:cNvSpPr/>
                  <p:nvPr/>
                </p:nvSpPr>
                <p:spPr>
                  <a:xfrm>
                    <a:off x="3765375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41" name="Rectangle 140">
                    <a:extLst>
                      <a:ext uri="{FF2B5EF4-FFF2-40B4-BE49-F238E27FC236}">
                        <a16:creationId xmlns:a16="http://schemas.microsoft.com/office/drawing/2014/main" id="{F7205B3A-FB47-424A-AF5A-77705E27AFD8}"/>
                      </a:ext>
                    </a:extLst>
                  </p:cNvPr>
                  <p:cNvSpPr/>
                  <p:nvPr/>
                </p:nvSpPr>
                <p:spPr>
                  <a:xfrm>
                    <a:off x="4460857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  <p:grpSp>
              <p:nvGrpSpPr>
                <p:cNvPr id="133" name="Group 132">
                  <a:extLst>
                    <a:ext uri="{FF2B5EF4-FFF2-40B4-BE49-F238E27FC236}">
                      <a16:creationId xmlns:a16="http://schemas.microsoft.com/office/drawing/2014/main" id="{4040C01D-2769-4DEB-8EFA-657DEBFCF155}"/>
                    </a:ext>
                  </a:extLst>
                </p:cNvPr>
                <p:cNvGrpSpPr/>
                <p:nvPr/>
              </p:nvGrpSpPr>
              <p:grpSpPr>
                <a:xfrm>
                  <a:off x="793153" y="2904862"/>
                  <a:ext cx="2440083" cy="116195"/>
                  <a:chOff x="2374409" y="2642161"/>
                  <a:chExt cx="2440083" cy="116195"/>
                </a:xfrm>
              </p:grpSpPr>
              <p:sp>
                <p:nvSpPr>
                  <p:cNvPr id="134" name="Rectangle 133">
                    <a:extLst>
                      <a:ext uri="{FF2B5EF4-FFF2-40B4-BE49-F238E27FC236}">
                        <a16:creationId xmlns:a16="http://schemas.microsoft.com/office/drawing/2014/main" id="{4BD11DEE-17BA-40A3-8682-52BA3883F5C6}"/>
                      </a:ext>
                    </a:extLst>
                  </p:cNvPr>
                  <p:cNvSpPr/>
                  <p:nvPr/>
                </p:nvSpPr>
                <p:spPr>
                  <a:xfrm>
                    <a:off x="2374409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35" name="Rectangle 134">
                    <a:extLst>
                      <a:ext uri="{FF2B5EF4-FFF2-40B4-BE49-F238E27FC236}">
                        <a16:creationId xmlns:a16="http://schemas.microsoft.com/office/drawing/2014/main" id="{94FE57A9-3870-4849-8A6E-1E04E14FC848}"/>
                      </a:ext>
                    </a:extLst>
                  </p:cNvPr>
                  <p:cNvSpPr/>
                  <p:nvPr/>
                </p:nvSpPr>
                <p:spPr>
                  <a:xfrm>
                    <a:off x="3069892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36" name="Rectangle 135">
                    <a:extLst>
                      <a:ext uri="{FF2B5EF4-FFF2-40B4-BE49-F238E27FC236}">
                        <a16:creationId xmlns:a16="http://schemas.microsoft.com/office/drawing/2014/main" id="{84BF5CE2-C297-4549-8DEE-EC2243A1D8F8}"/>
                      </a:ext>
                    </a:extLst>
                  </p:cNvPr>
                  <p:cNvSpPr/>
                  <p:nvPr/>
                </p:nvSpPr>
                <p:spPr>
                  <a:xfrm>
                    <a:off x="3765375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37" name="Rectangle 136">
                    <a:extLst>
                      <a:ext uri="{FF2B5EF4-FFF2-40B4-BE49-F238E27FC236}">
                        <a16:creationId xmlns:a16="http://schemas.microsoft.com/office/drawing/2014/main" id="{345ABF05-1C54-4013-9FC3-58021ACB5E68}"/>
                      </a:ext>
                    </a:extLst>
                  </p:cNvPr>
                  <p:cNvSpPr/>
                  <p:nvPr/>
                </p:nvSpPr>
                <p:spPr>
                  <a:xfrm>
                    <a:off x="4460857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</p:grpSp>
          <p:sp>
            <p:nvSpPr>
              <p:cNvPr id="146" name="Flowchart: Alternate Process 145">
                <a:extLst>
                  <a:ext uri="{FF2B5EF4-FFF2-40B4-BE49-F238E27FC236}">
                    <a16:creationId xmlns:a16="http://schemas.microsoft.com/office/drawing/2014/main" id="{75794D70-6B29-43E1-A117-480480EBD60B}"/>
                  </a:ext>
                </a:extLst>
              </p:cNvPr>
              <p:cNvSpPr/>
              <p:nvPr/>
            </p:nvSpPr>
            <p:spPr>
              <a:xfrm>
                <a:off x="4501342" y="2150627"/>
                <a:ext cx="1087247" cy="466982"/>
              </a:xfrm>
              <a:prstGeom prst="flowChartAlternateProcess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F(int) = 1</a:t>
                </a:r>
              </a:p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F(</a:t>
                </a:r>
                <a:r>
                  <a:rPr lang="en-AU" sz="1400" dirty="0" err="1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ext</a:t>
                </a:r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) = 1</a:t>
                </a:r>
                <a:endParaRPr lang="en-AU" sz="1400" u="sng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endParaRPr>
              </a:p>
            </p:txBody>
          </p:sp>
        </p:grpSp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D6860E68-D255-475B-8EDE-9F42CEA402A0}"/>
                </a:ext>
              </a:extLst>
            </p:cNvPr>
            <p:cNvSpPr/>
            <p:nvPr/>
          </p:nvSpPr>
          <p:spPr>
            <a:xfrm>
              <a:off x="5743307" y="2028371"/>
              <a:ext cx="2270414" cy="15409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CB3BA461-9A59-4055-B08D-1FA4914E6930}"/>
                </a:ext>
              </a:extLst>
            </p:cNvPr>
            <p:cNvGrpSpPr/>
            <p:nvPr/>
          </p:nvGrpSpPr>
          <p:grpSpPr>
            <a:xfrm>
              <a:off x="5836984" y="2150627"/>
              <a:ext cx="2083060" cy="1302580"/>
              <a:chOff x="3505529" y="2150627"/>
              <a:chExt cx="2083060" cy="1302580"/>
            </a:xfrm>
          </p:grpSpPr>
          <p:sp>
            <p:nvSpPr>
              <p:cNvPr id="173" name="Arrow: Down 172">
                <a:extLst>
                  <a:ext uri="{FF2B5EF4-FFF2-40B4-BE49-F238E27FC236}">
                    <a16:creationId xmlns:a16="http://schemas.microsoft.com/office/drawing/2014/main" id="{0583890C-0293-4C04-91F3-38C369FF0751}"/>
                  </a:ext>
                </a:extLst>
              </p:cNvPr>
              <p:cNvSpPr/>
              <p:nvPr/>
            </p:nvSpPr>
            <p:spPr>
              <a:xfrm rot="10800000">
                <a:off x="4113609" y="3073803"/>
                <a:ext cx="231309" cy="379404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D8D60FE6-EE9C-4500-BB9B-20A222ADB83D}"/>
                  </a:ext>
                </a:extLst>
              </p:cNvPr>
              <p:cNvGrpSpPr/>
              <p:nvPr/>
            </p:nvGrpSpPr>
            <p:grpSpPr>
              <a:xfrm>
                <a:off x="3505529" y="2682681"/>
                <a:ext cx="1447471" cy="373844"/>
                <a:chOff x="525400" y="2647213"/>
                <a:chExt cx="2925070" cy="373844"/>
              </a:xfrm>
            </p:grpSpPr>
            <p:sp>
              <p:nvSpPr>
                <p:cNvPr id="160" name="Rectangle 159">
                  <a:extLst>
                    <a:ext uri="{FF2B5EF4-FFF2-40B4-BE49-F238E27FC236}">
                      <a16:creationId xmlns:a16="http://schemas.microsoft.com/office/drawing/2014/main" id="{40FB4196-A5B2-476C-8AA5-1F3CDA1B90E0}"/>
                    </a:ext>
                  </a:extLst>
                </p:cNvPr>
                <p:cNvSpPr/>
                <p:nvPr/>
              </p:nvSpPr>
              <p:spPr>
                <a:xfrm>
                  <a:off x="525400" y="2647213"/>
                  <a:ext cx="2925070" cy="70727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61" name="Rectangle 160">
                  <a:extLst>
                    <a:ext uri="{FF2B5EF4-FFF2-40B4-BE49-F238E27FC236}">
                      <a16:creationId xmlns:a16="http://schemas.microsoft.com/office/drawing/2014/main" id="{C5D01618-773F-4E80-AD42-30017E0330A2}"/>
                    </a:ext>
                  </a:extLst>
                </p:cNvPr>
                <p:cNvSpPr/>
                <p:nvPr/>
              </p:nvSpPr>
              <p:spPr>
                <a:xfrm>
                  <a:off x="525400" y="2834135"/>
                  <a:ext cx="2925070" cy="70727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grpSp>
              <p:nvGrpSpPr>
                <p:cNvPr id="162" name="Group 161">
                  <a:extLst>
                    <a:ext uri="{FF2B5EF4-FFF2-40B4-BE49-F238E27FC236}">
                      <a16:creationId xmlns:a16="http://schemas.microsoft.com/office/drawing/2014/main" id="{1E416DDC-B984-4E59-900C-71E3476E61E5}"/>
                    </a:ext>
                  </a:extLst>
                </p:cNvPr>
                <p:cNvGrpSpPr/>
                <p:nvPr/>
              </p:nvGrpSpPr>
              <p:grpSpPr>
                <a:xfrm>
                  <a:off x="793153" y="2717940"/>
                  <a:ext cx="2440083" cy="116195"/>
                  <a:chOff x="2374409" y="2642161"/>
                  <a:chExt cx="2440083" cy="116195"/>
                </a:xfrm>
              </p:grpSpPr>
              <p:sp>
                <p:nvSpPr>
                  <p:cNvPr id="168" name="Rectangle 167">
                    <a:extLst>
                      <a:ext uri="{FF2B5EF4-FFF2-40B4-BE49-F238E27FC236}">
                        <a16:creationId xmlns:a16="http://schemas.microsoft.com/office/drawing/2014/main" id="{D1B35C24-1BEC-411F-9AA9-D65838165D88}"/>
                      </a:ext>
                    </a:extLst>
                  </p:cNvPr>
                  <p:cNvSpPr/>
                  <p:nvPr/>
                </p:nvSpPr>
                <p:spPr>
                  <a:xfrm>
                    <a:off x="2374409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69" name="Rectangle 168">
                    <a:extLst>
                      <a:ext uri="{FF2B5EF4-FFF2-40B4-BE49-F238E27FC236}">
                        <a16:creationId xmlns:a16="http://schemas.microsoft.com/office/drawing/2014/main" id="{E9DFEA86-4F88-4B5F-AB1B-EC0D906E107E}"/>
                      </a:ext>
                    </a:extLst>
                  </p:cNvPr>
                  <p:cNvSpPr/>
                  <p:nvPr/>
                </p:nvSpPr>
                <p:spPr>
                  <a:xfrm>
                    <a:off x="3069892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70" name="Rectangle 169">
                    <a:extLst>
                      <a:ext uri="{FF2B5EF4-FFF2-40B4-BE49-F238E27FC236}">
                        <a16:creationId xmlns:a16="http://schemas.microsoft.com/office/drawing/2014/main" id="{041B7523-F5B7-418C-8E77-D71C2F19BF51}"/>
                      </a:ext>
                    </a:extLst>
                  </p:cNvPr>
                  <p:cNvSpPr/>
                  <p:nvPr/>
                </p:nvSpPr>
                <p:spPr>
                  <a:xfrm>
                    <a:off x="3765375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71" name="Rectangle 170">
                    <a:extLst>
                      <a:ext uri="{FF2B5EF4-FFF2-40B4-BE49-F238E27FC236}">
                        <a16:creationId xmlns:a16="http://schemas.microsoft.com/office/drawing/2014/main" id="{4872156A-04BF-4EB8-842F-1D2FAEE1452C}"/>
                      </a:ext>
                    </a:extLst>
                  </p:cNvPr>
                  <p:cNvSpPr/>
                  <p:nvPr/>
                </p:nvSpPr>
                <p:spPr>
                  <a:xfrm>
                    <a:off x="4460857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  <p:grpSp>
              <p:nvGrpSpPr>
                <p:cNvPr id="163" name="Group 162">
                  <a:extLst>
                    <a:ext uri="{FF2B5EF4-FFF2-40B4-BE49-F238E27FC236}">
                      <a16:creationId xmlns:a16="http://schemas.microsoft.com/office/drawing/2014/main" id="{D83406A6-C904-474B-A69D-6D69D2860656}"/>
                    </a:ext>
                  </a:extLst>
                </p:cNvPr>
                <p:cNvGrpSpPr/>
                <p:nvPr/>
              </p:nvGrpSpPr>
              <p:grpSpPr>
                <a:xfrm>
                  <a:off x="793153" y="2904862"/>
                  <a:ext cx="2440083" cy="116195"/>
                  <a:chOff x="2374409" y="2642161"/>
                  <a:chExt cx="2440083" cy="116195"/>
                </a:xfrm>
              </p:grpSpPr>
              <p:sp>
                <p:nvSpPr>
                  <p:cNvPr id="164" name="Rectangle 163">
                    <a:extLst>
                      <a:ext uri="{FF2B5EF4-FFF2-40B4-BE49-F238E27FC236}">
                        <a16:creationId xmlns:a16="http://schemas.microsoft.com/office/drawing/2014/main" id="{30FF48A2-2A57-4709-A314-CB01D2B429C6}"/>
                      </a:ext>
                    </a:extLst>
                  </p:cNvPr>
                  <p:cNvSpPr/>
                  <p:nvPr/>
                </p:nvSpPr>
                <p:spPr>
                  <a:xfrm>
                    <a:off x="2374409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65" name="Rectangle 164">
                    <a:extLst>
                      <a:ext uri="{FF2B5EF4-FFF2-40B4-BE49-F238E27FC236}">
                        <a16:creationId xmlns:a16="http://schemas.microsoft.com/office/drawing/2014/main" id="{82A4BAD7-94F9-4CDB-A15B-186E6367D9E0}"/>
                      </a:ext>
                    </a:extLst>
                  </p:cNvPr>
                  <p:cNvSpPr/>
                  <p:nvPr/>
                </p:nvSpPr>
                <p:spPr>
                  <a:xfrm>
                    <a:off x="3069892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66" name="Rectangle 165">
                    <a:extLst>
                      <a:ext uri="{FF2B5EF4-FFF2-40B4-BE49-F238E27FC236}">
                        <a16:creationId xmlns:a16="http://schemas.microsoft.com/office/drawing/2014/main" id="{1AEEBF79-76EC-4592-80D3-BA856B124835}"/>
                      </a:ext>
                    </a:extLst>
                  </p:cNvPr>
                  <p:cNvSpPr/>
                  <p:nvPr/>
                </p:nvSpPr>
                <p:spPr>
                  <a:xfrm>
                    <a:off x="3765375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67" name="Rectangle 166">
                    <a:extLst>
                      <a:ext uri="{FF2B5EF4-FFF2-40B4-BE49-F238E27FC236}">
                        <a16:creationId xmlns:a16="http://schemas.microsoft.com/office/drawing/2014/main" id="{08777C86-4B2A-4A66-AFA3-1A0F05081436}"/>
                      </a:ext>
                    </a:extLst>
                  </p:cNvPr>
                  <p:cNvSpPr/>
                  <p:nvPr/>
                </p:nvSpPr>
                <p:spPr>
                  <a:xfrm>
                    <a:off x="4460857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</p:grpSp>
          <p:sp>
            <p:nvSpPr>
              <p:cNvPr id="159" name="Flowchart: Alternate Process 158">
                <a:extLst>
                  <a:ext uri="{FF2B5EF4-FFF2-40B4-BE49-F238E27FC236}">
                    <a16:creationId xmlns:a16="http://schemas.microsoft.com/office/drawing/2014/main" id="{52AEBB74-20EA-4CE4-8B5D-F15B355CE27C}"/>
                  </a:ext>
                </a:extLst>
              </p:cNvPr>
              <p:cNvSpPr/>
              <p:nvPr/>
            </p:nvSpPr>
            <p:spPr>
              <a:xfrm>
                <a:off x="4501342" y="2150627"/>
                <a:ext cx="1087247" cy="466982"/>
              </a:xfrm>
              <a:prstGeom prst="flowChartAlternateProcess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F(int) = 0</a:t>
                </a:r>
              </a:p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F(</a:t>
                </a:r>
                <a:r>
                  <a:rPr lang="en-AU" sz="1400" dirty="0" err="1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ext</a:t>
                </a:r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) = 1</a:t>
                </a:r>
                <a:endParaRPr lang="en-AU" sz="1400" u="sng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endParaRPr>
              </a:p>
            </p:txBody>
          </p:sp>
        </p:grp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4F210F2C-E7F0-44FE-8319-21FB6A28D92D}"/>
                </a:ext>
              </a:extLst>
            </p:cNvPr>
            <p:cNvSpPr txBox="1"/>
            <p:nvPr/>
          </p:nvSpPr>
          <p:spPr>
            <a:xfrm>
              <a:off x="3240223" y="172059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1508D72C-A2E9-4716-97BF-0DA5F12AF1CB}"/>
                </a:ext>
              </a:extLst>
            </p:cNvPr>
            <p:cNvSpPr txBox="1"/>
            <p:nvPr/>
          </p:nvSpPr>
          <p:spPr>
            <a:xfrm>
              <a:off x="5743306" y="172059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79" name="Flowchart: Alternate Process 178">
              <a:extLst>
                <a:ext uri="{FF2B5EF4-FFF2-40B4-BE49-F238E27FC236}">
                  <a16:creationId xmlns:a16="http://schemas.microsoft.com/office/drawing/2014/main" id="{916089A3-4009-4CA6-B262-940EC4941B02}"/>
                </a:ext>
              </a:extLst>
            </p:cNvPr>
            <p:cNvSpPr/>
            <p:nvPr/>
          </p:nvSpPr>
          <p:spPr>
            <a:xfrm>
              <a:off x="3968628" y="3318329"/>
              <a:ext cx="1087247" cy="221342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400" u="sng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GO</a:t>
              </a:r>
            </a:p>
          </p:txBody>
        </p:sp>
        <p:sp>
          <p:nvSpPr>
            <p:cNvPr id="180" name="Flowchart: Alternate Process 179">
              <a:extLst>
                <a:ext uri="{FF2B5EF4-FFF2-40B4-BE49-F238E27FC236}">
                  <a16:creationId xmlns:a16="http://schemas.microsoft.com/office/drawing/2014/main" id="{D4A6BA4A-89C5-4EB3-A7C7-6F0247008C09}"/>
                </a:ext>
              </a:extLst>
            </p:cNvPr>
            <p:cNvSpPr/>
            <p:nvPr/>
          </p:nvSpPr>
          <p:spPr>
            <a:xfrm>
              <a:off x="6334890" y="3318329"/>
              <a:ext cx="1087247" cy="221342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400" u="sng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STOP</a:t>
              </a:r>
            </a:p>
          </p:txBody>
        </p:sp>
        <p:cxnSp>
          <p:nvCxnSpPr>
            <p:cNvPr id="182" name="Connector: Elbow 181">
              <a:extLst>
                <a:ext uri="{FF2B5EF4-FFF2-40B4-BE49-F238E27FC236}">
                  <a16:creationId xmlns:a16="http://schemas.microsoft.com/office/drawing/2014/main" id="{6263BB49-8D5E-4CD8-850A-805A73FEFC57}"/>
                </a:ext>
              </a:extLst>
            </p:cNvPr>
            <p:cNvCxnSpPr>
              <a:stCxn id="175" idx="3"/>
              <a:endCxn id="149" idx="0"/>
            </p:cNvCxnSpPr>
            <p:nvPr/>
          </p:nvCxnSpPr>
          <p:spPr>
            <a:xfrm>
              <a:off x="3524275" y="1874483"/>
              <a:ext cx="987977" cy="153888"/>
            </a:xfrm>
            <a:prstGeom prst="bentConnector2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4" name="Connector: Elbow 183">
              <a:extLst>
                <a:ext uri="{FF2B5EF4-FFF2-40B4-BE49-F238E27FC236}">
                  <a16:creationId xmlns:a16="http://schemas.microsoft.com/office/drawing/2014/main" id="{3C440401-22BB-4A41-9073-DC2DAABB01C8}"/>
                </a:ext>
              </a:extLst>
            </p:cNvPr>
            <p:cNvCxnSpPr>
              <a:stCxn id="176" idx="3"/>
              <a:endCxn id="155" idx="0"/>
            </p:cNvCxnSpPr>
            <p:nvPr/>
          </p:nvCxnSpPr>
          <p:spPr>
            <a:xfrm>
              <a:off x="6027358" y="1874483"/>
              <a:ext cx="851156" cy="153888"/>
            </a:xfrm>
            <a:prstGeom prst="bentConnector2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997304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DC4E7CC6-B5EA-45C6-AFF9-AE989FEE8C3C}"/>
              </a:ext>
            </a:extLst>
          </p:cNvPr>
          <p:cNvGrpSpPr/>
          <p:nvPr/>
        </p:nvGrpSpPr>
        <p:grpSpPr>
          <a:xfrm>
            <a:off x="540001" y="540000"/>
            <a:ext cx="8825976" cy="5778000"/>
            <a:chOff x="540001" y="540000"/>
            <a:chExt cx="8825976" cy="5778000"/>
          </a:xfrm>
        </p:grpSpPr>
        <p:sp>
          <p:nvSpPr>
            <p:cNvPr id="52" name="Flowchart: Alternate Process 51">
              <a:extLst>
                <a:ext uri="{FF2B5EF4-FFF2-40B4-BE49-F238E27FC236}">
                  <a16:creationId xmlns:a16="http://schemas.microsoft.com/office/drawing/2014/main" id="{0AB426EE-2687-43AD-8C5C-8E0079F2D89C}"/>
                </a:ext>
              </a:extLst>
            </p:cNvPr>
            <p:cNvSpPr/>
            <p:nvPr/>
          </p:nvSpPr>
          <p:spPr>
            <a:xfrm>
              <a:off x="540001" y="540000"/>
              <a:ext cx="8825976" cy="5778000"/>
            </a:xfrm>
            <a:prstGeom prst="flowChartAlternateProcess">
              <a:avLst/>
            </a:prstGeom>
            <a:noFill/>
            <a:ln w="19050">
              <a:prstDash val="lg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050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sp>
          <p:nvSpPr>
            <p:cNvPr id="4" name="Flowchart: Alternate Process 3">
              <a:extLst>
                <a:ext uri="{FF2B5EF4-FFF2-40B4-BE49-F238E27FC236}">
                  <a16:creationId xmlns:a16="http://schemas.microsoft.com/office/drawing/2014/main" id="{A73C11AF-615F-46F6-8D61-77CA7C6CCF10}"/>
                </a:ext>
              </a:extLst>
            </p:cNvPr>
            <p:cNvSpPr/>
            <p:nvPr/>
          </p:nvSpPr>
          <p:spPr>
            <a:xfrm>
              <a:off x="3500991" y="540000"/>
              <a:ext cx="2903998" cy="26233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400" b="1" u="sng" dirty="0">
                  <a:latin typeface="Consolas" panose="020B0609020204030204" pitchFamily="49" charset="0"/>
                  <a:ea typeface="Yu Gothic" panose="020B0400000000000000" pitchFamily="34" charset="-128"/>
                </a:rPr>
                <a:t>Controls &amp; Decision Making</a:t>
              </a:r>
            </a:p>
          </p:txBody>
        </p:sp>
        <p:sp>
          <p:nvSpPr>
            <p:cNvPr id="7" name="Flowchart: Alternate Process 6">
              <a:extLst>
                <a:ext uri="{FF2B5EF4-FFF2-40B4-BE49-F238E27FC236}">
                  <a16:creationId xmlns:a16="http://schemas.microsoft.com/office/drawing/2014/main" id="{87D9B818-7E87-4715-A564-406C5F453A69}"/>
                </a:ext>
              </a:extLst>
            </p:cNvPr>
            <p:cNvSpPr/>
            <p:nvPr/>
          </p:nvSpPr>
          <p:spPr>
            <a:xfrm>
              <a:off x="4321691" y="929777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Determine action required</a:t>
              </a:r>
            </a:p>
          </p:txBody>
        </p:sp>
        <p:sp>
          <p:nvSpPr>
            <p:cNvPr id="8" name="Flowchart: Alternate Process 7">
              <a:extLst>
                <a:ext uri="{FF2B5EF4-FFF2-40B4-BE49-F238E27FC236}">
                  <a16:creationId xmlns:a16="http://schemas.microsoft.com/office/drawing/2014/main" id="{0490A1B9-C26C-485C-B3F6-FF1626B6AE37}"/>
                </a:ext>
              </a:extLst>
            </p:cNvPr>
            <p:cNvSpPr/>
            <p:nvPr/>
          </p:nvSpPr>
          <p:spPr>
            <a:xfrm>
              <a:off x="4321691" y="2170288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Derive required action of the suit from any given state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691FFC9-306F-415B-BC37-24AC4BEE4973}"/>
                </a:ext>
              </a:extLst>
            </p:cNvPr>
            <p:cNvCxnSpPr>
              <a:cxnSpLocks/>
              <a:stCxn id="8" idx="0"/>
              <a:endCxn id="7" idx="2"/>
            </p:cNvCxnSpPr>
            <p:nvPr/>
          </p:nvCxnSpPr>
          <p:spPr>
            <a:xfrm flipV="1">
              <a:off x="4953000" y="1766261"/>
              <a:ext cx="0" cy="404027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90EF692-B29C-414C-B9A1-A302464FE417}"/>
                </a:ext>
              </a:extLst>
            </p:cNvPr>
            <p:cNvCxnSpPr>
              <a:cxnSpLocks/>
              <a:stCxn id="9" idx="0"/>
              <a:endCxn id="8" idx="2"/>
            </p:cNvCxnSpPr>
            <p:nvPr/>
          </p:nvCxnSpPr>
          <p:spPr>
            <a:xfrm flipV="1">
              <a:off x="4953000" y="3006772"/>
              <a:ext cx="0" cy="404027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3297C701-57F0-4A57-B52D-3D4A4B021BF1}"/>
                </a:ext>
              </a:extLst>
            </p:cNvPr>
            <p:cNvGrpSpPr/>
            <p:nvPr/>
          </p:nvGrpSpPr>
          <p:grpSpPr>
            <a:xfrm>
              <a:off x="4321691" y="3410799"/>
              <a:ext cx="4556411" cy="836484"/>
              <a:chOff x="4321691" y="3121868"/>
              <a:chExt cx="4556411" cy="836484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8FB5E401-AFE2-401E-A5B5-87BAF7411139}"/>
                  </a:ext>
                </a:extLst>
              </p:cNvPr>
              <p:cNvGrpSpPr/>
              <p:nvPr/>
            </p:nvGrpSpPr>
            <p:grpSpPr>
              <a:xfrm>
                <a:off x="4321691" y="3268029"/>
                <a:ext cx="272081" cy="544162"/>
                <a:chOff x="3500991" y="2495550"/>
                <a:chExt cx="272081" cy="544162"/>
              </a:xfrm>
              <a:noFill/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30FC83C5-EB51-4C25-8CFB-519EF6582A0D}"/>
                    </a:ext>
                  </a:extLst>
                </p:cNvPr>
                <p:cNvSpPr/>
                <p:nvPr/>
              </p:nvSpPr>
              <p:spPr>
                <a:xfrm>
                  <a:off x="3500991" y="2495550"/>
                  <a:ext cx="272081" cy="272081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F69AFD8F-56FB-42CE-8418-FA4367E4DB40}"/>
                    </a:ext>
                  </a:extLst>
                </p:cNvPr>
                <p:cNvSpPr/>
                <p:nvPr/>
              </p:nvSpPr>
              <p:spPr>
                <a:xfrm>
                  <a:off x="3500991" y="2767631"/>
                  <a:ext cx="272081" cy="272081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8E630D95-3CF5-46C5-BBFD-3BC0F04402C4}"/>
                  </a:ext>
                </a:extLst>
              </p:cNvPr>
              <p:cNvGrpSpPr/>
              <p:nvPr/>
            </p:nvGrpSpPr>
            <p:grpSpPr>
              <a:xfrm>
                <a:off x="4321691" y="3121868"/>
                <a:ext cx="4556411" cy="836484"/>
                <a:chOff x="4321691" y="3121868"/>
                <a:chExt cx="4556411" cy="836484"/>
              </a:xfrm>
            </p:grpSpPr>
            <p:sp>
              <p:nvSpPr>
                <p:cNvPr id="9" name="Flowchart: Alternate Process 8">
                  <a:extLst>
                    <a:ext uri="{FF2B5EF4-FFF2-40B4-BE49-F238E27FC236}">
                      <a16:creationId xmlns:a16="http://schemas.microsoft.com/office/drawing/2014/main" id="{64B9DAB2-A216-4A1A-9AAC-893E4544FFAD}"/>
                    </a:ext>
                  </a:extLst>
                </p:cNvPr>
                <p:cNvSpPr/>
                <p:nvPr/>
              </p:nvSpPr>
              <p:spPr>
                <a:xfrm>
                  <a:off x="4321691" y="3121868"/>
                  <a:ext cx="1262618" cy="836484"/>
                </a:xfrm>
                <a:prstGeom prst="flowChartAlternateProcess">
                  <a:avLst/>
                </a:prstGeom>
                <a:ln w="19050">
                  <a:headEnd type="none" w="med" len="med"/>
                  <a:tailEnd type="triangl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Develop control method based on kinematics of the suit</a:t>
                  </a:r>
                </a:p>
                <a:p>
                  <a:pPr algn="ctr"/>
                  <a:endPara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endParaRPr>
                </a:p>
              </p:txBody>
            </p:sp>
            <p:sp>
              <p:nvSpPr>
                <p:cNvPr id="25" name="Flowchart: Alternate Process 24">
                  <a:extLst>
                    <a:ext uri="{FF2B5EF4-FFF2-40B4-BE49-F238E27FC236}">
                      <a16:creationId xmlns:a16="http://schemas.microsoft.com/office/drawing/2014/main" id="{C2C534FE-3B88-430F-BEC5-68BA5BBB1897}"/>
                    </a:ext>
                  </a:extLst>
                </p:cNvPr>
                <p:cNvSpPr/>
                <p:nvPr/>
              </p:nvSpPr>
              <p:spPr>
                <a:xfrm>
                  <a:off x="7615484" y="3121868"/>
                  <a:ext cx="1262618" cy="836484"/>
                </a:xfrm>
                <a:prstGeom prst="flowChartAlternateProcess">
                  <a:avLst/>
                </a:prstGeom>
                <a:ln w="19050">
                  <a:headEnd type="none" w="med" len="med"/>
                  <a:tailEnd type="triangl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Tune PID Parameters</a:t>
                  </a:r>
                </a:p>
              </p:txBody>
            </p:sp>
          </p:grp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37B903A2-9930-4152-B575-DFE1596CA4E7}"/>
                </a:ext>
              </a:extLst>
            </p:cNvPr>
            <p:cNvGrpSpPr/>
            <p:nvPr/>
          </p:nvGrpSpPr>
          <p:grpSpPr>
            <a:xfrm>
              <a:off x="1027898" y="4651311"/>
              <a:ext cx="6203306" cy="836484"/>
              <a:chOff x="1027898" y="4651311"/>
              <a:chExt cx="6203306" cy="836484"/>
            </a:xfrm>
          </p:grpSpPr>
          <p:sp>
            <p:nvSpPr>
              <p:cNvPr id="21" name="Flowchart: Alternate Process 20">
                <a:extLst>
                  <a:ext uri="{FF2B5EF4-FFF2-40B4-BE49-F238E27FC236}">
                    <a16:creationId xmlns:a16="http://schemas.microsoft.com/office/drawing/2014/main" id="{8E068DA3-93F7-4A39-AC72-006188A0D3F5}"/>
                  </a:ext>
                </a:extLst>
              </p:cNvPr>
              <p:cNvSpPr/>
              <p:nvPr/>
            </p:nvSpPr>
            <p:spPr>
              <a:xfrm>
                <a:off x="1027898" y="4651311"/>
                <a:ext cx="1262618" cy="836484"/>
              </a:xfrm>
              <a:prstGeom prst="flowChartAlternateProcess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Derive Equations of Motion (EOM)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Flowchart: Alternate Process 21">
                    <a:extLst>
                      <a:ext uri="{FF2B5EF4-FFF2-40B4-BE49-F238E27FC236}">
                        <a16:creationId xmlns:a16="http://schemas.microsoft.com/office/drawing/2014/main" id="{E666BC52-A485-47EA-8E75-3BDFBFC8883C}"/>
                      </a:ext>
                    </a:extLst>
                  </p:cNvPr>
                  <p:cNvSpPr/>
                  <p:nvPr/>
                </p:nvSpPr>
                <p:spPr>
                  <a:xfrm>
                    <a:off x="2674794" y="4651311"/>
                    <a:ext cx="1262618" cy="836484"/>
                  </a:xfrm>
                  <a:prstGeom prst="flowChartAlternateProcess">
                    <a:avLst/>
                  </a:prstGeom>
                  <a:ln w="19050">
                    <a:headEnd type="none" w="med" len="med"/>
                    <a:tailEnd type="triangle" w="med" len="med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1050" dirty="0"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Derive Transfer function (</a:t>
                    </a:r>
                    <a14:m>
                      <m:oMath xmlns:m="http://schemas.openxmlformats.org/officeDocument/2006/math">
                        <m:r>
                          <a:rPr lang="en-AU" sz="10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AU" sz="10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AU" sz="10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oMath>
                    </a14:m>
                    <a:r>
                      <a:rPr lang="en-AU" sz="1050" dirty="0"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)</a:t>
                    </a:r>
                  </a:p>
                </p:txBody>
              </p:sp>
            </mc:Choice>
            <mc:Fallback xmlns="">
              <p:sp>
                <p:nvSpPr>
                  <p:cNvPr id="22" name="Flowchart: Alternate Process 21">
                    <a:extLst>
                      <a:ext uri="{FF2B5EF4-FFF2-40B4-BE49-F238E27FC236}">
                        <a16:creationId xmlns:a16="http://schemas.microsoft.com/office/drawing/2014/main" id="{E666BC52-A485-47EA-8E75-3BDFBFC8883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74794" y="4651311"/>
                    <a:ext cx="1262618" cy="836484"/>
                  </a:xfrm>
                  <a:prstGeom prst="flowChartAlternateProcess">
                    <a:avLst/>
                  </a:prstGeom>
                  <a:blipFill>
                    <a:blip r:embed="rId2"/>
                    <a:stretch>
                      <a:fillRect l="-1429" r="-4286"/>
                    </a:stretch>
                  </a:blipFill>
                  <a:ln w="19050">
                    <a:headEnd type="none" w="med" len="med"/>
                    <a:tailEnd type="triangle" w="med" len="med"/>
                  </a:ln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" name="Flowchart: Alternate Process 22">
                <a:extLst>
                  <a:ext uri="{FF2B5EF4-FFF2-40B4-BE49-F238E27FC236}">
                    <a16:creationId xmlns:a16="http://schemas.microsoft.com/office/drawing/2014/main" id="{1039DF34-ACE5-489B-B389-9D6C4960A93D}"/>
                  </a:ext>
                </a:extLst>
              </p:cNvPr>
              <p:cNvSpPr/>
              <p:nvPr/>
            </p:nvSpPr>
            <p:spPr>
              <a:xfrm>
                <a:off x="4321690" y="4651311"/>
                <a:ext cx="1262618" cy="836484"/>
              </a:xfrm>
              <a:prstGeom prst="flowChartAlternateProcess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Laplace Transform</a:t>
                </a:r>
              </a:p>
            </p:txBody>
          </p:sp>
          <p:sp>
            <p:nvSpPr>
              <p:cNvPr id="24" name="Flowchart: Alternate Process 23">
                <a:extLst>
                  <a:ext uri="{FF2B5EF4-FFF2-40B4-BE49-F238E27FC236}">
                    <a16:creationId xmlns:a16="http://schemas.microsoft.com/office/drawing/2014/main" id="{0458AF52-8AE6-4F99-B507-9B102AC63A68}"/>
                  </a:ext>
                </a:extLst>
              </p:cNvPr>
              <p:cNvSpPr/>
              <p:nvPr/>
            </p:nvSpPr>
            <p:spPr>
              <a:xfrm>
                <a:off x="5968586" y="4651311"/>
                <a:ext cx="1262618" cy="836484"/>
              </a:xfrm>
              <a:prstGeom prst="flowChartAlternateProcess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Derive PID parameters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9E611B3-DA7A-43E4-91F3-A3FDCF04595A}"/>
                </a:ext>
              </a:extLst>
            </p:cNvPr>
            <p:cNvGrpSpPr/>
            <p:nvPr/>
          </p:nvGrpSpPr>
          <p:grpSpPr>
            <a:xfrm>
              <a:off x="1659207" y="2588530"/>
              <a:ext cx="6587587" cy="2481023"/>
              <a:chOff x="1659207" y="2588530"/>
              <a:chExt cx="6587587" cy="2481023"/>
            </a:xfrm>
          </p:grpSpPr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5798D37E-8152-496A-9848-E30273449605}"/>
                  </a:ext>
                </a:extLst>
              </p:cNvPr>
              <p:cNvCxnSpPr>
                <a:stCxn id="21" idx="3"/>
                <a:endCxn id="22" idx="1"/>
              </p:cNvCxnSpPr>
              <p:nvPr/>
            </p:nvCxnSpPr>
            <p:spPr>
              <a:xfrm>
                <a:off x="2290516" y="5069553"/>
                <a:ext cx="384278" cy="0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39A892BE-3FC4-43D2-861C-C65308FF9C7B}"/>
                  </a:ext>
                </a:extLst>
              </p:cNvPr>
              <p:cNvCxnSpPr>
                <a:stCxn id="22" idx="3"/>
                <a:endCxn id="23" idx="1"/>
              </p:cNvCxnSpPr>
              <p:nvPr/>
            </p:nvCxnSpPr>
            <p:spPr>
              <a:xfrm>
                <a:off x="3937412" y="5069553"/>
                <a:ext cx="384278" cy="0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BC38F4A6-80A9-4F43-9C07-50E62528DA45}"/>
                  </a:ext>
                </a:extLst>
              </p:cNvPr>
              <p:cNvCxnSpPr>
                <a:stCxn id="23" idx="3"/>
                <a:endCxn id="24" idx="1"/>
              </p:cNvCxnSpPr>
              <p:nvPr/>
            </p:nvCxnSpPr>
            <p:spPr>
              <a:xfrm>
                <a:off x="5584308" y="5069553"/>
                <a:ext cx="384278" cy="0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6" name="Connector: Elbow 35">
                <a:extLst>
                  <a:ext uri="{FF2B5EF4-FFF2-40B4-BE49-F238E27FC236}">
                    <a16:creationId xmlns:a16="http://schemas.microsoft.com/office/drawing/2014/main" id="{7969860A-F761-4128-A3D2-BE55A1FF983B}"/>
                  </a:ext>
                </a:extLst>
              </p:cNvPr>
              <p:cNvCxnSpPr>
                <a:cxnSpLocks/>
                <a:stCxn id="21" idx="0"/>
                <a:endCxn id="37" idx="1"/>
              </p:cNvCxnSpPr>
              <p:nvPr/>
            </p:nvCxnSpPr>
            <p:spPr>
              <a:xfrm rot="5400000" flipH="1" flipV="1">
                <a:off x="2511294" y="2840914"/>
                <a:ext cx="958310" cy="2662484"/>
              </a:xfrm>
              <a:prstGeom prst="bentConnector2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2" name="Connector: Elbow 41">
                <a:extLst>
                  <a:ext uri="{FF2B5EF4-FFF2-40B4-BE49-F238E27FC236}">
                    <a16:creationId xmlns:a16="http://schemas.microsoft.com/office/drawing/2014/main" id="{1836FA13-8DE8-4820-BAE4-9E692B5E9679}"/>
                  </a:ext>
                </a:extLst>
              </p:cNvPr>
              <p:cNvCxnSpPr>
                <a:cxnSpLocks/>
                <a:stCxn id="22" idx="0"/>
                <a:endCxn id="39" idx="1"/>
              </p:cNvCxnSpPr>
              <p:nvPr/>
            </p:nvCxnSpPr>
            <p:spPr>
              <a:xfrm rot="5400000" flipH="1" flipV="1">
                <a:off x="3470783" y="3800403"/>
                <a:ext cx="686229" cy="1015588"/>
              </a:xfrm>
              <a:prstGeom prst="bentConnector2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012A4D47-2435-45FC-9FE6-CAE50400B576}"/>
                  </a:ext>
                </a:extLst>
              </p:cNvPr>
              <p:cNvCxnSpPr>
                <a:stCxn id="23" idx="0"/>
                <a:endCxn id="9" idx="2"/>
              </p:cNvCxnSpPr>
              <p:nvPr/>
            </p:nvCxnSpPr>
            <p:spPr>
              <a:xfrm flipV="1">
                <a:off x="4952999" y="4247283"/>
                <a:ext cx="1" cy="404028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7" name="Connector: Elbow 46">
                <a:extLst>
                  <a:ext uri="{FF2B5EF4-FFF2-40B4-BE49-F238E27FC236}">
                    <a16:creationId xmlns:a16="http://schemas.microsoft.com/office/drawing/2014/main" id="{E549EECC-578E-4BC0-8ACD-0E1BD169406A}"/>
                  </a:ext>
                </a:extLst>
              </p:cNvPr>
              <p:cNvCxnSpPr>
                <a:stCxn id="24" idx="0"/>
                <a:endCxn id="9" idx="3"/>
              </p:cNvCxnSpPr>
              <p:nvPr/>
            </p:nvCxnSpPr>
            <p:spPr>
              <a:xfrm rot="16200000" flipV="1">
                <a:off x="5680967" y="3732383"/>
                <a:ext cx="822270" cy="1015586"/>
              </a:xfrm>
              <a:prstGeom prst="bentConnector2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9" name="Connector: Elbow 48">
                <a:extLst>
                  <a:ext uri="{FF2B5EF4-FFF2-40B4-BE49-F238E27FC236}">
                    <a16:creationId xmlns:a16="http://schemas.microsoft.com/office/drawing/2014/main" id="{8A915EA9-10BC-4862-99F6-42E439C82536}"/>
                  </a:ext>
                </a:extLst>
              </p:cNvPr>
              <p:cNvCxnSpPr>
                <a:stCxn id="25" idx="0"/>
                <a:endCxn id="8" idx="3"/>
              </p:cNvCxnSpPr>
              <p:nvPr/>
            </p:nvCxnSpPr>
            <p:spPr>
              <a:xfrm rot="16200000" flipV="1">
                <a:off x="6504417" y="1668423"/>
                <a:ext cx="822269" cy="2662484"/>
              </a:xfrm>
              <a:prstGeom prst="bentConnector2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AFE3DD65-1C79-4574-97A4-EA7C6FA62F16}"/>
                </a:ext>
              </a:extLst>
            </p:cNvPr>
            <p:cNvCxnSpPr>
              <a:stCxn id="24" idx="3"/>
              <a:endCxn id="25" idx="2"/>
            </p:cNvCxnSpPr>
            <p:nvPr/>
          </p:nvCxnSpPr>
          <p:spPr>
            <a:xfrm flipV="1">
              <a:off x="7231204" y="4247283"/>
              <a:ext cx="1015589" cy="822270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2083440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C953BFD-F388-483E-9D18-8FC8091DE404}"/>
              </a:ext>
            </a:extLst>
          </p:cNvPr>
          <p:cNvGrpSpPr/>
          <p:nvPr/>
        </p:nvGrpSpPr>
        <p:grpSpPr>
          <a:xfrm>
            <a:off x="540001" y="540000"/>
            <a:ext cx="8825976" cy="5778000"/>
            <a:chOff x="540001" y="540000"/>
            <a:chExt cx="8825976" cy="5778000"/>
          </a:xfrm>
        </p:grpSpPr>
        <p:sp>
          <p:nvSpPr>
            <p:cNvPr id="52" name="Flowchart: Alternate Process 51">
              <a:extLst>
                <a:ext uri="{FF2B5EF4-FFF2-40B4-BE49-F238E27FC236}">
                  <a16:creationId xmlns:a16="http://schemas.microsoft.com/office/drawing/2014/main" id="{0AB426EE-2687-43AD-8C5C-8E0079F2D89C}"/>
                </a:ext>
              </a:extLst>
            </p:cNvPr>
            <p:cNvSpPr/>
            <p:nvPr/>
          </p:nvSpPr>
          <p:spPr>
            <a:xfrm>
              <a:off x="540001" y="540000"/>
              <a:ext cx="8825976" cy="5778000"/>
            </a:xfrm>
            <a:prstGeom prst="flowChartAlternateProcess">
              <a:avLst/>
            </a:prstGeom>
            <a:noFill/>
            <a:ln w="19050">
              <a:solidFill>
                <a:srgbClr val="7030A0"/>
              </a:solidFill>
              <a:prstDash val="lg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050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sp>
          <p:nvSpPr>
            <p:cNvPr id="4" name="Flowchart: Alternate Process 3">
              <a:extLst>
                <a:ext uri="{FF2B5EF4-FFF2-40B4-BE49-F238E27FC236}">
                  <a16:creationId xmlns:a16="http://schemas.microsoft.com/office/drawing/2014/main" id="{59A3ABBA-F0A3-4271-B886-512188A7F1FB}"/>
                </a:ext>
              </a:extLst>
            </p:cNvPr>
            <p:cNvSpPr/>
            <p:nvPr/>
          </p:nvSpPr>
          <p:spPr>
            <a:xfrm>
              <a:off x="3582615" y="540000"/>
              <a:ext cx="2740749" cy="26233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400" b="1" u="sng" dirty="0">
                  <a:latin typeface="Consolas" panose="020B0609020204030204" pitchFamily="49" charset="0"/>
                  <a:ea typeface="Yu Gothic" panose="020B0400000000000000" pitchFamily="34" charset="-128"/>
                </a:rPr>
                <a:t>Communications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303AFD2-6ED3-48B6-9284-80ABDA8FEDB9}"/>
                </a:ext>
              </a:extLst>
            </p:cNvPr>
            <p:cNvCxnSpPr>
              <a:cxnSpLocks/>
              <a:stCxn id="8" idx="0"/>
              <a:endCxn id="9" idx="2"/>
            </p:cNvCxnSpPr>
            <p:nvPr/>
          </p:nvCxnSpPr>
          <p:spPr>
            <a:xfrm flipV="1">
              <a:off x="4952989" y="1695064"/>
              <a:ext cx="0" cy="197927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Flowchart: Alternate Process 7">
              <a:extLst>
                <a:ext uri="{FF2B5EF4-FFF2-40B4-BE49-F238E27FC236}">
                  <a16:creationId xmlns:a16="http://schemas.microsoft.com/office/drawing/2014/main" id="{C81AFE66-1D16-4AE7-BE82-14ECF0094585}"/>
                </a:ext>
              </a:extLst>
            </p:cNvPr>
            <p:cNvSpPr/>
            <p:nvPr/>
          </p:nvSpPr>
          <p:spPr>
            <a:xfrm>
              <a:off x="4321680" y="1892991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Transmit Message over communications system</a:t>
              </a:r>
            </a:p>
          </p:txBody>
        </p:sp>
        <p:sp>
          <p:nvSpPr>
            <p:cNvPr id="9" name="Flowchart: Alternate Process 8">
              <a:extLst>
                <a:ext uri="{FF2B5EF4-FFF2-40B4-BE49-F238E27FC236}">
                  <a16:creationId xmlns:a16="http://schemas.microsoft.com/office/drawing/2014/main" id="{6933487A-44DC-4DB6-8266-32165ABB05E6}"/>
                </a:ext>
              </a:extLst>
            </p:cNvPr>
            <p:cNvSpPr/>
            <p:nvPr/>
          </p:nvSpPr>
          <p:spPr>
            <a:xfrm>
              <a:off x="4321680" y="858580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Communicate Desired Action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677AC550-FD21-44A9-8E1D-68F20AAAB08F}"/>
                </a:ext>
              </a:extLst>
            </p:cNvPr>
            <p:cNvGrpSpPr/>
            <p:nvPr/>
          </p:nvGrpSpPr>
          <p:grpSpPr>
            <a:xfrm>
              <a:off x="2809008" y="2927402"/>
              <a:ext cx="4287962" cy="836484"/>
              <a:chOff x="2809008" y="3262650"/>
              <a:chExt cx="4287962" cy="836484"/>
            </a:xfrm>
          </p:grpSpPr>
          <p:sp>
            <p:nvSpPr>
              <p:cNvPr id="11" name="Flowchart: Alternate Process 10">
                <a:extLst>
                  <a:ext uri="{FF2B5EF4-FFF2-40B4-BE49-F238E27FC236}">
                    <a16:creationId xmlns:a16="http://schemas.microsoft.com/office/drawing/2014/main" id="{5FC61CA8-77CB-4758-8C6A-CDC458CB8EEF}"/>
                  </a:ext>
                </a:extLst>
              </p:cNvPr>
              <p:cNvSpPr/>
              <p:nvPr/>
            </p:nvSpPr>
            <p:spPr>
              <a:xfrm>
                <a:off x="2809008" y="3262650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Receive Messages</a:t>
                </a:r>
              </a:p>
            </p:txBody>
          </p:sp>
          <p:sp>
            <p:nvSpPr>
              <p:cNvPr id="12" name="Flowchart: Alternate Process 11">
                <a:extLst>
                  <a:ext uri="{FF2B5EF4-FFF2-40B4-BE49-F238E27FC236}">
                    <a16:creationId xmlns:a16="http://schemas.microsoft.com/office/drawing/2014/main" id="{6CC17E94-AA6C-40D9-A2C7-21FC4C6B2B56}"/>
                  </a:ext>
                </a:extLst>
              </p:cNvPr>
              <p:cNvSpPr/>
              <p:nvPr/>
            </p:nvSpPr>
            <p:spPr>
              <a:xfrm>
                <a:off x="5834352" y="3262650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Transmit Messages</a:t>
                </a: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BDE6D36B-8F92-472C-87A9-EBDFA6D695A4}"/>
                </a:ext>
              </a:extLst>
            </p:cNvPr>
            <p:cNvGrpSpPr/>
            <p:nvPr/>
          </p:nvGrpSpPr>
          <p:grpSpPr>
            <a:xfrm>
              <a:off x="2052672" y="3961812"/>
              <a:ext cx="5800634" cy="836484"/>
              <a:chOff x="2052672" y="4372082"/>
              <a:chExt cx="5800634" cy="836484"/>
            </a:xfrm>
          </p:grpSpPr>
          <p:sp>
            <p:nvSpPr>
              <p:cNvPr id="13" name="Flowchart: Alternate Process 12">
                <a:extLst>
                  <a:ext uri="{FF2B5EF4-FFF2-40B4-BE49-F238E27FC236}">
                    <a16:creationId xmlns:a16="http://schemas.microsoft.com/office/drawing/2014/main" id="{23E7DF24-9DC0-4F84-925F-EF90530DE26E}"/>
                  </a:ext>
                </a:extLst>
              </p:cNvPr>
              <p:cNvSpPr/>
              <p:nvPr/>
            </p:nvSpPr>
            <p:spPr>
              <a:xfrm>
                <a:off x="3565344" y="4372082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Parse Messages</a:t>
                </a:r>
              </a:p>
            </p:txBody>
          </p:sp>
          <p:sp>
            <p:nvSpPr>
              <p:cNvPr id="14" name="Flowchart: Alternate Process 13">
                <a:extLst>
                  <a:ext uri="{FF2B5EF4-FFF2-40B4-BE49-F238E27FC236}">
                    <a16:creationId xmlns:a16="http://schemas.microsoft.com/office/drawing/2014/main" id="{4EB8CDAC-C907-4F04-B980-D4DA4CFD0612}"/>
                  </a:ext>
                </a:extLst>
              </p:cNvPr>
              <p:cNvSpPr/>
              <p:nvPr/>
            </p:nvSpPr>
            <p:spPr>
              <a:xfrm>
                <a:off x="2052672" y="4372082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Read values into memory (DMA)</a:t>
                </a:r>
              </a:p>
            </p:txBody>
          </p:sp>
          <p:sp>
            <p:nvSpPr>
              <p:cNvPr id="15" name="Flowchart: Alternate Process 14">
                <a:extLst>
                  <a:ext uri="{FF2B5EF4-FFF2-40B4-BE49-F238E27FC236}">
                    <a16:creationId xmlns:a16="http://schemas.microsoft.com/office/drawing/2014/main" id="{3981C8D1-2F2A-4482-8F23-7B72D9DF8F28}"/>
                  </a:ext>
                </a:extLst>
              </p:cNvPr>
              <p:cNvSpPr/>
              <p:nvPr/>
            </p:nvSpPr>
            <p:spPr>
              <a:xfrm>
                <a:off x="6590688" y="4372082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Read values from memory (DMA)</a:t>
                </a:r>
              </a:p>
            </p:txBody>
          </p:sp>
          <p:sp>
            <p:nvSpPr>
              <p:cNvPr id="16" name="Flowchart: Alternate Process 15">
                <a:extLst>
                  <a:ext uri="{FF2B5EF4-FFF2-40B4-BE49-F238E27FC236}">
                    <a16:creationId xmlns:a16="http://schemas.microsoft.com/office/drawing/2014/main" id="{6B7D58B8-92E4-407A-97C2-4F25284A12A5}"/>
                  </a:ext>
                </a:extLst>
              </p:cNvPr>
              <p:cNvSpPr/>
              <p:nvPr/>
            </p:nvSpPr>
            <p:spPr>
              <a:xfrm>
                <a:off x="5078016" y="4372082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Create Messages</a:t>
                </a:r>
              </a:p>
            </p:txBody>
          </p:sp>
        </p:grp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B4803E72-B303-434A-8A93-C7F0C48B6276}"/>
                </a:ext>
              </a:extLst>
            </p:cNvPr>
            <p:cNvCxnSpPr>
              <a:stCxn id="14" idx="0"/>
              <a:endCxn id="11" idx="1"/>
            </p:cNvCxnSpPr>
            <p:nvPr/>
          </p:nvCxnSpPr>
          <p:spPr>
            <a:xfrm rot="5400000" flipH="1" flipV="1">
              <a:off x="2438410" y="3591215"/>
              <a:ext cx="616168" cy="125027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D3519283-92FA-4C68-8ACF-335F6A4F2B60}"/>
                </a:ext>
              </a:extLst>
            </p:cNvPr>
            <p:cNvCxnSpPr>
              <a:cxnSpLocks/>
              <a:stCxn id="16" idx="0"/>
              <a:endCxn id="12" idx="1"/>
            </p:cNvCxnSpPr>
            <p:nvPr/>
          </p:nvCxnSpPr>
          <p:spPr>
            <a:xfrm rot="5400000" flipH="1" flipV="1">
              <a:off x="5463754" y="3591215"/>
              <a:ext cx="616168" cy="125027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5B08CD41-4296-47CD-BB61-9AD7FC3ACF23}"/>
                </a:ext>
              </a:extLst>
            </p:cNvPr>
            <p:cNvCxnSpPr>
              <a:cxnSpLocks/>
              <a:stCxn id="13" idx="0"/>
              <a:endCxn id="11" idx="3"/>
            </p:cNvCxnSpPr>
            <p:nvPr/>
          </p:nvCxnSpPr>
          <p:spPr>
            <a:xfrm rot="16200000" flipV="1">
              <a:off x="3826056" y="3591214"/>
              <a:ext cx="616168" cy="125027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id="{8078EC69-8BE2-4D45-9F91-AA3C357ABDDF}"/>
                </a:ext>
              </a:extLst>
            </p:cNvPr>
            <p:cNvCxnSpPr>
              <a:cxnSpLocks/>
              <a:stCxn id="15" idx="0"/>
              <a:endCxn id="12" idx="3"/>
            </p:cNvCxnSpPr>
            <p:nvPr/>
          </p:nvCxnSpPr>
          <p:spPr>
            <a:xfrm rot="16200000" flipV="1">
              <a:off x="6851400" y="3591214"/>
              <a:ext cx="616168" cy="125027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C3677234-F887-4DBB-93E2-1F49290E55B7}"/>
                </a:ext>
              </a:extLst>
            </p:cNvPr>
            <p:cNvCxnSpPr>
              <a:cxnSpLocks/>
              <a:stCxn id="11" idx="0"/>
              <a:endCxn id="8" idx="1"/>
            </p:cNvCxnSpPr>
            <p:nvPr/>
          </p:nvCxnSpPr>
          <p:spPr>
            <a:xfrm rot="5400000" flipH="1" flipV="1">
              <a:off x="3572914" y="2178637"/>
              <a:ext cx="616169" cy="881363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nector: Elbow 47">
              <a:extLst>
                <a:ext uri="{FF2B5EF4-FFF2-40B4-BE49-F238E27FC236}">
                  <a16:creationId xmlns:a16="http://schemas.microsoft.com/office/drawing/2014/main" id="{4B37CA64-723B-446A-A69D-A6F96A2E434F}"/>
                </a:ext>
              </a:extLst>
            </p:cNvPr>
            <p:cNvCxnSpPr>
              <a:cxnSpLocks/>
              <a:stCxn id="12" idx="0"/>
              <a:endCxn id="8" idx="3"/>
            </p:cNvCxnSpPr>
            <p:nvPr/>
          </p:nvCxnSpPr>
          <p:spPr>
            <a:xfrm rot="16200000" flipV="1">
              <a:off x="5716896" y="2178636"/>
              <a:ext cx="616169" cy="881363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nector: Elbow 61">
              <a:extLst>
                <a:ext uri="{FF2B5EF4-FFF2-40B4-BE49-F238E27FC236}">
                  <a16:creationId xmlns:a16="http://schemas.microsoft.com/office/drawing/2014/main" id="{D384CE85-E949-460D-B490-2F2BAC84A913}"/>
                </a:ext>
              </a:extLst>
            </p:cNvPr>
            <p:cNvCxnSpPr>
              <a:cxnSpLocks/>
              <a:stCxn id="75" idx="3"/>
              <a:endCxn id="13" idx="2"/>
            </p:cNvCxnSpPr>
            <p:nvPr/>
          </p:nvCxnSpPr>
          <p:spPr>
            <a:xfrm flipV="1">
              <a:off x="4071626" y="4798296"/>
              <a:ext cx="125027" cy="690419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Connector: Elbow 67">
              <a:extLst>
                <a:ext uri="{FF2B5EF4-FFF2-40B4-BE49-F238E27FC236}">
                  <a16:creationId xmlns:a16="http://schemas.microsoft.com/office/drawing/2014/main" id="{CBF7CF22-C3B8-4774-ADA3-614D957453DE}"/>
                </a:ext>
              </a:extLst>
            </p:cNvPr>
            <p:cNvCxnSpPr>
              <a:cxnSpLocks/>
              <a:stCxn id="57" idx="3"/>
              <a:endCxn id="15" idx="2"/>
            </p:cNvCxnSpPr>
            <p:nvPr/>
          </p:nvCxnSpPr>
          <p:spPr>
            <a:xfrm flipV="1">
              <a:off x="7096970" y="4798296"/>
              <a:ext cx="125027" cy="899541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421F1BA8-1E5A-4A7E-954F-79D16809E641}"/>
                </a:ext>
              </a:extLst>
            </p:cNvPr>
            <p:cNvGrpSpPr/>
            <p:nvPr/>
          </p:nvGrpSpPr>
          <p:grpSpPr>
            <a:xfrm>
              <a:off x="2809008" y="5279594"/>
              <a:ext cx="4287962" cy="836486"/>
              <a:chOff x="2809008" y="5481512"/>
              <a:chExt cx="4287962" cy="836486"/>
            </a:xfrm>
          </p:grpSpPr>
          <p:sp>
            <p:nvSpPr>
              <p:cNvPr id="57" name="Flowchart: Alternate Process 56">
                <a:extLst>
                  <a:ext uri="{FF2B5EF4-FFF2-40B4-BE49-F238E27FC236}">
                    <a16:creationId xmlns:a16="http://schemas.microsoft.com/office/drawing/2014/main" id="{96B74E4A-84B4-4CF1-916D-761883BA1040}"/>
                  </a:ext>
                </a:extLst>
              </p:cNvPr>
              <p:cNvSpPr/>
              <p:nvPr/>
            </p:nvSpPr>
            <p:spPr>
              <a:xfrm>
                <a:off x="5834352" y="5481513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Establish DMA</a:t>
                </a:r>
              </a:p>
            </p:txBody>
          </p: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D7F00D98-8654-411E-9715-9FFB78B80D80}"/>
                  </a:ext>
                </a:extLst>
              </p:cNvPr>
              <p:cNvGrpSpPr/>
              <p:nvPr/>
            </p:nvGrpSpPr>
            <p:grpSpPr>
              <a:xfrm>
                <a:off x="2809008" y="5481512"/>
                <a:ext cx="1262618" cy="836486"/>
                <a:chOff x="2809008" y="5481512"/>
                <a:chExt cx="1262618" cy="836486"/>
              </a:xfrm>
            </p:grpSpPr>
            <p:sp>
              <p:nvSpPr>
                <p:cNvPr id="56" name="Flowchart: Alternate Process 55">
                  <a:extLst>
                    <a:ext uri="{FF2B5EF4-FFF2-40B4-BE49-F238E27FC236}">
                      <a16:creationId xmlns:a16="http://schemas.microsoft.com/office/drawing/2014/main" id="{9BB4C2CD-4AE1-4D43-8F70-9551078F0532}"/>
                    </a:ext>
                  </a:extLst>
                </p:cNvPr>
                <p:cNvSpPr/>
                <p:nvPr/>
              </p:nvSpPr>
              <p:spPr>
                <a:xfrm>
                  <a:off x="2809008" y="5481514"/>
                  <a:ext cx="1262618" cy="836484"/>
                </a:xfrm>
                <a:prstGeom prst="flowChartAlternateProcess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Create Messaging Protocol</a:t>
                  </a:r>
                </a:p>
              </p:txBody>
            </p:sp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34BB280C-EA86-4783-AFF8-2F6564832763}"/>
                    </a:ext>
                  </a:extLst>
                </p:cNvPr>
                <p:cNvGrpSpPr/>
                <p:nvPr/>
              </p:nvGrpSpPr>
              <p:grpSpPr>
                <a:xfrm>
                  <a:off x="3818672" y="5481512"/>
                  <a:ext cx="252954" cy="836484"/>
                  <a:chOff x="1742917" y="3213030"/>
                  <a:chExt cx="215970" cy="431940"/>
                </a:xfrm>
                <a:noFill/>
              </p:grpSpPr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B64F4169-BD43-47B5-A2EF-18A47CB7ECC8}"/>
                      </a:ext>
                    </a:extLst>
                  </p:cNvPr>
                  <p:cNvSpPr/>
                  <p:nvPr/>
                </p:nvSpPr>
                <p:spPr>
                  <a:xfrm>
                    <a:off x="1742917" y="3213030"/>
                    <a:ext cx="215970" cy="21597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dirty="0"/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7101722E-EF95-45DC-8197-5C08B9DBAFB6}"/>
                      </a:ext>
                    </a:extLst>
                  </p:cNvPr>
                  <p:cNvSpPr/>
                  <p:nvPr/>
                </p:nvSpPr>
                <p:spPr>
                  <a:xfrm>
                    <a:off x="1742917" y="3429000"/>
                    <a:ext cx="215970" cy="21597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dirty="0"/>
                  </a:p>
                </p:txBody>
              </p:sp>
            </p:grpSp>
          </p:grpSp>
        </p:grpSp>
        <p:cxnSp>
          <p:nvCxnSpPr>
            <p:cNvPr id="79" name="Connector: Elbow 78">
              <a:extLst>
                <a:ext uri="{FF2B5EF4-FFF2-40B4-BE49-F238E27FC236}">
                  <a16:creationId xmlns:a16="http://schemas.microsoft.com/office/drawing/2014/main" id="{DC0F1FAA-18F0-49BD-8D59-E32FE2BA0B88}"/>
                </a:ext>
              </a:extLst>
            </p:cNvPr>
            <p:cNvCxnSpPr>
              <a:cxnSpLocks/>
              <a:stCxn id="76" idx="3"/>
              <a:endCxn id="16" idx="2"/>
            </p:cNvCxnSpPr>
            <p:nvPr/>
          </p:nvCxnSpPr>
          <p:spPr>
            <a:xfrm flipV="1">
              <a:off x="4071626" y="4798296"/>
              <a:ext cx="1637699" cy="1108661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Connector: Elbow 83">
              <a:extLst>
                <a:ext uri="{FF2B5EF4-FFF2-40B4-BE49-F238E27FC236}">
                  <a16:creationId xmlns:a16="http://schemas.microsoft.com/office/drawing/2014/main" id="{E1C3F5C5-1878-4F82-A565-A32794A0A8B3}"/>
                </a:ext>
              </a:extLst>
            </p:cNvPr>
            <p:cNvCxnSpPr>
              <a:cxnSpLocks/>
              <a:stCxn id="57" idx="0"/>
              <a:endCxn id="14" idx="2"/>
            </p:cNvCxnSpPr>
            <p:nvPr/>
          </p:nvCxnSpPr>
          <p:spPr>
            <a:xfrm rot="16200000" flipV="1">
              <a:off x="4334172" y="3148106"/>
              <a:ext cx="481299" cy="3781680"/>
            </a:xfrm>
            <a:prstGeom prst="bentConnector3">
              <a:avLst>
                <a:gd name="adj1" fmla="val 50000"/>
              </a:avLst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6619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110">
            <a:extLst>
              <a:ext uri="{FF2B5EF4-FFF2-40B4-BE49-F238E27FC236}">
                <a16:creationId xmlns:a16="http://schemas.microsoft.com/office/drawing/2014/main" id="{1F1FE447-E33B-41E0-AA0F-36714A251C5E}"/>
              </a:ext>
            </a:extLst>
          </p:cNvPr>
          <p:cNvGrpSpPr/>
          <p:nvPr/>
        </p:nvGrpSpPr>
        <p:grpSpPr>
          <a:xfrm>
            <a:off x="1109805" y="1355672"/>
            <a:ext cx="7391688" cy="3893350"/>
            <a:chOff x="1404507" y="1355672"/>
            <a:chExt cx="7096986" cy="3761034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4099C067-738A-4F58-BC8E-71E2E241303F}"/>
                </a:ext>
              </a:extLst>
            </p:cNvPr>
            <p:cNvGrpSpPr/>
            <p:nvPr/>
          </p:nvGrpSpPr>
          <p:grpSpPr>
            <a:xfrm>
              <a:off x="5031627" y="1741295"/>
              <a:ext cx="3469866" cy="3375411"/>
              <a:chOff x="5031627" y="1741295"/>
              <a:chExt cx="3469866" cy="3375411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E64E22CC-1D6E-4186-A412-512761E4E8CF}"/>
                  </a:ext>
                </a:extLst>
              </p:cNvPr>
              <p:cNvCxnSpPr>
                <a:cxnSpLocks/>
                <a:stCxn id="11" idx="5"/>
                <a:endCxn id="12" idx="1"/>
              </p:cNvCxnSpPr>
              <p:nvPr/>
            </p:nvCxnSpPr>
            <p:spPr>
              <a:xfrm>
                <a:off x="7461014" y="2135051"/>
                <a:ext cx="646721" cy="934002"/>
              </a:xfrm>
              <a:prstGeom prst="lin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69E56268-36EC-45B9-A000-12643532FBB0}"/>
                  </a:ext>
                </a:extLst>
              </p:cNvPr>
              <p:cNvCxnSpPr>
                <a:cxnSpLocks/>
                <a:stCxn id="12" idx="3"/>
                <a:endCxn id="13" idx="7"/>
              </p:cNvCxnSpPr>
              <p:nvPr/>
            </p:nvCxnSpPr>
            <p:spPr>
              <a:xfrm flipH="1">
                <a:off x="7512405" y="3395251"/>
                <a:ext cx="595330" cy="1110201"/>
              </a:xfrm>
              <a:prstGeom prst="lin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75BF843B-F62D-4C02-8DB7-AE53D5FFAB2C}"/>
                  </a:ext>
                </a:extLst>
              </p:cNvPr>
              <p:cNvCxnSpPr>
                <a:cxnSpLocks/>
                <a:stCxn id="13" idx="5"/>
              </p:cNvCxnSpPr>
              <p:nvPr/>
            </p:nvCxnSpPr>
            <p:spPr>
              <a:xfrm>
                <a:off x="7512405" y="4831650"/>
                <a:ext cx="881003" cy="285056"/>
              </a:xfrm>
              <a:prstGeom prst="lin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7671936-D8D8-4086-8863-CF05E8924E44}"/>
                  </a:ext>
                </a:extLst>
              </p:cNvPr>
              <p:cNvSpPr/>
              <p:nvPr/>
            </p:nvSpPr>
            <p:spPr>
              <a:xfrm>
                <a:off x="7067256" y="1741295"/>
                <a:ext cx="461316" cy="461314"/>
              </a:xfrm>
              <a:prstGeom prst="ellips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AU" sz="2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82DEDC7-94F7-4ABF-A1F0-87B97E0FA9CA}"/>
                  </a:ext>
                </a:extLst>
              </p:cNvPr>
              <p:cNvSpPr/>
              <p:nvPr/>
            </p:nvSpPr>
            <p:spPr>
              <a:xfrm>
                <a:off x="8040177" y="3001495"/>
                <a:ext cx="461316" cy="461314"/>
              </a:xfrm>
              <a:prstGeom prst="ellips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AU" sz="2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2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D240281-C6BB-40DE-80F8-1F30FF980E2D}"/>
                  </a:ext>
                </a:extLst>
              </p:cNvPr>
              <p:cNvSpPr/>
              <p:nvPr/>
            </p:nvSpPr>
            <p:spPr>
              <a:xfrm>
                <a:off x="7118647" y="4437894"/>
                <a:ext cx="461316" cy="461314"/>
              </a:xfrm>
              <a:prstGeom prst="ellips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AU" sz="2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3</a:t>
                </a: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EE712AB5-0562-416D-9176-9FC30E50A2D7}"/>
                  </a:ext>
                </a:extLst>
              </p:cNvPr>
              <p:cNvSpPr/>
              <p:nvPr/>
            </p:nvSpPr>
            <p:spPr>
              <a:xfrm flipH="1">
                <a:off x="6004548" y="1741295"/>
                <a:ext cx="461316" cy="461314"/>
              </a:xfrm>
              <a:prstGeom prst="ellips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AU" sz="2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47ACE8D-AE1C-44C6-BE96-47EF960EDF47}"/>
                  </a:ext>
                </a:extLst>
              </p:cNvPr>
              <p:cNvSpPr/>
              <p:nvPr/>
            </p:nvSpPr>
            <p:spPr>
              <a:xfrm flipH="1">
                <a:off x="5031627" y="3001494"/>
                <a:ext cx="461316" cy="461314"/>
              </a:xfrm>
              <a:prstGeom prst="ellips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AU" sz="2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2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49D4F38-366C-4CFB-90B1-9B887AB6B23E}"/>
                  </a:ext>
                </a:extLst>
              </p:cNvPr>
              <p:cNvSpPr/>
              <p:nvPr/>
            </p:nvSpPr>
            <p:spPr>
              <a:xfrm flipH="1">
                <a:off x="5953157" y="4437894"/>
                <a:ext cx="461316" cy="461314"/>
              </a:xfrm>
              <a:prstGeom prst="ellips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AU" sz="2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3</a:t>
                </a: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92EAB5BB-7EB2-4332-AF2A-D493DEAB441F}"/>
                  </a:ext>
                </a:extLst>
              </p:cNvPr>
              <p:cNvCxnSpPr>
                <a:cxnSpLocks/>
                <a:stCxn id="14" idx="5"/>
                <a:endCxn id="15" idx="1"/>
              </p:cNvCxnSpPr>
              <p:nvPr/>
            </p:nvCxnSpPr>
            <p:spPr>
              <a:xfrm flipH="1">
                <a:off x="5425385" y="2135051"/>
                <a:ext cx="646721" cy="934001"/>
              </a:xfrm>
              <a:prstGeom prst="lin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5368373A-5EB1-418A-9F6D-5439E499C84A}"/>
                  </a:ext>
                </a:extLst>
              </p:cNvPr>
              <p:cNvCxnSpPr>
                <a:cxnSpLocks/>
                <a:stCxn id="15" idx="3"/>
                <a:endCxn id="16" idx="7"/>
              </p:cNvCxnSpPr>
              <p:nvPr/>
            </p:nvCxnSpPr>
            <p:spPr>
              <a:xfrm>
                <a:off x="5425385" y="3395250"/>
                <a:ext cx="595330" cy="1110202"/>
              </a:xfrm>
              <a:prstGeom prst="lin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6CD95344-34CA-44DD-B093-BA3B8E573FBE}"/>
                  </a:ext>
                </a:extLst>
              </p:cNvPr>
              <p:cNvCxnSpPr>
                <a:cxnSpLocks/>
                <a:stCxn id="16" idx="5"/>
              </p:cNvCxnSpPr>
              <p:nvPr/>
            </p:nvCxnSpPr>
            <p:spPr>
              <a:xfrm flipH="1">
                <a:off x="5139715" y="4831650"/>
                <a:ext cx="881000" cy="285056"/>
              </a:xfrm>
              <a:prstGeom prst="lin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31C911A0-6D33-46CE-A33D-0B524A609693}"/>
                  </a:ext>
                </a:extLst>
              </p:cNvPr>
              <p:cNvCxnSpPr>
                <a:cxnSpLocks/>
                <a:stCxn id="14" idx="2"/>
                <a:endCxn id="11" idx="2"/>
              </p:cNvCxnSpPr>
              <p:nvPr/>
            </p:nvCxnSpPr>
            <p:spPr>
              <a:xfrm>
                <a:off x="6465864" y="1971952"/>
                <a:ext cx="601392" cy="0"/>
              </a:xfrm>
              <a:prstGeom prst="lin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0F7E603F-63E4-4942-90C4-86308C73F0F6}"/>
                </a:ext>
              </a:extLst>
            </p:cNvPr>
            <p:cNvGrpSpPr/>
            <p:nvPr/>
          </p:nvGrpSpPr>
          <p:grpSpPr>
            <a:xfrm>
              <a:off x="5686878" y="2538225"/>
              <a:ext cx="2159363" cy="445976"/>
              <a:chOff x="5716358" y="2438855"/>
              <a:chExt cx="2159363" cy="445976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974903E-F1B1-4192-A523-BD92C4ADF332}"/>
                  </a:ext>
                </a:extLst>
              </p:cNvPr>
              <p:cNvSpPr txBox="1"/>
              <p:nvPr/>
            </p:nvSpPr>
            <p:spPr>
              <a:xfrm>
                <a:off x="5716358" y="2438855"/>
                <a:ext cx="503592" cy="4459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AU" sz="2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LT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AE0ED66-BAF5-4FED-B9C4-7650A8FF7B54}"/>
                  </a:ext>
                </a:extLst>
              </p:cNvPr>
              <p:cNvSpPr txBox="1"/>
              <p:nvPr/>
            </p:nvSpPr>
            <p:spPr>
              <a:xfrm flipH="1">
                <a:off x="7372130" y="2438855"/>
                <a:ext cx="503591" cy="445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RT</a:t>
                </a:r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04F2FF1F-5FAE-406D-AD98-23349E73A609}"/>
                </a:ext>
              </a:extLst>
            </p:cNvPr>
            <p:cNvGrpSpPr/>
            <p:nvPr/>
          </p:nvGrpSpPr>
          <p:grpSpPr>
            <a:xfrm>
              <a:off x="5692579" y="3679287"/>
              <a:ext cx="2147962" cy="445976"/>
              <a:chOff x="5696301" y="3720446"/>
              <a:chExt cx="2147962" cy="445976"/>
            </a:xfrm>
          </p:grpSpPr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C2C73C6-6626-4B15-A622-17D655BB444D}"/>
                  </a:ext>
                </a:extLst>
              </p:cNvPr>
              <p:cNvSpPr txBox="1"/>
              <p:nvPr/>
            </p:nvSpPr>
            <p:spPr>
              <a:xfrm>
                <a:off x="5696301" y="3720446"/>
                <a:ext cx="503591" cy="4459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LS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8DB3BDB-DCD6-4D89-84B5-B16633921B0B}"/>
                  </a:ext>
                </a:extLst>
              </p:cNvPr>
              <p:cNvSpPr txBox="1"/>
              <p:nvPr/>
            </p:nvSpPr>
            <p:spPr>
              <a:xfrm flipH="1">
                <a:off x="7340671" y="3720446"/>
                <a:ext cx="503592" cy="445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AU" sz="2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RS</a:t>
                </a: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3CFF5575-4225-4621-B49B-A33DD1F956C2}"/>
                </a:ext>
              </a:extLst>
            </p:cNvPr>
            <p:cNvGrpSpPr/>
            <p:nvPr/>
          </p:nvGrpSpPr>
          <p:grpSpPr>
            <a:xfrm>
              <a:off x="5247117" y="4558655"/>
              <a:ext cx="3038885" cy="445976"/>
              <a:chOff x="5274776" y="4668551"/>
              <a:chExt cx="3038885" cy="445976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08D38D8-4E6B-45A0-AF22-F6D9927629AD}"/>
                  </a:ext>
                </a:extLst>
              </p:cNvPr>
              <p:cNvSpPr txBox="1"/>
              <p:nvPr/>
            </p:nvSpPr>
            <p:spPr>
              <a:xfrm>
                <a:off x="5274776" y="4668551"/>
                <a:ext cx="503592" cy="4459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AU" sz="2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LF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09D11C1-82D6-4A92-A877-C1A3E3A42CBF}"/>
                  </a:ext>
                </a:extLst>
              </p:cNvPr>
              <p:cNvSpPr txBox="1"/>
              <p:nvPr/>
            </p:nvSpPr>
            <p:spPr>
              <a:xfrm flipH="1">
                <a:off x="7810070" y="4668551"/>
                <a:ext cx="503591" cy="445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RF</a:t>
                </a:r>
              </a:p>
            </p:txBody>
          </p: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7FE920E-7A64-40A9-88B5-4968267A533F}"/>
                </a:ext>
              </a:extLst>
            </p:cNvPr>
            <p:cNvSpPr txBox="1"/>
            <p:nvPr/>
          </p:nvSpPr>
          <p:spPr>
            <a:xfrm>
              <a:off x="6433192" y="1523797"/>
              <a:ext cx="666736" cy="445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2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{0}</a:t>
              </a: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4B08821-2BC2-4A25-996E-BFD7C86307DE}"/>
                </a:ext>
              </a:extLst>
            </p:cNvPr>
            <p:cNvCxnSpPr>
              <a:cxnSpLocks/>
              <a:stCxn id="84" idx="5"/>
              <a:endCxn id="85" idx="1"/>
            </p:cNvCxnSpPr>
            <p:nvPr/>
          </p:nvCxnSpPr>
          <p:spPr>
            <a:xfrm>
              <a:off x="3833894" y="2135051"/>
              <a:ext cx="646721" cy="934002"/>
            </a:xfrm>
            <a:prstGeom prst="line">
              <a:avLst/>
            </a:prstGeom>
            <a:ln w="1270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F0E8E648-39DB-43A9-BE2D-1F3B025CD876}"/>
                </a:ext>
              </a:extLst>
            </p:cNvPr>
            <p:cNvCxnSpPr>
              <a:cxnSpLocks/>
              <a:stCxn id="85" idx="3"/>
              <a:endCxn id="86" idx="7"/>
            </p:cNvCxnSpPr>
            <p:nvPr/>
          </p:nvCxnSpPr>
          <p:spPr>
            <a:xfrm flipH="1">
              <a:off x="3885285" y="3395251"/>
              <a:ext cx="595330" cy="1110201"/>
            </a:xfrm>
            <a:prstGeom prst="line">
              <a:avLst/>
            </a:prstGeom>
            <a:ln w="1270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E4982A2-39BA-4C67-BB4F-D8F06DDC225F}"/>
                </a:ext>
              </a:extLst>
            </p:cNvPr>
            <p:cNvCxnSpPr>
              <a:cxnSpLocks/>
              <a:stCxn id="86" idx="2"/>
            </p:cNvCxnSpPr>
            <p:nvPr/>
          </p:nvCxnSpPr>
          <p:spPr>
            <a:xfrm>
              <a:off x="3491527" y="4668551"/>
              <a:ext cx="1274761" cy="448155"/>
            </a:xfrm>
            <a:prstGeom prst="line">
              <a:avLst/>
            </a:prstGeom>
            <a:ln w="1270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144FB445-9940-471A-8C72-8FC884FE0753}"/>
                </a:ext>
              </a:extLst>
            </p:cNvPr>
            <p:cNvSpPr/>
            <p:nvPr/>
          </p:nvSpPr>
          <p:spPr>
            <a:xfrm>
              <a:off x="3440136" y="1741295"/>
              <a:ext cx="461316" cy="461314"/>
            </a:xfrm>
            <a:prstGeom prst="ellipse">
              <a:avLst/>
            </a:prstGeom>
            <a:solidFill>
              <a:schemeClr val="tx1"/>
            </a:solidFill>
            <a:ln w="317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AU" sz="2400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9F004503-CA54-4478-8F48-FA5079F3FBF0}"/>
                </a:ext>
              </a:extLst>
            </p:cNvPr>
            <p:cNvSpPr/>
            <p:nvPr/>
          </p:nvSpPr>
          <p:spPr>
            <a:xfrm>
              <a:off x="4413057" y="3001495"/>
              <a:ext cx="461316" cy="461314"/>
            </a:xfrm>
            <a:prstGeom prst="ellipse">
              <a:avLst/>
            </a:prstGeom>
            <a:solidFill>
              <a:schemeClr val="tx1"/>
            </a:solidFill>
            <a:ln w="317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AU" sz="2400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4401C01E-9091-4D4C-A5E4-2B49540A2AE1}"/>
                </a:ext>
              </a:extLst>
            </p:cNvPr>
            <p:cNvSpPr/>
            <p:nvPr/>
          </p:nvSpPr>
          <p:spPr>
            <a:xfrm>
              <a:off x="3491527" y="4437894"/>
              <a:ext cx="461316" cy="461314"/>
            </a:xfrm>
            <a:prstGeom prst="ellipse">
              <a:avLst/>
            </a:prstGeom>
            <a:solidFill>
              <a:schemeClr val="tx1"/>
            </a:solidFill>
            <a:ln w="317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AU" sz="2400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ED91522B-566D-430C-A032-AF9508CB9E4C}"/>
                </a:ext>
              </a:extLst>
            </p:cNvPr>
            <p:cNvSpPr/>
            <p:nvPr/>
          </p:nvSpPr>
          <p:spPr>
            <a:xfrm flipH="1">
              <a:off x="2377428" y="1741295"/>
              <a:ext cx="461316" cy="461314"/>
            </a:xfrm>
            <a:prstGeom prst="ellipse">
              <a:avLst/>
            </a:prstGeom>
            <a:solidFill>
              <a:schemeClr val="tx1"/>
            </a:solidFill>
            <a:ln w="317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AU" sz="2400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2D56B7A1-FEC0-40DC-8D9D-F23D695EB9CE}"/>
                </a:ext>
              </a:extLst>
            </p:cNvPr>
            <p:cNvSpPr/>
            <p:nvPr/>
          </p:nvSpPr>
          <p:spPr>
            <a:xfrm flipH="1">
              <a:off x="1404507" y="3001494"/>
              <a:ext cx="461316" cy="461314"/>
            </a:xfrm>
            <a:prstGeom prst="ellipse">
              <a:avLst/>
            </a:prstGeom>
            <a:solidFill>
              <a:schemeClr val="tx1"/>
            </a:solidFill>
            <a:ln w="317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AU" sz="2400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D7B85F0A-DF67-4878-B537-B266D4251E5E}"/>
                </a:ext>
              </a:extLst>
            </p:cNvPr>
            <p:cNvSpPr/>
            <p:nvPr/>
          </p:nvSpPr>
          <p:spPr>
            <a:xfrm flipH="1">
              <a:off x="2326037" y="4437894"/>
              <a:ext cx="461316" cy="461314"/>
            </a:xfrm>
            <a:prstGeom prst="ellipse">
              <a:avLst/>
            </a:prstGeom>
            <a:solidFill>
              <a:schemeClr val="tx1"/>
            </a:solidFill>
            <a:ln w="317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AU" sz="2400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957C07B-0607-4372-8617-00892B1286FD}"/>
                </a:ext>
              </a:extLst>
            </p:cNvPr>
            <p:cNvCxnSpPr>
              <a:cxnSpLocks/>
              <a:stCxn id="87" idx="5"/>
              <a:endCxn id="88" idx="1"/>
            </p:cNvCxnSpPr>
            <p:nvPr/>
          </p:nvCxnSpPr>
          <p:spPr>
            <a:xfrm flipH="1">
              <a:off x="1798265" y="2135051"/>
              <a:ext cx="646721" cy="934001"/>
            </a:xfrm>
            <a:prstGeom prst="line">
              <a:avLst/>
            </a:prstGeom>
            <a:ln w="1270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0D61F6EF-54B6-414E-A552-A31EFDCA6944}"/>
                </a:ext>
              </a:extLst>
            </p:cNvPr>
            <p:cNvCxnSpPr>
              <a:cxnSpLocks/>
              <a:stCxn id="88" idx="3"/>
              <a:endCxn id="89" idx="7"/>
            </p:cNvCxnSpPr>
            <p:nvPr/>
          </p:nvCxnSpPr>
          <p:spPr>
            <a:xfrm>
              <a:off x="1798265" y="3395250"/>
              <a:ext cx="595330" cy="1110202"/>
            </a:xfrm>
            <a:prstGeom prst="line">
              <a:avLst/>
            </a:prstGeom>
            <a:ln w="1270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F5DF7A-7B1D-42CB-A377-FED1E6BA4C5C}"/>
                </a:ext>
              </a:extLst>
            </p:cNvPr>
            <p:cNvCxnSpPr>
              <a:cxnSpLocks/>
              <a:stCxn id="89" idx="2"/>
            </p:cNvCxnSpPr>
            <p:nvPr/>
          </p:nvCxnSpPr>
          <p:spPr>
            <a:xfrm flipH="1">
              <a:off x="1512595" y="4668551"/>
              <a:ext cx="1274758" cy="448155"/>
            </a:xfrm>
            <a:prstGeom prst="line">
              <a:avLst/>
            </a:prstGeom>
            <a:ln w="1270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A35FE253-4BC5-4593-887C-848AC2610949}"/>
                </a:ext>
              </a:extLst>
            </p:cNvPr>
            <p:cNvCxnSpPr>
              <a:cxnSpLocks/>
              <a:stCxn id="87" idx="2"/>
              <a:endCxn id="84" idx="2"/>
            </p:cNvCxnSpPr>
            <p:nvPr/>
          </p:nvCxnSpPr>
          <p:spPr>
            <a:xfrm>
              <a:off x="2838744" y="1971952"/>
              <a:ext cx="601392" cy="0"/>
            </a:xfrm>
            <a:prstGeom prst="line">
              <a:avLst/>
            </a:prstGeom>
            <a:ln w="1270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43A2B34-FDFC-4EF8-92E0-2DBF7BE97E37}"/>
                </a:ext>
              </a:extLst>
            </p:cNvPr>
            <p:cNvSpPr txBox="1"/>
            <p:nvPr/>
          </p:nvSpPr>
          <p:spPr>
            <a:xfrm>
              <a:off x="1998137" y="2438855"/>
              <a:ext cx="993022" cy="802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AU" sz="2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Left</a:t>
              </a:r>
            </a:p>
            <a:p>
              <a:pPr algn="r"/>
              <a:r>
                <a:rPr lang="en-AU" sz="2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Thigh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0518922-13F3-4632-9155-E3CE487FD85D}"/>
                </a:ext>
              </a:extLst>
            </p:cNvPr>
            <p:cNvSpPr txBox="1"/>
            <p:nvPr/>
          </p:nvSpPr>
          <p:spPr>
            <a:xfrm flipH="1">
              <a:off x="3148693" y="2438855"/>
              <a:ext cx="993022" cy="802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Right</a:t>
              </a:r>
            </a:p>
            <a:p>
              <a:r>
                <a:rPr lang="en-AU" sz="2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Thigh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6AD86DF7-CFFC-4C51-A7C6-CE24E96C5118}"/>
                </a:ext>
              </a:extLst>
            </p:cNvPr>
            <p:cNvSpPr txBox="1"/>
            <p:nvPr/>
          </p:nvSpPr>
          <p:spPr>
            <a:xfrm>
              <a:off x="1560238" y="3360707"/>
              <a:ext cx="1487071" cy="802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AU" sz="2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Left</a:t>
              </a:r>
            </a:p>
            <a:p>
              <a:r>
                <a:rPr lang="en-AU" sz="2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Shin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B6C248C7-583D-42CC-BDDF-5DC7CBAA30F2}"/>
                </a:ext>
              </a:extLst>
            </p:cNvPr>
            <p:cNvSpPr txBox="1"/>
            <p:nvPr/>
          </p:nvSpPr>
          <p:spPr>
            <a:xfrm flipH="1">
              <a:off x="3298365" y="3360707"/>
              <a:ext cx="993022" cy="802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Right</a:t>
              </a:r>
            </a:p>
            <a:p>
              <a:r>
                <a:rPr lang="en-AU" sz="2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Shin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5E7A1FC-A6D0-4640-B1C0-39475FF54774}"/>
                </a:ext>
              </a:extLst>
            </p:cNvPr>
            <p:cNvSpPr txBox="1"/>
            <p:nvPr/>
          </p:nvSpPr>
          <p:spPr>
            <a:xfrm>
              <a:off x="1439219" y="4089602"/>
              <a:ext cx="829879" cy="802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AU" sz="2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Left</a:t>
              </a:r>
            </a:p>
            <a:p>
              <a:pPr algn="r"/>
              <a:r>
                <a:rPr lang="en-AU" sz="2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Foot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559AEA4-10CD-4E7D-A1D0-6642CA9AEEE3}"/>
                </a:ext>
              </a:extLst>
            </p:cNvPr>
            <p:cNvSpPr txBox="1"/>
            <p:nvPr/>
          </p:nvSpPr>
          <p:spPr>
            <a:xfrm flipH="1">
              <a:off x="4039335" y="4089602"/>
              <a:ext cx="993022" cy="802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Right</a:t>
              </a:r>
            </a:p>
            <a:p>
              <a:r>
                <a:rPr lang="en-AU" sz="2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Foot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0353968-813E-40D0-B361-8C200404E34C}"/>
                </a:ext>
              </a:extLst>
            </p:cNvPr>
            <p:cNvSpPr txBox="1"/>
            <p:nvPr/>
          </p:nvSpPr>
          <p:spPr>
            <a:xfrm>
              <a:off x="2561356" y="1355672"/>
              <a:ext cx="1156166" cy="445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2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Pelvis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30686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>
            <a:extLst>
              <a:ext uri="{FF2B5EF4-FFF2-40B4-BE49-F238E27FC236}">
                <a16:creationId xmlns:a16="http://schemas.microsoft.com/office/drawing/2014/main" id="{287E8328-4AAE-4781-886B-11252BD738A7}"/>
              </a:ext>
            </a:extLst>
          </p:cNvPr>
          <p:cNvGrpSpPr/>
          <p:nvPr/>
        </p:nvGrpSpPr>
        <p:grpSpPr>
          <a:xfrm>
            <a:off x="202863" y="3926739"/>
            <a:ext cx="9503868" cy="2543401"/>
            <a:chOff x="202862" y="3926738"/>
            <a:chExt cx="9503868" cy="2543401"/>
          </a:xfrm>
        </p:grpSpPr>
        <p:sp>
          <p:nvSpPr>
            <p:cNvPr id="64" name="Flowchart: Alternate Process 63">
              <a:extLst>
                <a:ext uri="{FF2B5EF4-FFF2-40B4-BE49-F238E27FC236}">
                  <a16:creationId xmlns:a16="http://schemas.microsoft.com/office/drawing/2014/main" id="{04FC6878-3B19-4C82-BF44-A6A379794D87}"/>
                </a:ext>
              </a:extLst>
            </p:cNvPr>
            <p:cNvSpPr/>
            <p:nvPr/>
          </p:nvSpPr>
          <p:spPr>
            <a:xfrm>
              <a:off x="202862" y="5877027"/>
              <a:ext cx="1400278" cy="593112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accent6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Type Designator</a:t>
              </a:r>
            </a:p>
          </p:txBody>
        </p:sp>
        <p:sp>
          <p:nvSpPr>
            <p:cNvPr id="65" name="Flowchart: Alternate Process 64">
              <a:extLst>
                <a:ext uri="{FF2B5EF4-FFF2-40B4-BE49-F238E27FC236}">
                  <a16:creationId xmlns:a16="http://schemas.microsoft.com/office/drawing/2014/main" id="{F7DBBBF6-E682-42DD-914F-3D4F0F4CECE6}"/>
                </a:ext>
              </a:extLst>
            </p:cNvPr>
            <p:cNvSpPr/>
            <p:nvPr/>
          </p:nvSpPr>
          <p:spPr>
            <a:xfrm>
              <a:off x="453001" y="4757850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6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M</a:t>
              </a:r>
            </a:p>
          </p:txBody>
        </p:sp>
        <p:sp>
          <p:nvSpPr>
            <p:cNvPr id="66" name="Flowchart: Alternate Process 65">
              <a:extLst>
                <a:ext uri="{FF2B5EF4-FFF2-40B4-BE49-F238E27FC236}">
                  <a16:creationId xmlns:a16="http://schemas.microsoft.com/office/drawing/2014/main" id="{94FBA552-2735-4569-B65A-3F85D21CDDAE}"/>
                </a:ext>
              </a:extLst>
            </p:cNvPr>
            <p:cNvSpPr/>
            <p:nvPr/>
          </p:nvSpPr>
          <p:spPr>
            <a:xfrm>
              <a:off x="1353001" y="4757850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5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0</a:t>
              </a:r>
            </a:p>
          </p:txBody>
        </p:sp>
        <p:sp>
          <p:nvSpPr>
            <p:cNvPr id="67" name="Flowchart: Alternate Process 66">
              <a:extLst>
                <a:ext uri="{FF2B5EF4-FFF2-40B4-BE49-F238E27FC236}">
                  <a16:creationId xmlns:a16="http://schemas.microsoft.com/office/drawing/2014/main" id="{C2478371-1020-46A3-B9BF-46BCB4123DFD}"/>
                </a:ext>
              </a:extLst>
            </p:cNvPr>
            <p:cNvSpPr/>
            <p:nvPr/>
          </p:nvSpPr>
          <p:spPr>
            <a:xfrm>
              <a:off x="2253001" y="4757850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5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4</a:t>
              </a:r>
            </a:p>
          </p:txBody>
        </p:sp>
        <p:sp>
          <p:nvSpPr>
            <p:cNvPr id="68" name="Flowchart: Alternate Process 67">
              <a:extLst>
                <a:ext uri="{FF2B5EF4-FFF2-40B4-BE49-F238E27FC236}">
                  <a16:creationId xmlns:a16="http://schemas.microsoft.com/office/drawing/2014/main" id="{EA2DC904-2995-43E8-82D2-29AE377148BB}"/>
                </a:ext>
              </a:extLst>
            </p:cNvPr>
            <p:cNvSpPr/>
            <p:nvPr/>
          </p:nvSpPr>
          <p:spPr>
            <a:xfrm>
              <a:off x="3153001" y="4757850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4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+</a:t>
              </a:r>
            </a:p>
          </p:txBody>
        </p:sp>
        <p:sp>
          <p:nvSpPr>
            <p:cNvPr id="69" name="Flowchart: Alternate Process 68">
              <a:extLst>
                <a:ext uri="{FF2B5EF4-FFF2-40B4-BE49-F238E27FC236}">
                  <a16:creationId xmlns:a16="http://schemas.microsoft.com/office/drawing/2014/main" id="{79EABE55-D3A2-475A-A31F-0AB770A5D7C6}"/>
                </a:ext>
              </a:extLst>
            </p:cNvPr>
            <p:cNvSpPr/>
            <p:nvPr/>
          </p:nvSpPr>
          <p:spPr>
            <a:xfrm>
              <a:off x="4053001" y="4757850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1</a:t>
              </a:r>
            </a:p>
          </p:txBody>
        </p:sp>
        <p:sp>
          <p:nvSpPr>
            <p:cNvPr id="70" name="Flowchart: Alternate Process 69">
              <a:extLst>
                <a:ext uri="{FF2B5EF4-FFF2-40B4-BE49-F238E27FC236}">
                  <a16:creationId xmlns:a16="http://schemas.microsoft.com/office/drawing/2014/main" id="{F51FAD70-BD1A-4157-ABB0-47A9C2409E4C}"/>
                </a:ext>
              </a:extLst>
            </p:cNvPr>
            <p:cNvSpPr/>
            <p:nvPr/>
          </p:nvSpPr>
          <p:spPr>
            <a:xfrm>
              <a:off x="4953001" y="4757850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2</a:t>
              </a:r>
            </a:p>
          </p:txBody>
        </p:sp>
        <p:sp>
          <p:nvSpPr>
            <p:cNvPr id="71" name="Flowchart: Alternate Process 70">
              <a:extLst>
                <a:ext uri="{FF2B5EF4-FFF2-40B4-BE49-F238E27FC236}">
                  <a16:creationId xmlns:a16="http://schemas.microsoft.com/office/drawing/2014/main" id="{717737C6-D0EA-47AE-BD69-E84FC5FEB2EA}"/>
                </a:ext>
              </a:extLst>
            </p:cNvPr>
            <p:cNvSpPr/>
            <p:nvPr/>
          </p:nvSpPr>
          <p:spPr>
            <a:xfrm>
              <a:off x="5853001" y="4757850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rgbClr val="C0000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.</a:t>
              </a:r>
            </a:p>
          </p:txBody>
        </p:sp>
        <p:sp>
          <p:nvSpPr>
            <p:cNvPr id="72" name="Flowchart: Alternate Process 71">
              <a:extLst>
                <a:ext uri="{FF2B5EF4-FFF2-40B4-BE49-F238E27FC236}">
                  <a16:creationId xmlns:a16="http://schemas.microsoft.com/office/drawing/2014/main" id="{F33BEE7C-443D-484E-A0CB-5F2342946B75}"/>
                </a:ext>
              </a:extLst>
            </p:cNvPr>
            <p:cNvSpPr/>
            <p:nvPr/>
          </p:nvSpPr>
          <p:spPr>
            <a:xfrm>
              <a:off x="6753001" y="4757850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3</a:t>
              </a:r>
            </a:p>
          </p:txBody>
        </p:sp>
        <p:sp>
          <p:nvSpPr>
            <p:cNvPr id="73" name="Flowchart: Alternate Process 72">
              <a:extLst>
                <a:ext uri="{FF2B5EF4-FFF2-40B4-BE49-F238E27FC236}">
                  <a16:creationId xmlns:a16="http://schemas.microsoft.com/office/drawing/2014/main" id="{2533836B-7A11-40FC-A4F0-0EBC69EC2874}"/>
                </a:ext>
              </a:extLst>
            </p:cNvPr>
            <p:cNvSpPr/>
            <p:nvPr/>
          </p:nvSpPr>
          <p:spPr>
            <a:xfrm>
              <a:off x="7653001" y="4757850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4</a:t>
              </a:r>
            </a:p>
          </p:txBody>
        </p:sp>
        <p:sp>
          <p:nvSpPr>
            <p:cNvPr id="74" name="Flowchart: Alternate Process 73">
              <a:extLst>
                <a:ext uri="{FF2B5EF4-FFF2-40B4-BE49-F238E27FC236}">
                  <a16:creationId xmlns:a16="http://schemas.microsoft.com/office/drawing/2014/main" id="{3D8DEC5C-1D6E-40F4-A4F5-361126670BE5}"/>
                </a:ext>
              </a:extLst>
            </p:cNvPr>
            <p:cNvSpPr/>
            <p:nvPr/>
          </p:nvSpPr>
          <p:spPr>
            <a:xfrm>
              <a:off x="8553001" y="4757850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rgbClr val="7030A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;</a:t>
              </a:r>
            </a:p>
          </p:txBody>
        </p:sp>
        <p:sp>
          <p:nvSpPr>
            <p:cNvPr id="75" name="Flowchart: Alternate Process 74">
              <a:extLst>
                <a:ext uri="{FF2B5EF4-FFF2-40B4-BE49-F238E27FC236}">
                  <a16:creationId xmlns:a16="http://schemas.microsoft.com/office/drawing/2014/main" id="{DA3453C4-6279-4303-9D4E-63E735969F3F}"/>
                </a:ext>
              </a:extLst>
            </p:cNvPr>
            <p:cNvSpPr/>
            <p:nvPr/>
          </p:nvSpPr>
          <p:spPr>
            <a:xfrm>
              <a:off x="1205858" y="6223983"/>
              <a:ext cx="2094285" cy="246156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accent5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ID</a:t>
              </a:r>
            </a:p>
          </p:txBody>
        </p:sp>
        <p:sp>
          <p:nvSpPr>
            <p:cNvPr id="76" name="Flowchart: Alternate Process 75">
              <a:extLst>
                <a:ext uri="{FF2B5EF4-FFF2-40B4-BE49-F238E27FC236}">
                  <a16:creationId xmlns:a16="http://schemas.microsoft.com/office/drawing/2014/main" id="{EDA290A7-0DC3-4D4A-A7FF-A9B1F924D114}"/>
                </a:ext>
              </a:extLst>
            </p:cNvPr>
            <p:cNvSpPr/>
            <p:nvPr/>
          </p:nvSpPr>
          <p:spPr>
            <a:xfrm>
              <a:off x="5905719" y="6223983"/>
              <a:ext cx="794564" cy="246156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Value</a:t>
              </a:r>
            </a:p>
          </p:txBody>
        </p:sp>
        <p:sp>
          <p:nvSpPr>
            <p:cNvPr id="77" name="Flowchart: Alternate Process 76">
              <a:extLst>
                <a:ext uri="{FF2B5EF4-FFF2-40B4-BE49-F238E27FC236}">
                  <a16:creationId xmlns:a16="http://schemas.microsoft.com/office/drawing/2014/main" id="{14F026A0-15B1-4738-AF2F-A2D05F460F05}"/>
                </a:ext>
              </a:extLst>
            </p:cNvPr>
            <p:cNvSpPr/>
            <p:nvPr/>
          </p:nvSpPr>
          <p:spPr>
            <a:xfrm>
              <a:off x="2555858" y="6223983"/>
              <a:ext cx="2094285" cy="246156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accent4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Sign</a:t>
              </a:r>
            </a:p>
          </p:txBody>
        </p:sp>
        <p:sp>
          <p:nvSpPr>
            <p:cNvPr id="78" name="Flowchart: Alternate Process 77">
              <a:extLst>
                <a:ext uri="{FF2B5EF4-FFF2-40B4-BE49-F238E27FC236}">
                  <a16:creationId xmlns:a16="http://schemas.microsoft.com/office/drawing/2014/main" id="{796418F1-4BF7-4DAF-BF0A-9968A6868C50}"/>
                </a:ext>
              </a:extLst>
            </p:cNvPr>
            <p:cNvSpPr/>
            <p:nvPr/>
          </p:nvSpPr>
          <p:spPr>
            <a:xfrm>
              <a:off x="5255858" y="5877027"/>
              <a:ext cx="2094285" cy="246156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rgbClr val="C0000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Decimal</a:t>
              </a:r>
            </a:p>
          </p:txBody>
        </p:sp>
        <p:sp>
          <p:nvSpPr>
            <p:cNvPr id="79" name="Flowchart: Alternate Process 78">
              <a:extLst>
                <a:ext uri="{FF2B5EF4-FFF2-40B4-BE49-F238E27FC236}">
                  <a16:creationId xmlns:a16="http://schemas.microsoft.com/office/drawing/2014/main" id="{CBACB471-A245-444B-82F3-B774EEDB8C01}"/>
                </a:ext>
              </a:extLst>
            </p:cNvPr>
            <p:cNvSpPr/>
            <p:nvPr/>
          </p:nvSpPr>
          <p:spPr>
            <a:xfrm>
              <a:off x="8299272" y="5877027"/>
              <a:ext cx="1407458" cy="593112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rgbClr val="7030A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End Character</a:t>
              </a: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2FD69C94-FFEF-459F-8E3B-5774F7E9E48F}"/>
                </a:ext>
              </a:extLst>
            </p:cNvPr>
            <p:cNvCxnSpPr>
              <a:cxnSpLocks/>
              <a:stCxn id="64" idx="0"/>
              <a:endCxn id="65" idx="2"/>
            </p:cNvCxnSpPr>
            <p:nvPr/>
          </p:nvCxnSpPr>
          <p:spPr>
            <a:xfrm flipV="1">
              <a:off x="903001" y="5657850"/>
              <a:ext cx="0" cy="219177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37D34ECB-3696-49C6-B113-498965F004ED}"/>
                </a:ext>
              </a:extLst>
            </p:cNvPr>
            <p:cNvCxnSpPr>
              <a:cxnSpLocks/>
              <a:stCxn id="77" idx="0"/>
              <a:endCxn id="68" idx="2"/>
            </p:cNvCxnSpPr>
            <p:nvPr/>
          </p:nvCxnSpPr>
          <p:spPr>
            <a:xfrm flipV="1">
              <a:off x="3603001" y="5657850"/>
              <a:ext cx="0" cy="566133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F4253720-A093-421A-B686-15F4B358227C}"/>
                </a:ext>
              </a:extLst>
            </p:cNvPr>
            <p:cNvCxnSpPr>
              <a:cxnSpLocks/>
              <a:stCxn id="78" idx="0"/>
              <a:endCxn id="71" idx="2"/>
            </p:cNvCxnSpPr>
            <p:nvPr/>
          </p:nvCxnSpPr>
          <p:spPr>
            <a:xfrm flipV="1">
              <a:off x="6303001" y="5657850"/>
              <a:ext cx="0" cy="219177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751AAA56-EF54-4480-8415-C36CED37FD0D}"/>
                </a:ext>
              </a:extLst>
            </p:cNvPr>
            <p:cNvCxnSpPr>
              <a:cxnSpLocks/>
              <a:stCxn id="79" idx="0"/>
              <a:endCxn id="74" idx="2"/>
            </p:cNvCxnSpPr>
            <p:nvPr/>
          </p:nvCxnSpPr>
          <p:spPr>
            <a:xfrm flipV="1">
              <a:off x="9003001" y="5657850"/>
              <a:ext cx="0" cy="219177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Left Brace 85">
              <a:extLst>
                <a:ext uri="{FF2B5EF4-FFF2-40B4-BE49-F238E27FC236}">
                  <a16:creationId xmlns:a16="http://schemas.microsoft.com/office/drawing/2014/main" id="{3B04CBFB-8CB5-4749-A64D-81B48F031A3C}"/>
                </a:ext>
              </a:extLst>
            </p:cNvPr>
            <p:cNvSpPr/>
            <p:nvPr/>
          </p:nvSpPr>
          <p:spPr>
            <a:xfrm rot="16200000">
              <a:off x="4852201" y="4980850"/>
              <a:ext cx="201600" cy="1800000"/>
            </a:xfrm>
            <a:prstGeom prst="leftBrac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accent2"/>
                </a:solidFill>
              </a:endParaRPr>
            </a:p>
          </p:txBody>
        </p:sp>
        <p:sp>
          <p:nvSpPr>
            <p:cNvPr id="87" name="Left Brace 86">
              <a:extLst>
                <a:ext uri="{FF2B5EF4-FFF2-40B4-BE49-F238E27FC236}">
                  <a16:creationId xmlns:a16="http://schemas.microsoft.com/office/drawing/2014/main" id="{AD882BF8-B30E-4110-B58C-9A0B8672D0B8}"/>
                </a:ext>
              </a:extLst>
            </p:cNvPr>
            <p:cNvSpPr/>
            <p:nvPr/>
          </p:nvSpPr>
          <p:spPr>
            <a:xfrm rot="16200000">
              <a:off x="7552201" y="4980850"/>
              <a:ext cx="201600" cy="1800000"/>
            </a:xfrm>
            <a:prstGeom prst="leftBrac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88" name="Left Brace 87">
              <a:extLst>
                <a:ext uri="{FF2B5EF4-FFF2-40B4-BE49-F238E27FC236}">
                  <a16:creationId xmlns:a16="http://schemas.microsoft.com/office/drawing/2014/main" id="{2F252B22-D824-422F-A000-4DCBC9A45637}"/>
                </a:ext>
              </a:extLst>
            </p:cNvPr>
            <p:cNvSpPr/>
            <p:nvPr/>
          </p:nvSpPr>
          <p:spPr>
            <a:xfrm rot="16200000">
              <a:off x="2152200" y="4980850"/>
              <a:ext cx="201600" cy="1800000"/>
            </a:xfrm>
            <a:prstGeom prst="leftBrac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E0EF7DD9-2501-4D98-8560-A52BB9CD4F6D}"/>
                </a:ext>
              </a:extLst>
            </p:cNvPr>
            <p:cNvCxnSpPr>
              <a:cxnSpLocks/>
              <a:stCxn id="88" idx="1"/>
              <a:endCxn id="75" idx="0"/>
            </p:cNvCxnSpPr>
            <p:nvPr/>
          </p:nvCxnSpPr>
          <p:spPr>
            <a:xfrm>
              <a:off x="2253000" y="5981650"/>
              <a:ext cx="1" cy="242333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Connector: Elbow 90">
              <a:extLst>
                <a:ext uri="{FF2B5EF4-FFF2-40B4-BE49-F238E27FC236}">
                  <a16:creationId xmlns:a16="http://schemas.microsoft.com/office/drawing/2014/main" id="{6C1996C8-7140-40C7-8F4C-1C49C6704717}"/>
                </a:ext>
              </a:extLst>
            </p:cNvPr>
            <p:cNvCxnSpPr>
              <a:cxnSpLocks/>
              <a:stCxn id="86" idx="1"/>
              <a:endCxn id="76" idx="1"/>
            </p:cNvCxnSpPr>
            <p:nvPr/>
          </p:nvCxnSpPr>
          <p:spPr>
            <a:xfrm rot="16200000" flipH="1">
              <a:off x="5246655" y="5687996"/>
              <a:ext cx="365411" cy="952718"/>
            </a:xfrm>
            <a:prstGeom prst="bentConnector4">
              <a:avLst>
                <a:gd name="adj1" fmla="val 62560"/>
                <a:gd name="adj2" fmla="val 55290"/>
              </a:avLst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Connector: Elbow 91">
              <a:extLst>
                <a:ext uri="{FF2B5EF4-FFF2-40B4-BE49-F238E27FC236}">
                  <a16:creationId xmlns:a16="http://schemas.microsoft.com/office/drawing/2014/main" id="{427A4BDA-76C4-41C7-96F2-2EFBA28E6A87}"/>
                </a:ext>
              </a:extLst>
            </p:cNvPr>
            <p:cNvCxnSpPr>
              <a:cxnSpLocks/>
              <a:stCxn id="76" idx="3"/>
              <a:endCxn id="87" idx="1"/>
            </p:cNvCxnSpPr>
            <p:nvPr/>
          </p:nvCxnSpPr>
          <p:spPr>
            <a:xfrm flipV="1">
              <a:off x="6700283" y="5981650"/>
              <a:ext cx="952718" cy="365411"/>
            </a:xfrm>
            <a:prstGeom prst="bentConnector4">
              <a:avLst>
                <a:gd name="adj1" fmla="val 44710"/>
                <a:gd name="adj2" fmla="val 37440"/>
              </a:avLst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11A03EB-0830-4E57-A282-88ABF46E9EE2}"/>
                </a:ext>
              </a:extLst>
            </p:cNvPr>
            <p:cNvSpPr/>
            <p:nvPr/>
          </p:nvSpPr>
          <p:spPr>
            <a:xfrm>
              <a:off x="453001" y="4286739"/>
              <a:ext cx="900000" cy="36000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400" dirty="0">
                  <a:solidFill>
                    <a:schemeClr val="accent6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1 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A6D89446-B308-46B1-B457-DE5D213194B3}"/>
                </a:ext>
              </a:extLst>
            </p:cNvPr>
            <p:cNvSpPr/>
            <p:nvPr/>
          </p:nvSpPr>
          <p:spPr>
            <a:xfrm>
              <a:off x="1353000" y="4286739"/>
              <a:ext cx="1799999" cy="36000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400" dirty="0">
                  <a:solidFill>
                    <a:schemeClr val="accent5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2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B6D4446A-C218-4C7C-9F38-7C681D277A30}"/>
                </a:ext>
              </a:extLst>
            </p:cNvPr>
            <p:cNvSpPr/>
            <p:nvPr/>
          </p:nvSpPr>
          <p:spPr>
            <a:xfrm>
              <a:off x="4052999" y="4286739"/>
              <a:ext cx="1799999" cy="36000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4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&gt; 0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70C76B18-C461-4C00-90FA-F24BBC77BDDF}"/>
                </a:ext>
              </a:extLst>
            </p:cNvPr>
            <p:cNvSpPr/>
            <p:nvPr/>
          </p:nvSpPr>
          <p:spPr>
            <a:xfrm>
              <a:off x="6752996" y="4286739"/>
              <a:ext cx="1799999" cy="36000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4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&gt; 0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C09F5CF0-8F26-4929-8F27-DD62CD9F0603}"/>
                </a:ext>
              </a:extLst>
            </p:cNvPr>
            <p:cNvSpPr/>
            <p:nvPr/>
          </p:nvSpPr>
          <p:spPr>
            <a:xfrm>
              <a:off x="3152996" y="4286739"/>
              <a:ext cx="900000" cy="36000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400" dirty="0">
                  <a:solidFill>
                    <a:schemeClr val="accent4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1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05D9B034-F5BD-4A82-80EC-D3CF6E2A87C4}"/>
                </a:ext>
              </a:extLst>
            </p:cNvPr>
            <p:cNvSpPr/>
            <p:nvPr/>
          </p:nvSpPr>
          <p:spPr>
            <a:xfrm>
              <a:off x="5852993" y="4286739"/>
              <a:ext cx="900000" cy="36000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400" dirty="0">
                  <a:solidFill>
                    <a:srgbClr val="C0000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1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ACEFE00C-BC83-46CF-B4FA-4E06E15F9F2E}"/>
                </a:ext>
              </a:extLst>
            </p:cNvPr>
            <p:cNvSpPr/>
            <p:nvPr/>
          </p:nvSpPr>
          <p:spPr>
            <a:xfrm>
              <a:off x="8553000" y="4286739"/>
              <a:ext cx="900000" cy="36000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400" dirty="0">
                  <a:solidFill>
                    <a:srgbClr val="7030A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1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EF02F5A1-2839-4350-8942-4148CEEC4BA9}"/>
                </a:ext>
              </a:extLst>
            </p:cNvPr>
            <p:cNvSpPr/>
            <p:nvPr/>
          </p:nvSpPr>
          <p:spPr>
            <a:xfrm>
              <a:off x="453001" y="3926739"/>
              <a:ext cx="2699990" cy="72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400" dirty="0">
                  <a:solidFill>
                    <a:schemeClr val="tx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Address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CD9E16B0-6224-4976-A490-2EA959FF9755}"/>
                </a:ext>
              </a:extLst>
            </p:cNvPr>
            <p:cNvSpPr/>
            <p:nvPr/>
          </p:nvSpPr>
          <p:spPr>
            <a:xfrm>
              <a:off x="3152991" y="3926738"/>
              <a:ext cx="5400004" cy="71999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400" dirty="0">
                  <a:solidFill>
                    <a:schemeClr val="tx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Payload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FE1843F4-038F-4FEA-9C62-CE86A5E21E91}"/>
                </a:ext>
              </a:extLst>
            </p:cNvPr>
            <p:cNvSpPr/>
            <p:nvPr/>
          </p:nvSpPr>
          <p:spPr>
            <a:xfrm flipH="1">
              <a:off x="8552987" y="3926739"/>
              <a:ext cx="900012" cy="7199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400" dirty="0">
                  <a:solidFill>
                    <a:schemeClr val="tx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Stop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3387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D125AD27-FAAB-4550-BF3A-CD33B83C2AC9}"/>
              </a:ext>
            </a:extLst>
          </p:cNvPr>
          <p:cNvGrpSpPr/>
          <p:nvPr/>
        </p:nvGrpSpPr>
        <p:grpSpPr>
          <a:xfrm>
            <a:off x="540001" y="540000"/>
            <a:ext cx="8825976" cy="5778000"/>
            <a:chOff x="540001" y="540000"/>
            <a:chExt cx="8825976" cy="5778000"/>
          </a:xfrm>
        </p:grpSpPr>
        <p:sp>
          <p:nvSpPr>
            <p:cNvPr id="52" name="Flowchart: Alternate Process 51">
              <a:extLst>
                <a:ext uri="{FF2B5EF4-FFF2-40B4-BE49-F238E27FC236}">
                  <a16:creationId xmlns:a16="http://schemas.microsoft.com/office/drawing/2014/main" id="{0AB426EE-2687-43AD-8C5C-8E0079F2D89C}"/>
                </a:ext>
              </a:extLst>
            </p:cNvPr>
            <p:cNvSpPr/>
            <p:nvPr/>
          </p:nvSpPr>
          <p:spPr>
            <a:xfrm>
              <a:off x="540001" y="540000"/>
              <a:ext cx="8825976" cy="5778000"/>
            </a:xfrm>
            <a:prstGeom prst="flowChartAlternateProcess">
              <a:avLst/>
            </a:prstGeom>
            <a:noFill/>
            <a:ln w="19050">
              <a:solidFill>
                <a:schemeClr val="accent2"/>
              </a:solidFill>
              <a:prstDash val="lg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050" b="1" u="sng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sp>
          <p:nvSpPr>
            <p:cNvPr id="4" name="Flowchart: Alternate Process 3">
              <a:extLst>
                <a:ext uri="{FF2B5EF4-FFF2-40B4-BE49-F238E27FC236}">
                  <a16:creationId xmlns:a16="http://schemas.microsoft.com/office/drawing/2014/main" id="{413AD214-52A1-4C78-A666-D2C72313C4FF}"/>
                </a:ext>
              </a:extLst>
            </p:cNvPr>
            <p:cNvSpPr/>
            <p:nvPr/>
          </p:nvSpPr>
          <p:spPr>
            <a:xfrm>
              <a:off x="3582615" y="540000"/>
              <a:ext cx="2740749" cy="26233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400" b="1" u="sng" dirty="0">
                  <a:latin typeface="Consolas" panose="020B0609020204030204" pitchFamily="49" charset="0"/>
                  <a:ea typeface="Yu Gothic" panose="020B0400000000000000" pitchFamily="34" charset="-128"/>
                </a:rPr>
                <a:t>Actuation Systems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A3195B4-9345-4056-B987-8BAC561F50AF}"/>
                </a:ext>
              </a:extLst>
            </p:cNvPr>
            <p:cNvSpPr/>
            <p:nvPr/>
          </p:nvSpPr>
          <p:spPr>
            <a:xfrm rot="5400000">
              <a:off x="5155053" y="1265820"/>
              <a:ext cx="227182" cy="6313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554B7DA-D138-4BB7-B67F-69F4211E8889}"/>
                </a:ext>
              </a:extLst>
            </p:cNvPr>
            <p:cNvSpPr/>
            <p:nvPr/>
          </p:nvSpPr>
          <p:spPr>
            <a:xfrm rot="5400000">
              <a:off x="4523744" y="1265820"/>
              <a:ext cx="227182" cy="6313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5" name="Flowchart: Alternate Process 4">
              <a:extLst>
                <a:ext uri="{FF2B5EF4-FFF2-40B4-BE49-F238E27FC236}">
                  <a16:creationId xmlns:a16="http://schemas.microsoft.com/office/drawing/2014/main" id="{30547A5D-F79B-4D23-AC40-154B00958AA1}"/>
                </a:ext>
              </a:extLst>
            </p:cNvPr>
            <p:cNvSpPr/>
            <p:nvPr/>
          </p:nvSpPr>
          <p:spPr>
            <a:xfrm>
              <a:off x="4321680" y="858580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Demonstrate functionality of subsystems</a:t>
              </a:r>
            </a:p>
          </p:txBody>
        </p: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7BE17700-6379-4511-8F48-582F91A7F111}"/>
                </a:ext>
              </a:extLst>
            </p:cNvPr>
            <p:cNvCxnSpPr>
              <a:cxnSpLocks/>
              <a:stCxn id="6" idx="0"/>
              <a:endCxn id="5" idx="1"/>
            </p:cNvCxnSpPr>
            <p:nvPr/>
          </p:nvCxnSpPr>
          <p:spPr>
            <a:xfrm rot="5400000" flipH="1" flipV="1">
              <a:off x="2814420" y="390059"/>
              <a:ext cx="620497" cy="2394024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8B932A30-30DC-460A-9DF8-41D2A6C771DE}"/>
                </a:ext>
              </a:extLst>
            </p:cNvPr>
            <p:cNvCxnSpPr>
              <a:cxnSpLocks/>
              <a:stCxn id="7" idx="0"/>
              <a:endCxn id="20" idx="3"/>
            </p:cNvCxnSpPr>
            <p:nvPr/>
          </p:nvCxnSpPr>
          <p:spPr>
            <a:xfrm rot="5400000" flipH="1" flipV="1">
              <a:off x="3937705" y="1197690"/>
              <a:ext cx="202253" cy="1197007"/>
            </a:xfrm>
            <a:prstGeom prst="bentConnector3">
              <a:avLst>
                <a:gd name="adj1" fmla="val 50000"/>
              </a:avLst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93295E7B-8A94-4E3C-9FA6-D5A9A366EEF9}"/>
                </a:ext>
              </a:extLst>
            </p:cNvPr>
            <p:cNvCxnSpPr>
              <a:cxnSpLocks/>
              <a:stCxn id="8" idx="0"/>
              <a:endCxn id="19" idx="3"/>
            </p:cNvCxnSpPr>
            <p:nvPr/>
          </p:nvCxnSpPr>
          <p:spPr>
            <a:xfrm rot="5400000" flipH="1" flipV="1">
              <a:off x="5009696" y="1638371"/>
              <a:ext cx="202253" cy="315644"/>
            </a:xfrm>
            <a:prstGeom prst="bentConnector3">
              <a:avLst>
                <a:gd name="adj1" fmla="val 50000"/>
              </a:avLst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11C14182-6245-485E-A9DB-134A2174C615}"/>
                </a:ext>
              </a:extLst>
            </p:cNvPr>
            <p:cNvCxnSpPr>
              <a:cxnSpLocks/>
              <a:stCxn id="9" idx="0"/>
              <a:endCxn id="5" idx="3"/>
            </p:cNvCxnSpPr>
            <p:nvPr/>
          </p:nvCxnSpPr>
          <p:spPr>
            <a:xfrm rot="16200000" flipV="1">
              <a:off x="5714737" y="1146384"/>
              <a:ext cx="620497" cy="881374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AD8AF392-FE28-4196-9DD1-705AFD14B4F3}"/>
                </a:ext>
              </a:extLst>
            </p:cNvPr>
            <p:cNvGrpSpPr/>
            <p:nvPr/>
          </p:nvGrpSpPr>
          <p:grpSpPr>
            <a:xfrm>
              <a:off x="4446730" y="3412831"/>
              <a:ext cx="1012540" cy="332014"/>
              <a:chOff x="985157" y="4125686"/>
              <a:chExt cx="664028" cy="332014"/>
            </a:xfrm>
            <a:noFill/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5B6CE44F-A7EE-4F3F-A808-06E0A83CCE03}"/>
                  </a:ext>
                </a:extLst>
              </p:cNvPr>
              <p:cNvSpPr/>
              <p:nvPr/>
            </p:nvSpPr>
            <p:spPr>
              <a:xfrm>
                <a:off x="985157" y="4125686"/>
                <a:ext cx="332014" cy="332014"/>
              </a:xfrm>
              <a:prstGeom prst="rect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63202DD3-ECE9-44B2-9BA9-0F9B443ECDBC}"/>
                  </a:ext>
                </a:extLst>
              </p:cNvPr>
              <p:cNvSpPr/>
              <p:nvPr/>
            </p:nvSpPr>
            <p:spPr>
              <a:xfrm>
                <a:off x="1317171" y="4125686"/>
                <a:ext cx="332014" cy="332014"/>
              </a:xfrm>
              <a:prstGeom prst="rect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8A2A684B-C3C4-4723-B8E9-A4DA7C0C13B6}"/>
                </a:ext>
              </a:extLst>
            </p:cNvPr>
            <p:cNvCxnSpPr>
              <a:cxnSpLocks/>
              <a:stCxn id="71" idx="2"/>
              <a:endCxn id="39" idx="2"/>
            </p:cNvCxnSpPr>
            <p:nvPr/>
          </p:nvCxnSpPr>
          <p:spPr>
            <a:xfrm rot="10800000">
              <a:off x="3440328" y="3742461"/>
              <a:ext cx="1637700" cy="1255017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6999982A-63B0-47E4-9062-CF3138599D23}"/>
                </a:ext>
              </a:extLst>
            </p:cNvPr>
            <p:cNvCxnSpPr>
              <a:cxnSpLocks/>
              <a:stCxn id="59" idx="0"/>
              <a:endCxn id="47" idx="2"/>
            </p:cNvCxnSpPr>
            <p:nvPr/>
          </p:nvCxnSpPr>
          <p:spPr>
            <a:xfrm flipV="1">
              <a:off x="6340646" y="3742460"/>
              <a:ext cx="1637698" cy="1255017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5DCA816-98C2-40C1-A97A-924F22A77657}"/>
                </a:ext>
              </a:extLst>
            </p:cNvPr>
            <p:cNvCxnSpPr>
              <a:cxnSpLocks/>
              <a:stCxn id="31" idx="0"/>
              <a:endCxn id="9" idx="2"/>
            </p:cNvCxnSpPr>
            <p:nvPr/>
          </p:nvCxnSpPr>
          <p:spPr>
            <a:xfrm flipV="1">
              <a:off x="6465672" y="2733803"/>
              <a:ext cx="0" cy="174558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CA61959F-842F-47AF-8A49-13D2C5BC91AB}"/>
                </a:ext>
              </a:extLst>
            </p:cNvPr>
            <p:cNvCxnSpPr>
              <a:cxnSpLocks/>
              <a:stCxn id="37" idx="0"/>
              <a:endCxn id="8" idx="2"/>
            </p:cNvCxnSpPr>
            <p:nvPr/>
          </p:nvCxnSpPr>
          <p:spPr>
            <a:xfrm flipV="1">
              <a:off x="4953000" y="2733803"/>
              <a:ext cx="0" cy="174558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FD144A9-6A06-487B-A747-BC37086CD013}"/>
                </a:ext>
              </a:extLst>
            </p:cNvPr>
            <p:cNvCxnSpPr>
              <a:cxnSpLocks/>
              <a:stCxn id="39" idx="0"/>
              <a:endCxn id="7" idx="2"/>
            </p:cNvCxnSpPr>
            <p:nvPr/>
          </p:nvCxnSpPr>
          <p:spPr>
            <a:xfrm flipV="1">
              <a:off x="3440328" y="2733803"/>
              <a:ext cx="0" cy="172173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2F072769-64CD-493F-865C-F7787897098F}"/>
                </a:ext>
              </a:extLst>
            </p:cNvPr>
            <p:cNvCxnSpPr>
              <a:cxnSpLocks/>
              <a:stCxn id="63" idx="0"/>
              <a:endCxn id="6" idx="2"/>
            </p:cNvCxnSpPr>
            <p:nvPr/>
          </p:nvCxnSpPr>
          <p:spPr>
            <a:xfrm flipV="1">
              <a:off x="1927656" y="2733803"/>
              <a:ext cx="0" cy="172718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Connector: Elbow 71">
              <a:extLst>
                <a:ext uri="{FF2B5EF4-FFF2-40B4-BE49-F238E27FC236}">
                  <a16:creationId xmlns:a16="http://schemas.microsoft.com/office/drawing/2014/main" id="{66010647-F8B8-4BE0-8AC4-4D3A48B05A75}"/>
                </a:ext>
              </a:extLst>
            </p:cNvPr>
            <p:cNvCxnSpPr>
              <a:cxnSpLocks/>
              <a:stCxn id="69" idx="0"/>
              <a:endCxn id="76" idx="2"/>
            </p:cNvCxnSpPr>
            <p:nvPr/>
          </p:nvCxnSpPr>
          <p:spPr>
            <a:xfrm rot="5400000" flipH="1" flipV="1">
              <a:off x="3038695" y="2799814"/>
              <a:ext cx="716139" cy="2606202"/>
            </a:xfrm>
            <a:prstGeom prst="bentConnector3">
              <a:avLst>
                <a:gd name="adj1" fmla="val 50000"/>
              </a:avLst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Connector: Elbow 104">
              <a:extLst>
                <a:ext uri="{FF2B5EF4-FFF2-40B4-BE49-F238E27FC236}">
                  <a16:creationId xmlns:a16="http://schemas.microsoft.com/office/drawing/2014/main" id="{AED79074-9BD2-4549-88CB-E337D5413FCD}"/>
                </a:ext>
              </a:extLst>
            </p:cNvPr>
            <p:cNvCxnSpPr>
              <a:cxnSpLocks/>
              <a:stCxn id="88" idx="3"/>
              <a:endCxn id="33" idx="2"/>
            </p:cNvCxnSpPr>
            <p:nvPr/>
          </p:nvCxnSpPr>
          <p:spPr>
            <a:xfrm flipV="1">
              <a:off x="4071636" y="5297468"/>
              <a:ext cx="1637700" cy="510891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Connector: Elbow 105">
              <a:extLst>
                <a:ext uri="{FF2B5EF4-FFF2-40B4-BE49-F238E27FC236}">
                  <a16:creationId xmlns:a16="http://schemas.microsoft.com/office/drawing/2014/main" id="{4D81E34B-CEF6-4353-9DC1-F1649ABF0CE8}"/>
                </a:ext>
              </a:extLst>
            </p:cNvPr>
            <p:cNvCxnSpPr>
              <a:cxnSpLocks/>
              <a:stCxn id="88" idx="1"/>
              <a:endCxn id="63" idx="2"/>
            </p:cNvCxnSpPr>
            <p:nvPr/>
          </p:nvCxnSpPr>
          <p:spPr>
            <a:xfrm rot="10800000">
              <a:off x="1927656" y="5297469"/>
              <a:ext cx="881362" cy="510891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Flowchart: Alternate Process 5">
              <a:extLst>
                <a:ext uri="{FF2B5EF4-FFF2-40B4-BE49-F238E27FC236}">
                  <a16:creationId xmlns:a16="http://schemas.microsoft.com/office/drawing/2014/main" id="{A3833883-BDAC-42B0-94AC-F4E45D51F49E}"/>
                </a:ext>
              </a:extLst>
            </p:cNvPr>
            <p:cNvSpPr/>
            <p:nvPr/>
          </p:nvSpPr>
          <p:spPr>
            <a:xfrm>
              <a:off x="1296347" y="1897319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Demonstrate functionality of distance measurement (SS1)</a:t>
              </a:r>
            </a:p>
          </p:txBody>
        </p:sp>
        <p:sp>
          <p:nvSpPr>
            <p:cNvPr id="7" name="Flowchart: Alternate Process 6">
              <a:extLst>
                <a:ext uri="{FF2B5EF4-FFF2-40B4-BE49-F238E27FC236}">
                  <a16:creationId xmlns:a16="http://schemas.microsoft.com/office/drawing/2014/main" id="{C6527608-FB20-4452-BDAA-B940B19EF720}"/>
                </a:ext>
              </a:extLst>
            </p:cNvPr>
            <p:cNvSpPr/>
            <p:nvPr/>
          </p:nvSpPr>
          <p:spPr>
            <a:xfrm>
              <a:off x="2809019" y="1897319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Demonstrate functionality of force measurement (SS2)</a:t>
              </a:r>
            </a:p>
          </p:txBody>
        </p:sp>
        <p:sp>
          <p:nvSpPr>
            <p:cNvPr id="8" name="Flowchart: Alternate Process 7">
              <a:extLst>
                <a:ext uri="{FF2B5EF4-FFF2-40B4-BE49-F238E27FC236}">
                  <a16:creationId xmlns:a16="http://schemas.microsoft.com/office/drawing/2014/main" id="{071BCC8B-43FF-4409-B53F-0BADFFA70F35}"/>
                </a:ext>
              </a:extLst>
            </p:cNvPr>
            <p:cNvSpPr/>
            <p:nvPr/>
          </p:nvSpPr>
          <p:spPr>
            <a:xfrm>
              <a:off x="4321691" y="1897319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Demonstrate functionality of control system (SS3)</a:t>
              </a:r>
            </a:p>
          </p:txBody>
        </p:sp>
        <p:sp>
          <p:nvSpPr>
            <p:cNvPr id="9" name="Flowchart: Alternate Process 8">
              <a:extLst>
                <a:ext uri="{FF2B5EF4-FFF2-40B4-BE49-F238E27FC236}">
                  <a16:creationId xmlns:a16="http://schemas.microsoft.com/office/drawing/2014/main" id="{544D3F81-CFB1-457D-A92F-657A1906BFFB}"/>
                </a:ext>
              </a:extLst>
            </p:cNvPr>
            <p:cNvSpPr/>
            <p:nvPr/>
          </p:nvSpPr>
          <p:spPr>
            <a:xfrm>
              <a:off x="5834363" y="1897319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Demonstrate functionality of communication (SS4)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9CF2157-F0EC-4D53-A742-C4E7C02B3266}"/>
                </a:ext>
              </a:extLst>
            </p:cNvPr>
            <p:cNvGrpSpPr/>
            <p:nvPr/>
          </p:nvGrpSpPr>
          <p:grpSpPr>
            <a:xfrm>
              <a:off x="5078027" y="4460984"/>
              <a:ext cx="1262618" cy="836484"/>
              <a:chOff x="5078027" y="4460984"/>
              <a:chExt cx="1262618" cy="836484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26A2B32B-1610-4635-96C2-09E19FA2CD58}"/>
                  </a:ext>
                </a:extLst>
              </p:cNvPr>
              <p:cNvGrpSpPr/>
              <p:nvPr/>
            </p:nvGrpSpPr>
            <p:grpSpPr>
              <a:xfrm rot="5400000">
                <a:off x="5007535" y="4713219"/>
                <a:ext cx="472998" cy="332014"/>
                <a:chOff x="985157" y="4125686"/>
                <a:chExt cx="664028" cy="332014"/>
              </a:xfrm>
            </p:grpSpPr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883F24C0-8CB7-4BFF-ACEC-B1413547BAB3}"/>
                    </a:ext>
                  </a:extLst>
                </p:cNvPr>
                <p:cNvSpPr/>
                <p:nvPr/>
              </p:nvSpPr>
              <p:spPr>
                <a:xfrm>
                  <a:off x="985157" y="4125686"/>
                  <a:ext cx="332014" cy="3320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E3B97C72-5B1C-42FE-87FA-56B28A0219DF}"/>
                    </a:ext>
                  </a:extLst>
                </p:cNvPr>
                <p:cNvSpPr/>
                <p:nvPr/>
              </p:nvSpPr>
              <p:spPr>
                <a:xfrm>
                  <a:off x="1317171" y="4125686"/>
                  <a:ext cx="332014" cy="3320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E0641B32-72C9-40C4-AEA3-0D0188041774}"/>
                  </a:ext>
                </a:extLst>
              </p:cNvPr>
              <p:cNvGrpSpPr/>
              <p:nvPr/>
            </p:nvGrpSpPr>
            <p:grpSpPr>
              <a:xfrm rot="5400000">
                <a:off x="5938139" y="4713219"/>
                <a:ext cx="472998" cy="332014"/>
                <a:chOff x="985157" y="4125686"/>
                <a:chExt cx="664028" cy="332014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80D59877-7EF1-4E21-86CB-4E2459AB6AA6}"/>
                    </a:ext>
                  </a:extLst>
                </p:cNvPr>
                <p:cNvSpPr/>
                <p:nvPr/>
              </p:nvSpPr>
              <p:spPr>
                <a:xfrm>
                  <a:off x="985157" y="4125686"/>
                  <a:ext cx="332014" cy="3320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8981F8E8-1F0A-4B74-9D4F-8BF5809304D0}"/>
                    </a:ext>
                  </a:extLst>
                </p:cNvPr>
                <p:cNvSpPr/>
                <p:nvPr/>
              </p:nvSpPr>
              <p:spPr>
                <a:xfrm>
                  <a:off x="1317171" y="4125686"/>
                  <a:ext cx="332014" cy="3320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33" name="Flowchart: Alternate Process 32">
                <a:extLst>
                  <a:ext uri="{FF2B5EF4-FFF2-40B4-BE49-F238E27FC236}">
                    <a16:creationId xmlns:a16="http://schemas.microsoft.com/office/drawing/2014/main" id="{4163DF66-86CE-4486-8FD7-36BD3D64EF28}"/>
                  </a:ext>
                </a:extLst>
              </p:cNvPr>
              <p:cNvSpPr/>
              <p:nvPr/>
            </p:nvSpPr>
            <p:spPr>
              <a:xfrm>
                <a:off x="5078027" y="4460984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Show sensor readings adjusting actuator over UART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530C9F4-DF47-4116-9E0C-3F3763BE48F0}"/>
                </a:ext>
              </a:extLst>
            </p:cNvPr>
            <p:cNvGrpSpPr/>
            <p:nvPr/>
          </p:nvGrpSpPr>
          <p:grpSpPr>
            <a:xfrm>
              <a:off x="1296347" y="4460984"/>
              <a:ext cx="1262618" cy="836484"/>
              <a:chOff x="1296347" y="4460984"/>
              <a:chExt cx="1262618" cy="836484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27E4E1FA-11AC-46F2-8D2D-D60249DB118D}"/>
                  </a:ext>
                </a:extLst>
              </p:cNvPr>
              <p:cNvGrpSpPr/>
              <p:nvPr/>
            </p:nvGrpSpPr>
            <p:grpSpPr>
              <a:xfrm>
                <a:off x="1595642" y="4460984"/>
                <a:ext cx="664028" cy="332014"/>
                <a:chOff x="985157" y="4125686"/>
                <a:chExt cx="664028" cy="332014"/>
              </a:xfrm>
            </p:grpSpPr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F4252B57-3E1E-4BDB-B75A-AED55038E90A}"/>
                    </a:ext>
                  </a:extLst>
                </p:cNvPr>
                <p:cNvSpPr/>
                <p:nvPr/>
              </p:nvSpPr>
              <p:spPr>
                <a:xfrm>
                  <a:off x="985157" y="4125686"/>
                  <a:ext cx="332014" cy="3320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2DCF4CA2-160B-4F92-A433-4F7E43D2F2F7}"/>
                    </a:ext>
                  </a:extLst>
                </p:cNvPr>
                <p:cNvSpPr/>
                <p:nvPr/>
              </p:nvSpPr>
              <p:spPr>
                <a:xfrm>
                  <a:off x="1317171" y="4125686"/>
                  <a:ext cx="332014" cy="3320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63" name="Flowchart: Alternate Process 62">
                <a:extLst>
                  <a:ext uri="{FF2B5EF4-FFF2-40B4-BE49-F238E27FC236}">
                    <a16:creationId xmlns:a16="http://schemas.microsoft.com/office/drawing/2014/main" id="{D9B136AE-C3EB-463F-B896-8E998188D051}"/>
                  </a:ext>
                </a:extLst>
              </p:cNvPr>
              <p:cNvSpPr/>
              <p:nvPr/>
            </p:nvSpPr>
            <p:spPr>
              <a:xfrm>
                <a:off x="1296347" y="4460984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Show actuator position adjusting due to distance measurement</a:t>
                </a:r>
              </a:p>
            </p:txBody>
          </p:sp>
        </p:grpSp>
        <p:sp>
          <p:nvSpPr>
            <p:cNvPr id="88" name="Flowchart: Alternate Process 87">
              <a:extLst>
                <a:ext uri="{FF2B5EF4-FFF2-40B4-BE49-F238E27FC236}">
                  <a16:creationId xmlns:a16="http://schemas.microsoft.com/office/drawing/2014/main" id="{8424E895-381E-4037-A814-E4DE02DC2D20}"/>
                </a:ext>
              </a:extLst>
            </p:cNvPr>
            <p:cNvSpPr/>
            <p:nvPr/>
          </p:nvSpPr>
          <p:spPr>
            <a:xfrm>
              <a:off x="2809018" y="5390117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Adjust actuator position in response to system command</a:t>
              </a:r>
            </a:p>
          </p:txBody>
        </p:sp>
        <p:sp>
          <p:nvSpPr>
            <p:cNvPr id="31" name="Flowchart: Alternate Process 30">
              <a:extLst>
                <a:ext uri="{FF2B5EF4-FFF2-40B4-BE49-F238E27FC236}">
                  <a16:creationId xmlns:a16="http://schemas.microsoft.com/office/drawing/2014/main" id="{679DD8B0-32A4-4F41-A7DC-81054579EBF4}"/>
                </a:ext>
              </a:extLst>
            </p:cNvPr>
            <p:cNvSpPr/>
            <p:nvPr/>
          </p:nvSpPr>
          <p:spPr>
            <a:xfrm>
              <a:off x="5834363" y="2908361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Demonstrate messages being transmitted over UART</a:t>
              </a:r>
            </a:p>
          </p:txBody>
        </p:sp>
        <p:sp>
          <p:nvSpPr>
            <p:cNvPr id="37" name="Flowchart: Alternate Process 36">
              <a:extLst>
                <a:ext uri="{FF2B5EF4-FFF2-40B4-BE49-F238E27FC236}">
                  <a16:creationId xmlns:a16="http://schemas.microsoft.com/office/drawing/2014/main" id="{974CF804-4DA0-4BDC-AE5B-D754AC91E944}"/>
                </a:ext>
              </a:extLst>
            </p:cNvPr>
            <p:cNvSpPr/>
            <p:nvPr/>
          </p:nvSpPr>
          <p:spPr>
            <a:xfrm>
              <a:off x="4321691" y="2908361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Demonstrate system responding appropriately to stimulus</a:t>
              </a:r>
            </a:p>
          </p:txBody>
        </p:sp>
        <p:sp>
          <p:nvSpPr>
            <p:cNvPr id="39" name="Flowchart: Alternate Process 38">
              <a:extLst>
                <a:ext uri="{FF2B5EF4-FFF2-40B4-BE49-F238E27FC236}">
                  <a16:creationId xmlns:a16="http://schemas.microsoft.com/office/drawing/2014/main" id="{B58093C0-4F77-4E41-8FD5-45BE1A84929C}"/>
                </a:ext>
              </a:extLst>
            </p:cNvPr>
            <p:cNvSpPr/>
            <p:nvPr/>
          </p:nvSpPr>
          <p:spPr>
            <a:xfrm>
              <a:off x="2809019" y="2905976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Demonstrate force application trigger safety stop</a:t>
              </a:r>
            </a:p>
          </p:txBody>
        </p:sp>
        <p:sp>
          <p:nvSpPr>
            <p:cNvPr id="47" name="Flowchart: Alternate Process 46">
              <a:extLst>
                <a:ext uri="{FF2B5EF4-FFF2-40B4-BE49-F238E27FC236}">
                  <a16:creationId xmlns:a16="http://schemas.microsoft.com/office/drawing/2014/main" id="{28E446BA-5A73-4A03-B0D4-C456B237B1B5}"/>
                </a:ext>
              </a:extLst>
            </p:cNvPr>
            <p:cNvSpPr/>
            <p:nvPr/>
          </p:nvSpPr>
          <p:spPr>
            <a:xfrm>
              <a:off x="7347035" y="2905976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Demonstrate system behaviour being adjusted via comms</a:t>
              </a:r>
            </a:p>
          </p:txBody>
        </p: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6363852A-279F-4082-85DE-599343E7C61F}"/>
                </a:ext>
              </a:extLst>
            </p:cNvPr>
            <p:cNvCxnSpPr>
              <a:cxnSpLocks/>
              <a:stCxn id="47" idx="0"/>
              <a:endCxn id="9" idx="3"/>
            </p:cNvCxnSpPr>
            <p:nvPr/>
          </p:nvCxnSpPr>
          <p:spPr>
            <a:xfrm rot="16200000" flipV="1">
              <a:off x="7242456" y="2170087"/>
              <a:ext cx="590415" cy="881363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FB7677A4-D3F8-478A-AF0C-64728EF138BB}"/>
                </a:ext>
              </a:extLst>
            </p:cNvPr>
            <p:cNvCxnSpPr>
              <a:cxnSpLocks/>
              <a:stCxn id="58" idx="0"/>
              <a:endCxn id="31" idx="2"/>
            </p:cNvCxnSpPr>
            <p:nvPr/>
          </p:nvCxnSpPr>
          <p:spPr>
            <a:xfrm flipV="1">
              <a:off x="6340646" y="3744845"/>
              <a:ext cx="125026" cy="1016133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Connector: Elbow 73">
              <a:extLst>
                <a:ext uri="{FF2B5EF4-FFF2-40B4-BE49-F238E27FC236}">
                  <a16:creationId xmlns:a16="http://schemas.microsoft.com/office/drawing/2014/main" id="{EE2420EE-CC34-4743-BBA5-0F83C221A917}"/>
                </a:ext>
              </a:extLst>
            </p:cNvPr>
            <p:cNvCxnSpPr>
              <a:cxnSpLocks/>
              <a:stCxn id="66" idx="2"/>
              <a:endCxn id="37" idx="2"/>
            </p:cNvCxnSpPr>
            <p:nvPr/>
          </p:nvCxnSpPr>
          <p:spPr>
            <a:xfrm rot="10800000">
              <a:off x="4953000" y="3744846"/>
              <a:ext cx="125028" cy="1016133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9234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5F008C-07B8-4C2D-BCAB-0CA52517A41B}"/>
              </a:ext>
            </a:extLst>
          </p:cNvPr>
          <p:cNvSpPr/>
          <p:nvPr/>
        </p:nvSpPr>
        <p:spPr>
          <a:xfrm>
            <a:off x="3854625" y="2248110"/>
            <a:ext cx="2126865" cy="161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65C4FF-0E5F-4AA4-B6DB-00C1385C83BF}"/>
              </a:ext>
            </a:extLst>
          </p:cNvPr>
          <p:cNvSpPr/>
          <p:nvPr/>
        </p:nvSpPr>
        <p:spPr>
          <a:xfrm rot="18000000">
            <a:off x="2189475" y="3209484"/>
            <a:ext cx="2126865" cy="161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>
              <a:latin typeface="Consolas" panose="020B0609020204030204" pitchFamily="49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541ABC0-D114-4C54-BDF3-CBC214879F37}"/>
              </a:ext>
            </a:extLst>
          </p:cNvPr>
          <p:cNvSpPr/>
          <p:nvPr/>
        </p:nvSpPr>
        <p:spPr>
          <a:xfrm>
            <a:off x="3500990" y="2058661"/>
            <a:ext cx="540557" cy="54055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latin typeface="Consolas" panose="020B0609020204030204" pitchFamily="49" charset="0"/>
              </a:rPr>
              <a:t>S</a:t>
            </a:r>
          </a:p>
        </p:txBody>
      </p:sp>
      <p:sp>
        <p:nvSpPr>
          <p:cNvPr id="7" name="Arrow: Circular 6">
            <a:extLst>
              <a:ext uri="{FF2B5EF4-FFF2-40B4-BE49-F238E27FC236}">
                <a16:creationId xmlns:a16="http://schemas.microsoft.com/office/drawing/2014/main" id="{EAA1FD4C-89CE-4462-BFAB-0D5BB3D81A68}"/>
              </a:ext>
            </a:extLst>
          </p:cNvPr>
          <p:cNvSpPr/>
          <p:nvPr/>
        </p:nvSpPr>
        <p:spPr>
          <a:xfrm>
            <a:off x="3151330" y="1709001"/>
            <a:ext cx="1239874" cy="1239874"/>
          </a:xfrm>
          <a:prstGeom prst="circularArrow">
            <a:avLst>
              <a:gd name="adj1" fmla="val 3933"/>
              <a:gd name="adj2" fmla="val 1142319"/>
              <a:gd name="adj3" fmla="val 20457683"/>
              <a:gd name="adj4" fmla="val 10800000"/>
              <a:gd name="adj5" fmla="val 125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B11DDC2-6E49-44B0-A8EE-1C3B9D655AF1}"/>
              </a:ext>
            </a:extLst>
          </p:cNvPr>
          <p:cNvGrpSpPr/>
          <p:nvPr/>
        </p:nvGrpSpPr>
        <p:grpSpPr>
          <a:xfrm rot="18000000">
            <a:off x="5618644" y="3405740"/>
            <a:ext cx="262700" cy="976265"/>
            <a:chOff x="4891345" y="1826464"/>
            <a:chExt cx="262700" cy="97626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573812E-D96C-465A-AD94-0C6D5592C649}"/>
                </a:ext>
              </a:extLst>
            </p:cNvPr>
            <p:cNvGrpSpPr/>
            <p:nvPr/>
          </p:nvGrpSpPr>
          <p:grpSpPr>
            <a:xfrm>
              <a:off x="4891345" y="1826464"/>
              <a:ext cx="262700" cy="326921"/>
              <a:chOff x="3895041" y="3982378"/>
              <a:chExt cx="262700" cy="326921"/>
            </a:xfrm>
          </p:grpSpPr>
          <p:sp>
            <p:nvSpPr>
              <p:cNvPr id="13" name="Isosceles Triangle 12">
                <a:extLst>
                  <a:ext uri="{FF2B5EF4-FFF2-40B4-BE49-F238E27FC236}">
                    <a16:creationId xmlns:a16="http://schemas.microsoft.com/office/drawing/2014/main" id="{8A8948F9-9B14-4BEC-9A6F-97EC7F71B546}"/>
                  </a:ext>
                </a:extLst>
              </p:cNvPr>
              <p:cNvSpPr/>
              <p:nvPr/>
            </p:nvSpPr>
            <p:spPr>
              <a:xfrm>
                <a:off x="3895041" y="4112274"/>
                <a:ext cx="262700" cy="197025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latin typeface="Consolas" panose="020B0609020204030204" pitchFamily="49" charset="0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2167628-9C40-41ED-9327-9EEDA5E06273}"/>
                  </a:ext>
                </a:extLst>
              </p:cNvPr>
              <p:cNvSpPr/>
              <p:nvPr/>
            </p:nvSpPr>
            <p:spPr>
              <a:xfrm>
                <a:off x="3953138" y="3982378"/>
                <a:ext cx="146505" cy="14650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A1B6E8F-FE85-4B0F-9F90-58ED8E6F244C}"/>
                </a:ext>
              </a:extLst>
            </p:cNvPr>
            <p:cNvGrpSpPr/>
            <p:nvPr/>
          </p:nvGrpSpPr>
          <p:grpSpPr>
            <a:xfrm rot="10800000">
              <a:off x="4891345" y="2475808"/>
              <a:ext cx="262700" cy="326921"/>
              <a:chOff x="3895041" y="3982378"/>
              <a:chExt cx="262700" cy="326921"/>
            </a:xfrm>
          </p:grpSpPr>
          <p:sp>
            <p:nvSpPr>
              <p:cNvPr id="20" name="Isosceles Triangle 19">
                <a:extLst>
                  <a:ext uri="{FF2B5EF4-FFF2-40B4-BE49-F238E27FC236}">
                    <a16:creationId xmlns:a16="http://schemas.microsoft.com/office/drawing/2014/main" id="{DF2625D4-DE3E-446A-9EB5-8976FF41B6C3}"/>
                  </a:ext>
                </a:extLst>
              </p:cNvPr>
              <p:cNvSpPr/>
              <p:nvPr/>
            </p:nvSpPr>
            <p:spPr>
              <a:xfrm>
                <a:off x="3895041" y="4112274"/>
                <a:ext cx="262700" cy="197025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latin typeface="Consolas" panose="020B0609020204030204" pitchFamily="49" charset="0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BB57EE3-42FD-4632-BF13-69A8B36B6C95}"/>
                  </a:ext>
                </a:extLst>
              </p:cNvPr>
              <p:cNvSpPr/>
              <p:nvPr/>
            </p:nvSpPr>
            <p:spPr>
              <a:xfrm>
                <a:off x="3953138" y="3982378"/>
                <a:ext cx="146505" cy="14650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3E72EE4D-E6BC-4D5F-BDEC-64981063BC61}"/>
              </a:ext>
            </a:extLst>
          </p:cNvPr>
          <p:cNvSpPr/>
          <p:nvPr/>
        </p:nvSpPr>
        <p:spPr>
          <a:xfrm>
            <a:off x="6706392" y="2248110"/>
            <a:ext cx="2126865" cy="1616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400">
              <a:latin typeface="Consolas" panose="020B06090202040302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4A92AE4-7DDA-4318-A7F7-48E49730DFCB}"/>
              </a:ext>
            </a:extLst>
          </p:cNvPr>
          <p:cNvSpPr/>
          <p:nvPr/>
        </p:nvSpPr>
        <p:spPr>
          <a:xfrm rot="18000000">
            <a:off x="5041243" y="3209484"/>
            <a:ext cx="2126865" cy="1616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400"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589A7C9-646B-41B5-9A1B-7A1CA1660A7E}"/>
              </a:ext>
            </a:extLst>
          </p:cNvPr>
          <p:cNvSpPr/>
          <p:nvPr/>
        </p:nvSpPr>
        <p:spPr>
          <a:xfrm rot="18000000">
            <a:off x="2811118" y="3405741"/>
            <a:ext cx="146505" cy="9762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>
              <a:latin typeface="Consolas" panose="020B0609020204030204" pitchFamily="49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0189CED-3EC5-48AB-A1E8-12F6CDBE328D}"/>
              </a:ext>
            </a:extLst>
          </p:cNvPr>
          <p:cNvSpPr/>
          <p:nvPr/>
        </p:nvSpPr>
        <p:spPr>
          <a:xfrm>
            <a:off x="6479099" y="2154298"/>
            <a:ext cx="341688" cy="3416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Flowchart: Alternate Process 32">
            <a:extLst>
              <a:ext uri="{FF2B5EF4-FFF2-40B4-BE49-F238E27FC236}">
                <a16:creationId xmlns:a16="http://schemas.microsoft.com/office/drawing/2014/main" id="{FFFF84BE-6645-4799-80C8-F49F101E533B}"/>
              </a:ext>
            </a:extLst>
          </p:cNvPr>
          <p:cNvSpPr/>
          <p:nvPr/>
        </p:nvSpPr>
        <p:spPr>
          <a:xfrm>
            <a:off x="6820788" y="1811928"/>
            <a:ext cx="1898076" cy="272678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>
                <a:latin typeface="Consolas" panose="020B0609020204030204" pitchFamily="49" charset="0"/>
                <a:ea typeface="Yu Gothic" panose="020B0400000000000000" pitchFamily="34" charset="-128"/>
              </a:rPr>
              <a:t>B</a:t>
            </a:r>
          </a:p>
        </p:txBody>
      </p:sp>
      <p:sp>
        <p:nvSpPr>
          <p:cNvPr id="34" name="Flowchart: Alternate Process 33">
            <a:extLst>
              <a:ext uri="{FF2B5EF4-FFF2-40B4-BE49-F238E27FC236}">
                <a16:creationId xmlns:a16="http://schemas.microsoft.com/office/drawing/2014/main" id="{E1F6AE24-25B2-4C2F-9864-25E36DC12718}"/>
              </a:ext>
            </a:extLst>
          </p:cNvPr>
          <p:cNvSpPr/>
          <p:nvPr/>
        </p:nvSpPr>
        <p:spPr>
          <a:xfrm>
            <a:off x="6354111" y="3234098"/>
            <a:ext cx="249976" cy="194901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>
                <a:latin typeface="Consolas" panose="020B0609020204030204" pitchFamily="49" charset="0"/>
                <a:ea typeface="Yu Gothic" panose="020B0400000000000000" pitchFamily="34" charset="-128"/>
              </a:rPr>
              <a:t>D</a:t>
            </a:r>
          </a:p>
        </p:txBody>
      </p:sp>
      <p:sp>
        <p:nvSpPr>
          <p:cNvPr id="35" name="Flowchart: Alternate Process 34">
            <a:extLst>
              <a:ext uri="{FF2B5EF4-FFF2-40B4-BE49-F238E27FC236}">
                <a16:creationId xmlns:a16="http://schemas.microsoft.com/office/drawing/2014/main" id="{85C6B5FA-850F-4E13-B2B9-B783E6AC3D78}"/>
              </a:ext>
            </a:extLst>
          </p:cNvPr>
          <p:cNvSpPr/>
          <p:nvPr/>
        </p:nvSpPr>
        <p:spPr>
          <a:xfrm>
            <a:off x="4946742" y="3112975"/>
            <a:ext cx="257973" cy="265410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>
                <a:latin typeface="Consolas" panose="020B0609020204030204" pitchFamily="49" charset="0"/>
                <a:ea typeface="Yu Gothic" panose="020B0400000000000000" pitchFamily="34" charset="-128"/>
              </a:rPr>
              <a:t>F</a:t>
            </a:r>
          </a:p>
        </p:txBody>
      </p:sp>
      <p:sp>
        <p:nvSpPr>
          <p:cNvPr id="36" name="Flowchart: Alternate Process 35">
            <a:extLst>
              <a:ext uri="{FF2B5EF4-FFF2-40B4-BE49-F238E27FC236}">
                <a16:creationId xmlns:a16="http://schemas.microsoft.com/office/drawing/2014/main" id="{6E71456A-0DAA-4344-8EC0-5045BC98EB62}"/>
              </a:ext>
            </a:extLst>
          </p:cNvPr>
          <p:cNvSpPr/>
          <p:nvPr/>
        </p:nvSpPr>
        <p:spPr>
          <a:xfrm>
            <a:off x="2009111" y="3156858"/>
            <a:ext cx="491142" cy="221528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>
                <a:latin typeface="Consolas" panose="020B0609020204030204" pitchFamily="49" charset="0"/>
                <a:ea typeface="Yu Gothic" panose="020B0400000000000000" pitchFamily="34" charset="-128"/>
              </a:rPr>
              <a:t>E</a:t>
            </a:r>
          </a:p>
        </p:txBody>
      </p:sp>
      <p:sp>
        <p:nvSpPr>
          <p:cNvPr id="37" name="Flowchart: Alternate Process 36">
            <a:extLst>
              <a:ext uri="{FF2B5EF4-FFF2-40B4-BE49-F238E27FC236}">
                <a16:creationId xmlns:a16="http://schemas.microsoft.com/office/drawing/2014/main" id="{2E012F9F-7B2E-4353-B221-1B9EFDD2C955}"/>
              </a:ext>
            </a:extLst>
          </p:cNvPr>
          <p:cNvSpPr/>
          <p:nvPr/>
        </p:nvSpPr>
        <p:spPr>
          <a:xfrm>
            <a:off x="3556384" y="3208911"/>
            <a:ext cx="235810" cy="243639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>
                <a:latin typeface="Consolas" panose="020B0609020204030204" pitchFamily="49" charset="0"/>
                <a:ea typeface="Yu Gothic" panose="020B0400000000000000" pitchFamily="34" charset="-128"/>
              </a:rPr>
              <a:t>C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59616345-53B9-45F1-98A7-B3AE4A35ADE9}"/>
              </a:ext>
            </a:extLst>
          </p:cNvPr>
          <p:cNvCxnSpPr>
            <a:cxnSpLocks/>
            <a:stCxn id="36" idx="2"/>
            <a:endCxn id="31" idx="0"/>
          </p:cNvCxnSpPr>
          <p:nvPr/>
        </p:nvCxnSpPr>
        <p:spPr>
          <a:xfrm rot="16200000" flipH="1">
            <a:off x="2222449" y="3410619"/>
            <a:ext cx="271420" cy="20695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1D0846AA-EF54-4B3B-8500-E3F0800A8170}"/>
              </a:ext>
            </a:extLst>
          </p:cNvPr>
          <p:cNvCxnSpPr>
            <a:cxnSpLocks/>
            <a:stCxn id="35" idx="2"/>
            <a:endCxn id="14" idx="0"/>
          </p:cNvCxnSpPr>
          <p:nvPr/>
        </p:nvCxnSpPr>
        <p:spPr>
          <a:xfrm rot="16200000" flipH="1">
            <a:off x="5065783" y="3388330"/>
            <a:ext cx="271420" cy="25153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A57486A-7CEE-4EB2-8548-6B3C62118D1C}"/>
              </a:ext>
            </a:extLst>
          </p:cNvPr>
          <p:cNvCxnSpPr>
            <a:cxnSpLocks/>
            <a:stCxn id="37" idx="1"/>
            <a:endCxn id="5" idx="2"/>
          </p:cNvCxnSpPr>
          <p:nvPr/>
        </p:nvCxnSpPr>
        <p:spPr>
          <a:xfrm flipH="1">
            <a:off x="3322910" y="3330730"/>
            <a:ext cx="2334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E908FBB-57AD-4E89-8CC6-EC17540CAC52}"/>
              </a:ext>
            </a:extLst>
          </p:cNvPr>
          <p:cNvCxnSpPr>
            <a:cxnSpLocks/>
            <a:stCxn id="34" idx="1"/>
            <a:endCxn id="24" idx="2"/>
          </p:cNvCxnSpPr>
          <p:nvPr/>
        </p:nvCxnSpPr>
        <p:spPr>
          <a:xfrm flipH="1" flipV="1">
            <a:off x="6174677" y="3330731"/>
            <a:ext cx="179435" cy="8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C8671D5-81C1-4083-8C5B-41F2E39C8250}"/>
              </a:ext>
            </a:extLst>
          </p:cNvPr>
          <p:cNvCxnSpPr>
            <a:cxnSpLocks/>
            <a:stCxn id="33" idx="2"/>
            <a:endCxn id="23" idx="0"/>
          </p:cNvCxnSpPr>
          <p:nvPr/>
        </p:nvCxnSpPr>
        <p:spPr>
          <a:xfrm>
            <a:off x="7769825" y="2084606"/>
            <a:ext cx="0" cy="1635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1" name="Flowchart: Alternate Process 100">
            <a:extLst>
              <a:ext uri="{FF2B5EF4-FFF2-40B4-BE49-F238E27FC236}">
                <a16:creationId xmlns:a16="http://schemas.microsoft.com/office/drawing/2014/main" id="{DA0930EB-1BCD-4E08-BE7B-55ADB6E14C84}"/>
              </a:ext>
            </a:extLst>
          </p:cNvPr>
          <p:cNvSpPr/>
          <p:nvPr/>
        </p:nvSpPr>
        <p:spPr>
          <a:xfrm>
            <a:off x="3726475" y="1811928"/>
            <a:ext cx="1898076" cy="272678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>
                <a:latin typeface="Consolas" panose="020B0609020204030204" pitchFamily="49" charset="0"/>
                <a:ea typeface="Yu Gothic" panose="020B0400000000000000" pitchFamily="34" charset="-128"/>
              </a:rPr>
              <a:t>A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28BB33E-5B7F-48AA-8FF8-DC601E833709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4675512" y="2084606"/>
            <a:ext cx="0" cy="1635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3529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>
            <a:extLst>
              <a:ext uri="{FF2B5EF4-FFF2-40B4-BE49-F238E27FC236}">
                <a16:creationId xmlns:a16="http://schemas.microsoft.com/office/drawing/2014/main" id="{52DF0DE9-6861-4838-A201-E690B1570C44}"/>
              </a:ext>
            </a:extLst>
          </p:cNvPr>
          <p:cNvGrpSpPr/>
          <p:nvPr/>
        </p:nvGrpSpPr>
        <p:grpSpPr>
          <a:xfrm>
            <a:off x="3849574" y="838624"/>
            <a:ext cx="3810233" cy="3879410"/>
            <a:chOff x="3849573" y="838624"/>
            <a:chExt cx="3810233" cy="3879410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1657ED89-1D08-42D0-8E30-42A5C0C6C779}"/>
                </a:ext>
              </a:extLst>
            </p:cNvPr>
            <p:cNvGrpSpPr/>
            <p:nvPr/>
          </p:nvGrpSpPr>
          <p:grpSpPr>
            <a:xfrm>
              <a:off x="6419932" y="3478160"/>
              <a:ext cx="1239874" cy="1239874"/>
              <a:chOff x="3151330" y="1709001"/>
              <a:chExt cx="1239874" cy="1239874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0DAC5D4A-27B8-4075-AB59-AB34894CF720}"/>
                  </a:ext>
                </a:extLst>
              </p:cNvPr>
              <p:cNvSpPr/>
              <p:nvPr/>
            </p:nvSpPr>
            <p:spPr>
              <a:xfrm>
                <a:off x="3500989" y="2058660"/>
                <a:ext cx="540557" cy="540557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400" dirty="0">
                    <a:latin typeface="Consolas" panose="020B0609020204030204" pitchFamily="49" charset="0"/>
                  </a:rPr>
                  <a:t>S</a:t>
                </a:r>
              </a:p>
            </p:txBody>
          </p:sp>
          <p:sp>
            <p:nvSpPr>
              <p:cNvPr id="61" name="Arrow: Circular 60">
                <a:extLst>
                  <a:ext uri="{FF2B5EF4-FFF2-40B4-BE49-F238E27FC236}">
                    <a16:creationId xmlns:a16="http://schemas.microsoft.com/office/drawing/2014/main" id="{71273272-994D-44F3-AF36-E43B4FF07AB9}"/>
                  </a:ext>
                </a:extLst>
              </p:cNvPr>
              <p:cNvSpPr/>
              <p:nvPr/>
            </p:nvSpPr>
            <p:spPr>
              <a:xfrm>
                <a:off x="3151330" y="1709001"/>
                <a:ext cx="1239874" cy="1239874"/>
              </a:xfrm>
              <a:prstGeom prst="circularArrow">
                <a:avLst>
                  <a:gd name="adj1" fmla="val 3933"/>
                  <a:gd name="adj2" fmla="val 1142319"/>
                  <a:gd name="adj3" fmla="val 20457683"/>
                  <a:gd name="adj4" fmla="val 10800000"/>
                  <a:gd name="adj5" fmla="val 12500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cxnSp>
          <p:nvCxnSpPr>
            <p:cNvPr id="64" name="Connector: Curved 63">
              <a:extLst>
                <a:ext uri="{FF2B5EF4-FFF2-40B4-BE49-F238E27FC236}">
                  <a16:creationId xmlns:a16="http://schemas.microsoft.com/office/drawing/2014/main" id="{499A8BBB-E29F-47C0-915F-385AFACA7493}"/>
                </a:ext>
              </a:extLst>
            </p:cNvPr>
            <p:cNvCxnSpPr>
              <a:stCxn id="4" idx="0"/>
              <a:endCxn id="5" idx="0"/>
            </p:cNvCxnSpPr>
            <p:nvPr/>
          </p:nvCxnSpPr>
          <p:spPr>
            <a:xfrm rot="5400000" flipH="1" flipV="1">
              <a:off x="5842561" y="262701"/>
              <a:ext cx="12700" cy="2394616"/>
            </a:xfrm>
            <a:prstGeom prst="curvedConnector3">
              <a:avLst>
                <a:gd name="adj1" fmla="val 5857465"/>
              </a:avLst>
            </a:prstGeom>
            <a:ln w="2540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AED2A1F-D015-42BC-897A-C58EC650749B}"/>
                </a:ext>
              </a:extLst>
            </p:cNvPr>
            <p:cNvSpPr/>
            <p:nvPr/>
          </p:nvSpPr>
          <p:spPr>
            <a:xfrm>
              <a:off x="4102170" y="1460009"/>
              <a:ext cx="1086166" cy="10861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3200" dirty="0"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E268271-C25B-4541-9A56-8E639BBC018A}"/>
                </a:ext>
              </a:extLst>
            </p:cNvPr>
            <p:cNvSpPr/>
            <p:nvPr/>
          </p:nvSpPr>
          <p:spPr>
            <a:xfrm>
              <a:off x="6496786" y="1460009"/>
              <a:ext cx="1086166" cy="10861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3200" dirty="0">
                  <a:latin typeface="Consolas" panose="020B0609020204030204" pitchFamily="49" charset="0"/>
                </a:rPr>
                <a:t>D</a:t>
              </a: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AEC337A8-0B62-4D25-896C-68DAC2FD4ED7}"/>
                </a:ext>
              </a:extLst>
            </p:cNvPr>
            <p:cNvGrpSpPr/>
            <p:nvPr/>
          </p:nvGrpSpPr>
          <p:grpSpPr>
            <a:xfrm>
              <a:off x="3849573" y="3671420"/>
              <a:ext cx="1591359" cy="608548"/>
              <a:chOff x="3819262" y="3788950"/>
              <a:chExt cx="1591359" cy="608548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1F6D47E2-192C-4258-B45E-1A20A337D354}"/>
                  </a:ext>
                </a:extLst>
              </p:cNvPr>
              <p:cNvGrpSpPr/>
              <p:nvPr/>
            </p:nvGrpSpPr>
            <p:grpSpPr>
              <a:xfrm>
                <a:off x="3978561" y="3879496"/>
                <a:ext cx="1272761" cy="427457"/>
                <a:chOff x="3985330" y="3884369"/>
                <a:chExt cx="1272761" cy="427457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844AC5F1-5564-48B7-B194-979B26D90497}"/>
                    </a:ext>
                  </a:extLst>
                </p:cNvPr>
                <p:cNvGrpSpPr/>
                <p:nvPr/>
              </p:nvGrpSpPr>
              <p:grpSpPr>
                <a:xfrm>
                  <a:off x="3985330" y="3884369"/>
                  <a:ext cx="1272761" cy="152176"/>
                  <a:chOff x="619066" y="1709531"/>
                  <a:chExt cx="1448273" cy="252739"/>
                </a:xfrm>
              </p:grpSpPr>
              <p:cxnSp>
                <p:nvCxnSpPr>
                  <p:cNvPr id="32" name="Straight Arrow Connector 31">
                    <a:extLst>
                      <a:ext uri="{FF2B5EF4-FFF2-40B4-BE49-F238E27FC236}">
                        <a16:creationId xmlns:a16="http://schemas.microsoft.com/office/drawing/2014/main" id="{323B8EE9-E9DC-43B0-8A48-5A15EB6B845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9066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3" name="Straight Arrow Connector 32">
                    <a:extLst>
                      <a:ext uri="{FF2B5EF4-FFF2-40B4-BE49-F238E27FC236}">
                        <a16:creationId xmlns:a16="http://schemas.microsoft.com/office/drawing/2014/main" id="{AD588BAD-0D60-41DB-8D21-45510942A38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25962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4" name="Straight Arrow Connector 33">
                    <a:extLst>
                      <a:ext uri="{FF2B5EF4-FFF2-40B4-BE49-F238E27FC236}">
                        <a16:creationId xmlns:a16="http://schemas.microsoft.com/office/drawing/2014/main" id="{45614AFA-1920-45AB-AA56-19F674CCD2D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32858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5" name="Straight Arrow Connector 34">
                    <a:extLst>
                      <a:ext uri="{FF2B5EF4-FFF2-40B4-BE49-F238E27FC236}">
                        <a16:creationId xmlns:a16="http://schemas.microsoft.com/office/drawing/2014/main" id="{7D459428-9A38-4DCE-B705-1B1D22805C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39754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6" name="Straight Arrow Connector 35">
                    <a:extLst>
                      <a:ext uri="{FF2B5EF4-FFF2-40B4-BE49-F238E27FC236}">
                        <a16:creationId xmlns:a16="http://schemas.microsoft.com/office/drawing/2014/main" id="{F3EB0BF2-B96C-4DEB-9E6E-A3142C5D3AB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46650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7" name="Straight Arrow Connector 36">
                    <a:extLst>
                      <a:ext uri="{FF2B5EF4-FFF2-40B4-BE49-F238E27FC236}">
                        <a16:creationId xmlns:a16="http://schemas.microsoft.com/office/drawing/2014/main" id="{8571739C-D4DA-4440-A428-5024535E21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53546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8" name="Straight Arrow Connector 37">
                    <a:extLst>
                      <a:ext uri="{FF2B5EF4-FFF2-40B4-BE49-F238E27FC236}">
                        <a16:creationId xmlns:a16="http://schemas.microsoft.com/office/drawing/2014/main" id="{848C8C8F-5FD3-4926-BFB0-A8BE7D65C08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860442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9" name="Straight Arrow Connector 38">
                    <a:extLst>
                      <a:ext uri="{FF2B5EF4-FFF2-40B4-BE49-F238E27FC236}">
                        <a16:creationId xmlns:a16="http://schemas.microsoft.com/office/drawing/2014/main" id="{6E88BC54-3353-41A2-81F4-354966491C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67339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</p:grp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ABCC86A1-DABF-4167-BCFF-BF8C51471345}"/>
                    </a:ext>
                  </a:extLst>
                </p:cNvPr>
                <p:cNvGrpSpPr/>
                <p:nvPr/>
              </p:nvGrpSpPr>
              <p:grpSpPr>
                <a:xfrm rot="10800000">
                  <a:off x="3985330" y="4159650"/>
                  <a:ext cx="1272761" cy="152176"/>
                  <a:chOff x="619066" y="1709531"/>
                  <a:chExt cx="1448273" cy="252739"/>
                </a:xfrm>
                <a:solidFill>
                  <a:srgbClr val="0070C0"/>
                </a:solidFill>
              </p:grpSpPr>
              <p:cxnSp>
                <p:nvCxnSpPr>
                  <p:cNvPr id="24" name="Straight Arrow Connector 23">
                    <a:extLst>
                      <a:ext uri="{FF2B5EF4-FFF2-40B4-BE49-F238E27FC236}">
                        <a16:creationId xmlns:a16="http://schemas.microsoft.com/office/drawing/2014/main" id="{659BCDA4-D2C8-49D3-A1DC-D8ECD50F23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9066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25" name="Straight Arrow Connector 24">
                    <a:extLst>
                      <a:ext uri="{FF2B5EF4-FFF2-40B4-BE49-F238E27FC236}">
                        <a16:creationId xmlns:a16="http://schemas.microsoft.com/office/drawing/2014/main" id="{DEE0BCDF-7CF8-4C5F-BCEB-7FF1332095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25962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26" name="Straight Arrow Connector 25">
                    <a:extLst>
                      <a:ext uri="{FF2B5EF4-FFF2-40B4-BE49-F238E27FC236}">
                        <a16:creationId xmlns:a16="http://schemas.microsoft.com/office/drawing/2014/main" id="{69D9A547-FF71-4473-8D52-94628153BD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32858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27" name="Straight Arrow Connector 26">
                    <a:extLst>
                      <a:ext uri="{FF2B5EF4-FFF2-40B4-BE49-F238E27FC236}">
                        <a16:creationId xmlns:a16="http://schemas.microsoft.com/office/drawing/2014/main" id="{6AD5A5FD-CE09-4793-AA69-1CD5BA5A5C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39754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28" name="Straight Arrow Connector 27">
                    <a:extLst>
                      <a:ext uri="{FF2B5EF4-FFF2-40B4-BE49-F238E27FC236}">
                        <a16:creationId xmlns:a16="http://schemas.microsoft.com/office/drawing/2014/main" id="{B79E4F55-146A-4C5E-BCA4-65967EF480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46650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29" name="Straight Arrow Connector 28">
                    <a:extLst>
                      <a:ext uri="{FF2B5EF4-FFF2-40B4-BE49-F238E27FC236}">
                        <a16:creationId xmlns:a16="http://schemas.microsoft.com/office/drawing/2014/main" id="{CE5796FA-EFBE-4023-AB9B-C50DA0071B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53546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0" name="Straight Arrow Connector 29">
                    <a:extLst>
                      <a:ext uri="{FF2B5EF4-FFF2-40B4-BE49-F238E27FC236}">
                        <a16:creationId xmlns:a16="http://schemas.microsoft.com/office/drawing/2014/main" id="{2AB4C51E-1336-404F-8915-CF296C0EA7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860442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1" name="Straight Arrow Connector 30">
                    <a:extLst>
                      <a:ext uri="{FF2B5EF4-FFF2-40B4-BE49-F238E27FC236}">
                        <a16:creationId xmlns:a16="http://schemas.microsoft.com/office/drawing/2014/main" id="{8C63026E-CBC4-4810-A298-0B67A9F2F79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67339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</p:grp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3F636F75-BE4C-4FC5-AFA3-07193A0F09CA}"/>
                    </a:ext>
                  </a:extLst>
                </p:cNvPr>
                <p:cNvSpPr/>
                <p:nvPr/>
              </p:nvSpPr>
              <p:spPr>
                <a:xfrm>
                  <a:off x="3985330" y="4098098"/>
                  <a:ext cx="1272761" cy="61552"/>
                </a:xfrm>
                <a:prstGeom prst="rect">
                  <a:avLst/>
                </a:prstGeom>
                <a:solidFill>
                  <a:srgbClr val="0070C0"/>
                </a:solidFill>
                <a:ln w="12700" cap="flat" cmpd="sng" algn="ctr">
                  <a:solidFill>
                    <a:srgbClr val="0070C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457181">
                    <a:defRPr/>
                  </a:pPr>
                  <a:endParaRPr lang="en-AU" sz="2400" kern="0">
                    <a:solidFill>
                      <a:srgbClr val="0070C0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8CF9A3B3-E400-4692-92E5-AC16BD609D1F}"/>
                    </a:ext>
                  </a:extLst>
                </p:cNvPr>
                <p:cNvSpPr/>
                <p:nvPr/>
              </p:nvSpPr>
              <p:spPr>
                <a:xfrm>
                  <a:off x="3985330" y="4036545"/>
                  <a:ext cx="1272761" cy="61552"/>
                </a:xfrm>
                <a:prstGeom prst="rect">
                  <a:avLst/>
                </a:prstGeom>
                <a:solidFill>
                  <a:srgbClr val="70AD47"/>
                </a:solidFill>
                <a:ln w="12700" cap="flat" cmpd="sng" algn="ctr">
                  <a:solidFill>
                    <a:srgbClr val="70AD47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457181">
                    <a:defRPr/>
                  </a:pPr>
                  <a:endParaRPr lang="en-AU" sz="2400" kern="0">
                    <a:solidFill>
                      <a:srgbClr val="70AD47"/>
                    </a:solidFill>
                    <a:latin typeface="Consolas" panose="020B0609020204030204" pitchFamily="49" charset="0"/>
                  </a:endParaRPr>
                </a:p>
              </p:txBody>
            </p:sp>
          </p:grp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E77336B2-0D21-495A-928B-2C68590682BF}"/>
                  </a:ext>
                </a:extLst>
              </p:cNvPr>
              <p:cNvSpPr/>
              <p:nvPr/>
            </p:nvSpPr>
            <p:spPr>
              <a:xfrm>
                <a:off x="3819262" y="3788950"/>
                <a:ext cx="1591359" cy="6085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3200">
                  <a:latin typeface="Consolas" panose="020B0609020204030204" pitchFamily="49" charset="0"/>
                </a:endParaRPr>
              </a:p>
            </p:txBody>
          </p:sp>
        </p:grp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1A714E0A-87B5-46E4-B052-35045D3A9220}"/>
                </a:ext>
              </a:extLst>
            </p:cNvPr>
            <p:cNvCxnSpPr>
              <a:stCxn id="5" idx="2"/>
              <a:endCxn id="60" idx="0"/>
            </p:cNvCxnSpPr>
            <p:nvPr/>
          </p:nvCxnSpPr>
          <p:spPr>
            <a:xfrm>
              <a:off x="7039869" y="2546175"/>
              <a:ext cx="1" cy="12816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F452C379-1CB1-4600-895F-74F51982F327}"/>
                </a:ext>
              </a:extLst>
            </p:cNvPr>
            <p:cNvCxnSpPr>
              <a:stCxn id="67" idx="0"/>
              <a:endCxn id="4" idx="2"/>
            </p:cNvCxnSpPr>
            <p:nvPr/>
          </p:nvCxnSpPr>
          <p:spPr>
            <a:xfrm flipV="1">
              <a:off x="4645253" y="2546175"/>
              <a:ext cx="0" cy="11252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4" name="Flowchart: Alternate Process 73">
              <a:extLst>
                <a:ext uri="{FF2B5EF4-FFF2-40B4-BE49-F238E27FC236}">
                  <a16:creationId xmlns:a16="http://schemas.microsoft.com/office/drawing/2014/main" id="{BA6381E1-2BDC-49FF-980C-E23B2652BC6D}"/>
                </a:ext>
              </a:extLst>
            </p:cNvPr>
            <p:cNvSpPr/>
            <p:nvPr/>
          </p:nvSpPr>
          <p:spPr>
            <a:xfrm>
              <a:off x="5622961" y="2823430"/>
              <a:ext cx="491142" cy="221528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400" dirty="0">
                  <a:latin typeface="Consolas" panose="020B0609020204030204" pitchFamily="49" charset="0"/>
                  <a:ea typeface="Yu Gothic" panose="020B0400000000000000" pitchFamily="34" charset="-128"/>
                </a:rPr>
                <a:t>A</a:t>
              </a:r>
            </a:p>
          </p:txBody>
        </p:sp>
        <p:cxnSp>
          <p:nvCxnSpPr>
            <p:cNvPr id="75" name="Connector: Elbow 74">
              <a:extLst>
                <a:ext uri="{FF2B5EF4-FFF2-40B4-BE49-F238E27FC236}">
                  <a16:creationId xmlns:a16="http://schemas.microsoft.com/office/drawing/2014/main" id="{50A68C27-841F-4D7B-87FD-DDA510EA49FE}"/>
                </a:ext>
              </a:extLst>
            </p:cNvPr>
            <p:cNvCxnSpPr>
              <a:cxnSpLocks/>
              <a:stCxn id="74" idx="2"/>
              <a:endCxn id="11" idx="3"/>
            </p:cNvCxnSpPr>
            <p:nvPr/>
          </p:nvCxnSpPr>
          <p:spPr>
            <a:xfrm rot="5400000">
              <a:off x="5125103" y="3201489"/>
              <a:ext cx="899960" cy="586899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72BE250A-7757-4ADA-84ED-29E4BE60F4FC}"/>
                </a:ext>
              </a:extLst>
            </p:cNvPr>
            <p:cNvCxnSpPr>
              <a:cxnSpLocks/>
              <a:stCxn id="84" idx="0"/>
            </p:cNvCxnSpPr>
            <p:nvPr/>
          </p:nvCxnSpPr>
          <p:spPr>
            <a:xfrm flipV="1">
              <a:off x="5868532" y="838624"/>
              <a:ext cx="0" cy="45896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4" name="Flowchart: Alternate Process 83">
              <a:extLst>
                <a:ext uri="{FF2B5EF4-FFF2-40B4-BE49-F238E27FC236}">
                  <a16:creationId xmlns:a16="http://schemas.microsoft.com/office/drawing/2014/main" id="{1F32CB00-60E2-4BFA-95A4-84CCD079C3D1}"/>
                </a:ext>
              </a:extLst>
            </p:cNvPr>
            <p:cNvSpPr/>
            <p:nvPr/>
          </p:nvSpPr>
          <p:spPr>
            <a:xfrm>
              <a:off x="5622961" y="1297590"/>
              <a:ext cx="491142" cy="221528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400" dirty="0">
                  <a:latin typeface="Consolas" panose="020B0609020204030204" pitchFamily="49" charset="0"/>
                  <a:ea typeface="Yu Gothic" panose="020B0400000000000000" pitchFamily="34" charset="-128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88911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" name="Group 275">
            <a:extLst>
              <a:ext uri="{FF2B5EF4-FFF2-40B4-BE49-F238E27FC236}">
                <a16:creationId xmlns:a16="http://schemas.microsoft.com/office/drawing/2014/main" id="{D236B971-EA05-4E65-A40F-764CBD085CDA}"/>
              </a:ext>
            </a:extLst>
          </p:cNvPr>
          <p:cNvGrpSpPr/>
          <p:nvPr/>
        </p:nvGrpSpPr>
        <p:grpSpPr>
          <a:xfrm>
            <a:off x="540001" y="540000"/>
            <a:ext cx="8825976" cy="5778000"/>
            <a:chOff x="540001" y="540000"/>
            <a:chExt cx="8825976" cy="5778000"/>
          </a:xfrm>
        </p:grpSpPr>
        <p:sp>
          <p:nvSpPr>
            <p:cNvPr id="270" name="Rectangle: Rounded Corners 269">
              <a:extLst>
                <a:ext uri="{FF2B5EF4-FFF2-40B4-BE49-F238E27FC236}">
                  <a16:creationId xmlns:a16="http://schemas.microsoft.com/office/drawing/2014/main" id="{6E67804F-891C-4957-B91E-332DAFC4CFEA}"/>
                </a:ext>
              </a:extLst>
            </p:cNvPr>
            <p:cNvSpPr/>
            <p:nvPr/>
          </p:nvSpPr>
          <p:spPr>
            <a:xfrm>
              <a:off x="832757" y="3209402"/>
              <a:ext cx="4963886" cy="2619898"/>
            </a:xfrm>
            <a:prstGeom prst="roundRect">
              <a:avLst/>
            </a:prstGeom>
            <a:solidFill>
              <a:schemeClr val="accent5">
                <a:alpha val="15000"/>
              </a:schemeClr>
            </a:solidFill>
            <a:ln w="28575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271" name="Rectangle: Rounded Corners 270">
              <a:extLst>
                <a:ext uri="{FF2B5EF4-FFF2-40B4-BE49-F238E27FC236}">
                  <a16:creationId xmlns:a16="http://schemas.microsoft.com/office/drawing/2014/main" id="{711A73D9-EBF6-48A2-90DE-AE3F43238AAE}"/>
                </a:ext>
              </a:extLst>
            </p:cNvPr>
            <p:cNvSpPr/>
            <p:nvPr/>
          </p:nvSpPr>
          <p:spPr>
            <a:xfrm>
              <a:off x="832757" y="901082"/>
              <a:ext cx="4963886" cy="2227060"/>
            </a:xfrm>
            <a:prstGeom prst="roundRect">
              <a:avLst/>
            </a:prstGeom>
            <a:solidFill>
              <a:schemeClr val="accent6">
                <a:alpha val="15000"/>
              </a:schemeClr>
            </a:solidFill>
            <a:ln w="28575"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2" name="Rectangle: Rounded Corners 271">
              <a:extLst>
                <a:ext uri="{FF2B5EF4-FFF2-40B4-BE49-F238E27FC236}">
                  <a16:creationId xmlns:a16="http://schemas.microsoft.com/office/drawing/2014/main" id="{A713F115-E0B2-4843-A8E0-D3B2BB71763F}"/>
                </a:ext>
              </a:extLst>
            </p:cNvPr>
            <p:cNvSpPr/>
            <p:nvPr/>
          </p:nvSpPr>
          <p:spPr>
            <a:xfrm>
              <a:off x="5894614" y="2111828"/>
              <a:ext cx="3390963" cy="3717471"/>
            </a:xfrm>
            <a:prstGeom prst="roundRect">
              <a:avLst>
                <a:gd name="adj" fmla="val 10407"/>
              </a:avLst>
            </a:prstGeom>
            <a:solidFill>
              <a:schemeClr val="accent2">
                <a:alpha val="15000"/>
              </a:schemeClr>
            </a:solidFill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53" name="Flowchart: Alternate Process 52">
              <a:extLst>
                <a:ext uri="{FF2B5EF4-FFF2-40B4-BE49-F238E27FC236}">
                  <a16:creationId xmlns:a16="http://schemas.microsoft.com/office/drawing/2014/main" id="{626529C8-50DA-43DC-9E18-FC38F617AC73}"/>
                </a:ext>
              </a:extLst>
            </p:cNvPr>
            <p:cNvSpPr/>
            <p:nvPr/>
          </p:nvSpPr>
          <p:spPr>
            <a:xfrm>
              <a:off x="540001" y="540000"/>
              <a:ext cx="8825976" cy="5778000"/>
            </a:xfrm>
            <a:prstGeom prst="flowChartAlternateProcess">
              <a:avLst/>
            </a:pr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050" b="1" u="sng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sp>
          <p:nvSpPr>
            <p:cNvPr id="54" name="Flowchart: Alternate Process 53">
              <a:extLst>
                <a:ext uri="{FF2B5EF4-FFF2-40B4-BE49-F238E27FC236}">
                  <a16:creationId xmlns:a16="http://schemas.microsoft.com/office/drawing/2014/main" id="{4BFD38A5-930D-4FA2-9BA4-1B3D7610F5A4}"/>
                </a:ext>
              </a:extLst>
            </p:cNvPr>
            <p:cNvSpPr/>
            <p:nvPr/>
          </p:nvSpPr>
          <p:spPr>
            <a:xfrm>
              <a:off x="3582615" y="540000"/>
              <a:ext cx="2740749" cy="26233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400" b="1" u="sng" dirty="0">
                  <a:latin typeface="Consolas" panose="020B0609020204030204" pitchFamily="49" charset="0"/>
                  <a:ea typeface="Yu Gothic" panose="020B0400000000000000" pitchFamily="34" charset="-128"/>
                </a:rPr>
                <a:t>Supersystem</a:t>
              </a:r>
            </a:p>
          </p:txBody>
        </p:sp>
        <p:sp>
          <p:nvSpPr>
            <p:cNvPr id="99" name="Flowchart: Alternate Process 98">
              <a:extLst>
                <a:ext uri="{FF2B5EF4-FFF2-40B4-BE49-F238E27FC236}">
                  <a16:creationId xmlns:a16="http://schemas.microsoft.com/office/drawing/2014/main" id="{DF1A7732-6FD0-4E45-AFA5-5F8CDB0DE7DE}"/>
                </a:ext>
              </a:extLst>
            </p:cNvPr>
            <p:cNvSpPr/>
            <p:nvPr/>
          </p:nvSpPr>
          <p:spPr>
            <a:xfrm>
              <a:off x="4321691" y="973957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Achieve/approach the desired position of the suit</a:t>
              </a:r>
            </a:p>
          </p:txBody>
        </p:sp>
        <p:sp>
          <p:nvSpPr>
            <p:cNvPr id="135" name="Flowchart: Alternate Process 134">
              <a:extLst>
                <a:ext uri="{FF2B5EF4-FFF2-40B4-BE49-F238E27FC236}">
                  <a16:creationId xmlns:a16="http://schemas.microsoft.com/office/drawing/2014/main" id="{E2955F30-077B-4621-ABFC-1528E6E5AA61}"/>
                </a:ext>
              </a:extLst>
            </p:cNvPr>
            <p:cNvSpPr/>
            <p:nvPr/>
          </p:nvSpPr>
          <p:spPr>
            <a:xfrm>
              <a:off x="2648697" y="3514629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Read sensor signals</a:t>
              </a:r>
            </a:p>
          </p:txBody>
        </p:sp>
        <p:sp>
          <p:nvSpPr>
            <p:cNvPr id="138" name="Flowchart: Alternate Process 137">
              <a:extLst>
                <a:ext uri="{FF2B5EF4-FFF2-40B4-BE49-F238E27FC236}">
                  <a16:creationId xmlns:a16="http://schemas.microsoft.com/office/drawing/2014/main" id="{3E68A4BA-D022-42A9-8880-1D6BD5C5CF73}"/>
                </a:ext>
              </a:extLst>
            </p:cNvPr>
            <p:cNvSpPr/>
            <p:nvPr/>
          </p:nvSpPr>
          <p:spPr>
            <a:xfrm>
              <a:off x="6802232" y="3514629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Communicate Signals to system</a:t>
              </a:r>
            </a:p>
          </p:txBody>
        </p:sp>
        <p:sp>
          <p:nvSpPr>
            <p:cNvPr id="100" name="Flowchart: Alternate Process 99">
              <a:extLst>
                <a:ext uri="{FF2B5EF4-FFF2-40B4-BE49-F238E27FC236}">
                  <a16:creationId xmlns:a16="http://schemas.microsoft.com/office/drawing/2014/main" id="{81EFB547-580A-4462-B8E9-88E2B51729C8}"/>
                </a:ext>
              </a:extLst>
            </p:cNvPr>
            <p:cNvSpPr/>
            <p:nvPr/>
          </p:nvSpPr>
          <p:spPr>
            <a:xfrm>
              <a:off x="6802232" y="2244293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Observe and apply currently required change in commands</a:t>
              </a:r>
            </a:p>
          </p:txBody>
        </p:sp>
        <p:sp>
          <p:nvSpPr>
            <p:cNvPr id="206" name="Flowchart: Alternate Process 205">
              <a:extLst>
                <a:ext uri="{FF2B5EF4-FFF2-40B4-BE49-F238E27FC236}">
                  <a16:creationId xmlns:a16="http://schemas.microsoft.com/office/drawing/2014/main" id="{3220E8E6-E77E-4862-9792-138D2C6B6AA3}"/>
                </a:ext>
              </a:extLst>
            </p:cNvPr>
            <p:cNvSpPr/>
            <p:nvPr/>
          </p:nvSpPr>
          <p:spPr>
            <a:xfrm>
              <a:off x="2249901" y="2244293"/>
              <a:ext cx="2060210" cy="836484"/>
            </a:xfrm>
            <a:prstGeom prst="flowChartAlternateProcess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b="1" u="sng" dirty="0">
                  <a:latin typeface="Consolas" panose="020B0609020204030204" pitchFamily="49" charset="0"/>
                  <a:ea typeface="Yu Gothic" panose="020B0400000000000000" pitchFamily="34" charset="-128"/>
                </a:rPr>
                <a:t>SS5</a:t>
              </a:r>
            </a:p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Demonstrate functionality of subsystems / Adjust actuator position in response to system command</a:t>
              </a:r>
            </a:p>
          </p:txBody>
        </p:sp>
        <p:cxnSp>
          <p:nvCxnSpPr>
            <p:cNvPr id="222" name="Connector: Elbow 221">
              <a:extLst>
                <a:ext uri="{FF2B5EF4-FFF2-40B4-BE49-F238E27FC236}">
                  <a16:creationId xmlns:a16="http://schemas.microsoft.com/office/drawing/2014/main" id="{1895867F-856D-4EEF-B2E6-9C680E4C6470}"/>
                </a:ext>
              </a:extLst>
            </p:cNvPr>
            <p:cNvCxnSpPr>
              <a:cxnSpLocks/>
              <a:stCxn id="138" idx="1"/>
              <a:endCxn id="107" idx="0"/>
            </p:cNvCxnSpPr>
            <p:nvPr/>
          </p:nvCxnSpPr>
          <p:spPr>
            <a:xfrm rot="10800000" flipV="1">
              <a:off x="6602834" y="3932870"/>
              <a:ext cx="199398" cy="852093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3527F871-6105-4D16-87FD-C4FA4498A5F7}"/>
                </a:ext>
              </a:extLst>
            </p:cNvPr>
            <p:cNvGrpSpPr/>
            <p:nvPr/>
          </p:nvGrpSpPr>
          <p:grpSpPr>
            <a:xfrm>
              <a:off x="1618592" y="1392200"/>
              <a:ext cx="7276965" cy="3811006"/>
              <a:chOff x="1618592" y="1392200"/>
              <a:chExt cx="7276965" cy="3811006"/>
            </a:xfrm>
          </p:grpSpPr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436F8195-F77D-4299-9D33-F78000880BE0}"/>
                  </a:ext>
                </a:extLst>
              </p:cNvPr>
              <p:cNvGrpSpPr/>
              <p:nvPr/>
            </p:nvGrpSpPr>
            <p:grpSpPr>
              <a:xfrm>
                <a:off x="1618592" y="2662535"/>
                <a:ext cx="7276965" cy="2540671"/>
                <a:chOff x="1618592" y="2662535"/>
                <a:chExt cx="7276965" cy="2540671"/>
              </a:xfrm>
            </p:grpSpPr>
            <p:cxnSp>
              <p:nvCxnSpPr>
                <p:cNvPr id="173" name="Connector: Elbow 172">
                  <a:extLst>
                    <a:ext uri="{FF2B5EF4-FFF2-40B4-BE49-F238E27FC236}">
                      <a16:creationId xmlns:a16="http://schemas.microsoft.com/office/drawing/2014/main" id="{9A769460-650C-41A5-B8D6-60CC7992821D}"/>
                    </a:ext>
                  </a:extLst>
                </p:cNvPr>
                <p:cNvCxnSpPr>
                  <a:stCxn id="131" idx="0"/>
                  <a:endCxn id="135" idx="1"/>
                </p:cNvCxnSpPr>
                <p:nvPr/>
              </p:nvCxnSpPr>
              <p:spPr>
                <a:xfrm rot="5400000" flipH="1" flipV="1">
                  <a:off x="1707598" y="3843866"/>
                  <a:ext cx="852093" cy="1030105"/>
                </a:xfrm>
                <a:prstGeom prst="bentConnector2">
                  <a:avLst/>
                </a:prstGeom>
                <a:ln w="19050">
                  <a:headEnd type="none" w="med" len="med"/>
                  <a:tailEnd type="triangl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Connector: Elbow 174">
                  <a:extLst>
                    <a:ext uri="{FF2B5EF4-FFF2-40B4-BE49-F238E27FC236}">
                      <a16:creationId xmlns:a16="http://schemas.microsoft.com/office/drawing/2014/main" id="{92ED95F1-5100-4661-A3CB-E80BD69B29C5}"/>
                    </a:ext>
                  </a:extLst>
                </p:cNvPr>
                <p:cNvCxnSpPr>
                  <a:stCxn id="129" idx="0"/>
                  <a:endCxn id="135" idx="3"/>
                </p:cNvCxnSpPr>
                <p:nvPr/>
              </p:nvCxnSpPr>
              <p:spPr>
                <a:xfrm rot="16200000" flipV="1">
                  <a:off x="4000322" y="3843865"/>
                  <a:ext cx="852093" cy="1030105"/>
                </a:xfrm>
                <a:prstGeom prst="bentConnector2">
                  <a:avLst/>
                </a:prstGeom>
                <a:ln w="19050">
                  <a:headEnd type="none" w="med" len="med"/>
                  <a:tailEnd type="triangl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Connector: Elbow 178">
                  <a:extLst>
                    <a:ext uri="{FF2B5EF4-FFF2-40B4-BE49-F238E27FC236}">
                      <a16:creationId xmlns:a16="http://schemas.microsoft.com/office/drawing/2014/main" id="{BBEED4C5-8666-4B5F-94CA-BC0DAFC33FC7}"/>
                    </a:ext>
                  </a:extLst>
                </p:cNvPr>
                <p:cNvCxnSpPr>
                  <a:stCxn id="135" idx="0"/>
                  <a:endCxn id="138" idx="0"/>
                </p:cNvCxnSpPr>
                <p:nvPr/>
              </p:nvCxnSpPr>
              <p:spPr>
                <a:xfrm rot="5400000" flipH="1" flipV="1">
                  <a:off x="5356773" y="1437862"/>
                  <a:ext cx="12700" cy="4153535"/>
                </a:xfrm>
                <a:prstGeom prst="bentConnector3">
                  <a:avLst>
                    <a:gd name="adj1" fmla="val 1800000"/>
                  </a:avLst>
                </a:prstGeom>
                <a:ln w="19050">
                  <a:headEnd type="none" w="med" len="med"/>
                  <a:tailEnd type="triangl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Connector: Elbow 180">
                  <a:extLst>
                    <a:ext uri="{FF2B5EF4-FFF2-40B4-BE49-F238E27FC236}">
                      <a16:creationId xmlns:a16="http://schemas.microsoft.com/office/drawing/2014/main" id="{ED09E16A-E6C0-468F-8947-689863BB976F}"/>
                    </a:ext>
                  </a:extLst>
                </p:cNvPr>
                <p:cNvCxnSpPr>
                  <a:cxnSpLocks/>
                  <a:stCxn id="108" idx="0"/>
                  <a:endCxn id="138" idx="3"/>
                </p:cNvCxnSpPr>
                <p:nvPr/>
              </p:nvCxnSpPr>
              <p:spPr>
                <a:xfrm rot="16200000" flipV="1">
                  <a:off x="7738503" y="4259219"/>
                  <a:ext cx="852093" cy="199398"/>
                </a:xfrm>
                <a:prstGeom prst="bentConnector2">
                  <a:avLst/>
                </a:prstGeom>
                <a:ln w="19050">
                  <a:headEnd type="none" w="med" len="med"/>
                  <a:tailEnd type="triangl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Connector: Elbow 186">
                  <a:extLst>
                    <a:ext uri="{FF2B5EF4-FFF2-40B4-BE49-F238E27FC236}">
                      <a16:creationId xmlns:a16="http://schemas.microsoft.com/office/drawing/2014/main" id="{D84A7D37-E860-4758-AB65-D10104C51098}"/>
                    </a:ext>
                  </a:extLst>
                </p:cNvPr>
                <p:cNvCxnSpPr>
                  <a:stCxn id="108" idx="3"/>
                  <a:endCxn id="100" idx="3"/>
                </p:cNvCxnSpPr>
                <p:nvPr/>
              </p:nvCxnSpPr>
              <p:spPr>
                <a:xfrm flipH="1" flipV="1">
                  <a:off x="8064850" y="2662535"/>
                  <a:ext cx="830707" cy="2540671"/>
                </a:xfrm>
                <a:prstGeom prst="bentConnector3">
                  <a:avLst>
                    <a:gd name="adj1" fmla="val -27519"/>
                  </a:avLst>
                </a:prstGeom>
                <a:ln w="19050">
                  <a:headEnd type="none" w="med" len="med"/>
                  <a:tailEnd type="triangl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9" name="Connector: Elbow 208">
                <a:extLst>
                  <a:ext uri="{FF2B5EF4-FFF2-40B4-BE49-F238E27FC236}">
                    <a16:creationId xmlns:a16="http://schemas.microsoft.com/office/drawing/2014/main" id="{52873DC3-5262-4C0D-A853-491E952EAC36}"/>
                  </a:ext>
                </a:extLst>
              </p:cNvPr>
              <p:cNvCxnSpPr>
                <a:cxnSpLocks/>
                <a:stCxn id="206" idx="0"/>
                <a:endCxn id="99" idx="1"/>
              </p:cNvCxnSpPr>
              <p:nvPr/>
            </p:nvCxnSpPr>
            <p:spPr>
              <a:xfrm rot="5400000" flipH="1" flipV="1">
                <a:off x="3374801" y="1297404"/>
                <a:ext cx="852094" cy="1041685"/>
              </a:xfrm>
              <a:prstGeom prst="bentConnector2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7" name="Straight Arrow Connector 236">
                <a:extLst>
                  <a:ext uri="{FF2B5EF4-FFF2-40B4-BE49-F238E27FC236}">
                    <a16:creationId xmlns:a16="http://schemas.microsoft.com/office/drawing/2014/main" id="{5A4FBF80-8923-4584-8E2F-8482DBF793AF}"/>
                  </a:ext>
                </a:extLst>
              </p:cNvPr>
              <p:cNvCxnSpPr>
                <a:cxnSpLocks/>
                <a:stCxn id="100" idx="1"/>
                <a:endCxn id="206" idx="3"/>
              </p:cNvCxnSpPr>
              <p:nvPr/>
            </p:nvCxnSpPr>
            <p:spPr>
              <a:xfrm flipH="1">
                <a:off x="4310111" y="2662535"/>
                <a:ext cx="2492121" cy="0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31" name="Flowchart: Alternate Process 130">
              <a:extLst>
                <a:ext uri="{FF2B5EF4-FFF2-40B4-BE49-F238E27FC236}">
                  <a16:creationId xmlns:a16="http://schemas.microsoft.com/office/drawing/2014/main" id="{F8BB0C74-981E-4CEB-8861-7FFF7D039208}"/>
                </a:ext>
              </a:extLst>
            </p:cNvPr>
            <p:cNvSpPr/>
            <p:nvPr/>
          </p:nvSpPr>
          <p:spPr>
            <a:xfrm>
              <a:off x="987283" y="4784964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b="1" u="sng" dirty="0">
                  <a:latin typeface="Consolas" panose="020B0609020204030204" pitchFamily="49" charset="0"/>
                  <a:ea typeface="Yu Gothic" panose="020B0400000000000000" pitchFamily="34" charset="-128"/>
                </a:rPr>
                <a:t>SS1</a:t>
              </a:r>
            </a:p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Observe current state of pilot/desired state of suit</a:t>
              </a:r>
            </a:p>
          </p:txBody>
        </p:sp>
        <p:sp>
          <p:nvSpPr>
            <p:cNvPr id="129" name="Flowchart: Alternate Process 128">
              <a:extLst>
                <a:ext uri="{FF2B5EF4-FFF2-40B4-BE49-F238E27FC236}">
                  <a16:creationId xmlns:a16="http://schemas.microsoft.com/office/drawing/2014/main" id="{7B2AFD33-EE55-4B57-83CF-2B962FCC1FAA}"/>
                </a:ext>
              </a:extLst>
            </p:cNvPr>
            <p:cNvSpPr/>
            <p:nvPr/>
          </p:nvSpPr>
          <p:spPr>
            <a:xfrm>
              <a:off x="4310111" y="4784964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b="1" u="sng" dirty="0">
                  <a:latin typeface="Consolas" panose="020B0609020204030204" pitchFamily="49" charset="0"/>
                  <a:ea typeface="Yu Gothic" panose="020B0400000000000000" pitchFamily="34" charset="-128"/>
                </a:rPr>
                <a:t>SS2</a:t>
              </a:r>
            </a:p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Observe current state of suit</a:t>
              </a:r>
            </a:p>
          </p:txBody>
        </p:sp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DD806521-8BB9-4552-868D-801D0D52B48C}"/>
                </a:ext>
              </a:extLst>
            </p:cNvPr>
            <p:cNvGrpSpPr/>
            <p:nvPr/>
          </p:nvGrpSpPr>
          <p:grpSpPr>
            <a:xfrm>
              <a:off x="5971525" y="4784964"/>
              <a:ext cx="2924032" cy="836484"/>
              <a:chOff x="5971525" y="4784964"/>
              <a:chExt cx="2924032" cy="836484"/>
            </a:xfrm>
          </p:grpSpPr>
          <p:sp>
            <p:nvSpPr>
              <p:cNvPr id="107" name="Flowchart: Alternate Process 106">
                <a:extLst>
                  <a:ext uri="{FF2B5EF4-FFF2-40B4-BE49-F238E27FC236}">
                    <a16:creationId xmlns:a16="http://schemas.microsoft.com/office/drawing/2014/main" id="{259B7BAD-CCEC-41BB-B18C-D3A427DB1465}"/>
                  </a:ext>
                </a:extLst>
              </p:cNvPr>
              <p:cNvSpPr/>
              <p:nvPr/>
            </p:nvSpPr>
            <p:spPr>
              <a:xfrm>
                <a:off x="5971525" y="4784964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b="1" u="sng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SS3</a:t>
                </a:r>
              </a:p>
              <a:p>
                <a:pPr algn="ctr"/>
                <a:r>
                  <a: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Determine action required</a:t>
                </a:r>
              </a:p>
            </p:txBody>
          </p:sp>
          <p:sp>
            <p:nvSpPr>
              <p:cNvPr id="108" name="Flowchart: Alternate Process 107">
                <a:extLst>
                  <a:ext uri="{FF2B5EF4-FFF2-40B4-BE49-F238E27FC236}">
                    <a16:creationId xmlns:a16="http://schemas.microsoft.com/office/drawing/2014/main" id="{0B0BAB75-FAFB-4A7F-9DC3-A34EA7E2DF36}"/>
                  </a:ext>
                </a:extLst>
              </p:cNvPr>
              <p:cNvSpPr/>
              <p:nvPr/>
            </p:nvSpPr>
            <p:spPr>
              <a:xfrm>
                <a:off x="7632939" y="4784964"/>
                <a:ext cx="1262618" cy="836484"/>
              </a:xfrm>
              <a:prstGeom prst="flowChartAlternateProcess">
                <a:avLst/>
              </a:prstGeom>
              <a:solidFill>
                <a:srgbClr val="AC75D5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b="1" u="sng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SS4</a:t>
                </a:r>
              </a:p>
              <a:p>
                <a:pPr algn="ctr"/>
                <a:r>
                  <a: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Communicate Desired Action</a:t>
                </a:r>
              </a:p>
            </p:txBody>
          </p:sp>
        </p:grpSp>
        <p:sp>
          <p:nvSpPr>
            <p:cNvPr id="229" name="Flowchart: Alternate Process 228">
              <a:extLst>
                <a:ext uri="{FF2B5EF4-FFF2-40B4-BE49-F238E27FC236}">
                  <a16:creationId xmlns:a16="http://schemas.microsoft.com/office/drawing/2014/main" id="{AA77A068-EC51-43D2-9450-A47D22F5D0BB}"/>
                </a:ext>
              </a:extLst>
            </p:cNvPr>
            <p:cNvSpPr/>
            <p:nvPr/>
          </p:nvSpPr>
          <p:spPr>
            <a:xfrm>
              <a:off x="2648697" y="4784964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Sense Relevant Locations</a:t>
              </a:r>
            </a:p>
          </p:txBody>
        </p:sp>
        <p:cxnSp>
          <p:nvCxnSpPr>
            <p:cNvPr id="245" name="Straight Arrow Connector 244">
              <a:extLst>
                <a:ext uri="{FF2B5EF4-FFF2-40B4-BE49-F238E27FC236}">
                  <a16:creationId xmlns:a16="http://schemas.microsoft.com/office/drawing/2014/main" id="{7D547153-46F4-4D45-817D-4DDCC4E46C5A}"/>
                </a:ext>
              </a:extLst>
            </p:cNvPr>
            <p:cNvCxnSpPr>
              <a:cxnSpLocks/>
              <a:stCxn id="229" idx="1"/>
              <a:endCxn id="131" idx="3"/>
            </p:cNvCxnSpPr>
            <p:nvPr/>
          </p:nvCxnSpPr>
          <p:spPr>
            <a:xfrm flipH="1">
              <a:off x="2249901" y="5203206"/>
              <a:ext cx="398796" cy="0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7" name="Straight Arrow Connector 246">
              <a:extLst>
                <a:ext uri="{FF2B5EF4-FFF2-40B4-BE49-F238E27FC236}">
                  <a16:creationId xmlns:a16="http://schemas.microsoft.com/office/drawing/2014/main" id="{4EA88DEB-73AF-42E2-99E4-2E7E8FD0D8D2}"/>
                </a:ext>
              </a:extLst>
            </p:cNvPr>
            <p:cNvCxnSpPr>
              <a:cxnSpLocks/>
              <a:stCxn id="229" idx="3"/>
              <a:endCxn id="129" idx="1"/>
            </p:cNvCxnSpPr>
            <p:nvPr/>
          </p:nvCxnSpPr>
          <p:spPr>
            <a:xfrm>
              <a:off x="3911315" y="5203206"/>
              <a:ext cx="398796" cy="0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1" name="Straight Arrow Connector 250">
              <a:extLst>
                <a:ext uri="{FF2B5EF4-FFF2-40B4-BE49-F238E27FC236}">
                  <a16:creationId xmlns:a16="http://schemas.microsoft.com/office/drawing/2014/main" id="{C5FEEB1E-D050-472C-AFC2-04123300390C}"/>
                </a:ext>
              </a:extLst>
            </p:cNvPr>
            <p:cNvCxnSpPr>
              <a:cxnSpLocks/>
              <a:stCxn id="107" idx="3"/>
              <a:endCxn id="108" idx="1"/>
            </p:cNvCxnSpPr>
            <p:nvPr/>
          </p:nvCxnSpPr>
          <p:spPr>
            <a:xfrm>
              <a:off x="7234143" y="5203206"/>
              <a:ext cx="398796" cy="0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3" name="Flowchart: Alternate Process 272">
              <a:extLst>
                <a:ext uri="{FF2B5EF4-FFF2-40B4-BE49-F238E27FC236}">
                  <a16:creationId xmlns:a16="http://schemas.microsoft.com/office/drawing/2014/main" id="{9C90D6D9-E765-40F3-9491-0FE048714CCF}"/>
                </a:ext>
              </a:extLst>
            </p:cNvPr>
            <p:cNvSpPr/>
            <p:nvPr/>
          </p:nvSpPr>
          <p:spPr>
            <a:xfrm>
              <a:off x="1211543" y="643926"/>
              <a:ext cx="2699772" cy="26233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sz="1200" dirty="0">
                  <a:solidFill>
                    <a:schemeClr val="accent6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Actuation</a:t>
              </a:r>
            </a:p>
          </p:txBody>
        </p:sp>
        <p:sp>
          <p:nvSpPr>
            <p:cNvPr id="274" name="Flowchart: Alternate Process 273">
              <a:extLst>
                <a:ext uri="{FF2B5EF4-FFF2-40B4-BE49-F238E27FC236}">
                  <a16:creationId xmlns:a16="http://schemas.microsoft.com/office/drawing/2014/main" id="{FA194ABC-450E-455E-B750-7D175FD523B7}"/>
                </a:ext>
              </a:extLst>
            </p:cNvPr>
            <p:cNvSpPr/>
            <p:nvPr/>
          </p:nvSpPr>
          <p:spPr>
            <a:xfrm>
              <a:off x="1211543" y="5825526"/>
              <a:ext cx="2699772" cy="26233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sz="1200" dirty="0">
                  <a:solidFill>
                    <a:schemeClr val="accent5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Perception</a:t>
              </a:r>
            </a:p>
          </p:txBody>
        </p:sp>
        <p:sp>
          <p:nvSpPr>
            <p:cNvPr id="275" name="Flowchart: Alternate Process 274">
              <a:extLst>
                <a:ext uri="{FF2B5EF4-FFF2-40B4-BE49-F238E27FC236}">
                  <a16:creationId xmlns:a16="http://schemas.microsoft.com/office/drawing/2014/main" id="{2443E19B-34EB-4528-BF1A-CCCDD788C1A4}"/>
                </a:ext>
              </a:extLst>
            </p:cNvPr>
            <p:cNvSpPr/>
            <p:nvPr/>
          </p:nvSpPr>
          <p:spPr>
            <a:xfrm>
              <a:off x="6231424" y="1849489"/>
              <a:ext cx="2699772" cy="26233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sz="12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Controls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59617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6239981-881E-4DC2-9211-E8DAAEAB441D}"/>
              </a:ext>
            </a:extLst>
          </p:cNvPr>
          <p:cNvCxnSpPr>
            <a:cxnSpLocks/>
            <a:stCxn id="40" idx="0"/>
            <a:endCxn id="16" idx="3"/>
          </p:cNvCxnSpPr>
          <p:nvPr/>
        </p:nvCxnSpPr>
        <p:spPr>
          <a:xfrm rot="16200000" flipV="1">
            <a:off x="5538530" y="107930"/>
            <a:ext cx="1132440" cy="1224357"/>
          </a:xfrm>
          <a:prstGeom prst="bentConnector2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8FB92A2-28CE-4611-B56B-593497C6781C}"/>
              </a:ext>
            </a:extLst>
          </p:cNvPr>
          <p:cNvSpPr txBox="1"/>
          <p:nvPr/>
        </p:nvSpPr>
        <p:spPr>
          <a:xfrm>
            <a:off x="4413429" y="0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latin typeface="Consolas" panose="020B0609020204030204" pitchFamily="49" charset="0"/>
              </a:rPr>
              <a:t>IR Header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DD08AD9-5747-41DC-B5DB-4488BDA2F95C}"/>
              </a:ext>
            </a:extLst>
          </p:cNvPr>
          <p:cNvGrpSpPr/>
          <p:nvPr/>
        </p:nvGrpSpPr>
        <p:grpSpPr>
          <a:xfrm>
            <a:off x="2163002" y="1146546"/>
            <a:ext cx="5579997" cy="4564910"/>
            <a:chOff x="2163002" y="1146546"/>
            <a:chExt cx="5579997" cy="456491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AE80C9C-B5B7-4896-A5FF-30F8B9AAED6A}"/>
                </a:ext>
              </a:extLst>
            </p:cNvPr>
            <p:cNvGrpSpPr/>
            <p:nvPr/>
          </p:nvGrpSpPr>
          <p:grpSpPr>
            <a:xfrm>
              <a:off x="2163002" y="1146546"/>
              <a:ext cx="5579997" cy="4564910"/>
              <a:chOff x="3247158" y="3958936"/>
              <a:chExt cx="4883729" cy="3995305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DCB74D71-37F7-4968-A5F8-2CE4A832A04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43493" t="13661" r="32224" b="14637"/>
              <a:stretch/>
            </p:blipFill>
            <p:spPr>
              <a:xfrm>
                <a:off x="3247158" y="3958936"/>
                <a:ext cx="2405498" cy="3995305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D78230C4-B4C1-4004-924D-70E24D76CC8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48579" t="13661" r="26403" b="14637"/>
              <a:stretch/>
            </p:blipFill>
            <p:spPr>
              <a:xfrm>
                <a:off x="5652655" y="3958936"/>
                <a:ext cx="2478232" cy="3995305"/>
              </a:xfrm>
              <a:prstGeom prst="rect">
                <a:avLst/>
              </a:prstGeom>
            </p:spPr>
          </p:pic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8886B6-8431-4B22-BC1F-D1049FED049A}"/>
                </a:ext>
              </a:extLst>
            </p:cNvPr>
            <p:cNvSpPr/>
            <p:nvPr/>
          </p:nvSpPr>
          <p:spPr>
            <a:xfrm>
              <a:off x="3951514" y="1286329"/>
              <a:ext cx="344715" cy="461520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Consolas" panose="020B0609020204030204" pitchFamily="49" charset="0"/>
                </a:rPr>
                <a:t>2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D2E7F74-14A1-4F70-8757-C7978D33D3E5}"/>
                </a:ext>
              </a:extLst>
            </p:cNvPr>
            <p:cNvSpPr/>
            <p:nvPr/>
          </p:nvSpPr>
          <p:spPr>
            <a:xfrm>
              <a:off x="4347028" y="1286329"/>
              <a:ext cx="344715" cy="461520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Consolas" panose="020B0609020204030204" pitchFamily="49" charset="0"/>
                </a:rPr>
                <a:t>3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71BBAB4-704B-4671-B95E-DFCD826E2C6B}"/>
                </a:ext>
              </a:extLst>
            </p:cNvPr>
            <p:cNvSpPr/>
            <p:nvPr/>
          </p:nvSpPr>
          <p:spPr>
            <a:xfrm>
              <a:off x="4347028" y="1801937"/>
              <a:ext cx="344715" cy="3687183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4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F11A521-BBB5-4F04-8D75-ED8946E81A5A}"/>
                </a:ext>
              </a:extLst>
            </p:cNvPr>
            <p:cNvSpPr/>
            <p:nvPr/>
          </p:nvSpPr>
          <p:spPr>
            <a:xfrm>
              <a:off x="3145972" y="2136320"/>
              <a:ext cx="606878" cy="2465616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6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EB0E3C3-5EB6-49AE-AA6F-23B5A40CAABC}"/>
                </a:ext>
              </a:extLst>
            </p:cNvPr>
            <p:cNvSpPr/>
            <p:nvPr/>
          </p:nvSpPr>
          <p:spPr>
            <a:xfrm>
              <a:off x="4075881" y="2251880"/>
              <a:ext cx="151405" cy="2272949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6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7081B9A-9E5F-4C62-A0C9-080D53F19B5C}"/>
                </a:ext>
              </a:extLst>
            </p:cNvPr>
            <p:cNvSpPr/>
            <p:nvPr/>
          </p:nvSpPr>
          <p:spPr>
            <a:xfrm>
              <a:off x="2343137" y="4753429"/>
              <a:ext cx="1884149" cy="768350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11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1BA199C-089E-45A3-B413-5A422117AA93}"/>
                </a:ext>
              </a:extLst>
            </p:cNvPr>
            <p:cNvSpPr/>
            <p:nvPr/>
          </p:nvSpPr>
          <p:spPr>
            <a:xfrm>
              <a:off x="3864605" y="2179864"/>
              <a:ext cx="151405" cy="2344965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8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36AFAE5-79F7-4F99-9F6A-DEDDB4174BF3}"/>
                </a:ext>
              </a:extLst>
            </p:cNvPr>
            <p:cNvSpPr/>
            <p:nvPr/>
          </p:nvSpPr>
          <p:spPr>
            <a:xfrm>
              <a:off x="2926266" y="2179864"/>
              <a:ext cx="151405" cy="2344965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8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E1EEFA7-70F4-4C0F-B643-9B302EE7729C}"/>
                </a:ext>
              </a:extLst>
            </p:cNvPr>
            <p:cNvSpPr/>
            <p:nvPr/>
          </p:nvSpPr>
          <p:spPr>
            <a:xfrm>
              <a:off x="2382345" y="2645230"/>
              <a:ext cx="262884" cy="293914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9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4614E23-0BEB-4361-8BB3-29813551BC86}"/>
                </a:ext>
              </a:extLst>
            </p:cNvPr>
            <p:cNvSpPr/>
            <p:nvPr/>
          </p:nvSpPr>
          <p:spPr>
            <a:xfrm>
              <a:off x="2382345" y="2956724"/>
              <a:ext cx="475620" cy="1367625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60C2D51-1F88-479B-83DB-7631E12B3F38}"/>
                </a:ext>
              </a:extLst>
            </p:cNvPr>
            <p:cNvSpPr/>
            <p:nvPr/>
          </p:nvSpPr>
          <p:spPr>
            <a:xfrm>
              <a:off x="3086100" y="1794850"/>
              <a:ext cx="522513" cy="227172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A841129-1BFD-452F-9E4D-FF3C414348B6}"/>
                </a:ext>
              </a:extLst>
            </p:cNvPr>
            <p:cNvSpPr/>
            <p:nvPr/>
          </p:nvSpPr>
          <p:spPr>
            <a:xfrm>
              <a:off x="3671570" y="1791200"/>
              <a:ext cx="179252" cy="193627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7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2526DFA-BBC2-4DCD-AC08-8AE25E1C2D1D}"/>
                </a:ext>
              </a:extLst>
            </p:cNvPr>
            <p:cNvSpPr/>
            <p:nvPr/>
          </p:nvSpPr>
          <p:spPr>
            <a:xfrm>
              <a:off x="2343136" y="1286329"/>
              <a:ext cx="1557579" cy="461520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B1B75DF-8C44-436F-953B-E0D6228FB4AD}"/>
                </a:ext>
              </a:extLst>
            </p:cNvPr>
            <p:cNvSpPr/>
            <p:nvPr/>
          </p:nvSpPr>
          <p:spPr>
            <a:xfrm flipH="1">
              <a:off x="5938139" y="1286329"/>
              <a:ext cx="1557579" cy="461520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2510472-6E83-4F6C-9A5F-2D1C56C5BC99}"/>
                </a:ext>
              </a:extLst>
            </p:cNvPr>
            <p:cNvSpPr/>
            <p:nvPr/>
          </p:nvSpPr>
          <p:spPr>
            <a:xfrm flipH="1">
              <a:off x="5542625" y="1286329"/>
              <a:ext cx="344715" cy="461520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Consolas" panose="020B0609020204030204" pitchFamily="49" charset="0"/>
                </a:rPr>
                <a:t>2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2109EAC-8C53-4A9C-A6ED-42CBEDD1F274}"/>
                </a:ext>
              </a:extLst>
            </p:cNvPr>
            <p:cNvSpPr/>
            <p:nvPr/>
          </p:nvSpPr>
          <p:spPr>
            <a:xfrm flipH="1">
              <a:off x="5147111" y="1286329"/>
              <a:ext cx="344715" cy="461520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Consolas" panose="020B0609020204030204" pitchFamily="49" charset="0"/>
                </a:rPr>
                <a:t>3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31843C6-EF8C-4485-ABE2-A0A3B4E22768}"/>
                </a:ext>
              </a:extLst>
            </p:cNvPr>
            <p:cNvSpPr/>
            <p:nvPr/>
          </p:nvSpPr>
          <p:spPr>
            <a:xfrm flipH="1">
              <a:off x="5147111" y="1801937"/>
              <a:ext cx="344715" cy="3687183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4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302B0B7-6F5F-4AC8-9899-7E9B5B21A32C}"/>
                </a:ext>
              </a:extLst>
            </p:cNvPr>
            <p:cNvSpPr/>
            <p:nvPr/>
          </p:nvSpPr>
          <p:spPr>
            <a:xfrm flipH="1">
              <a:off x="6086004" y="2136320"/>
              <a:ext cx="606878" cy="2465616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6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ED711B7-C49B-4E9D-AA3F-FE088526703F}"/>
                </a:ext>
              </a:extLst>
            </p:cNvPr>
            <p:cNvSpPr/>
            <p:nvPr/>
          </p:nvSpPr>
          <p:spPr>
            <a:xfrm flipH="1">
              <a:off x="5611568" y="2251880"/>
              <a:ext cx="151405" cy="2272949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6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41AE37D-17CA-4885-8B64-0DFA11F54FEF}"/>
                </a:ext>
              </a:extLst>
            </p:cNvPr>
            <p:cNvSpPr/>
            <p:nvPr/>
          </p:nvSpPr>
          <p:spPr>
            <a:xfrm flipH="1">
              <a:off x="5611568" y="4753429"/>
              <a:ext cx="1884149" cy="768350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11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39C791A-63D5-4D01-9988-95A4BB797C7A}"/>
                </a:ext>
              </a:extLst>
            </p:cNvPr>
            <p:cNvSpPr/>
            <p:nvPr/>
          </p:nvSpPr>
          <p:spPr>
            <a:xfrm flipH="1">
              <a:off x="5822844" y="2179864"/>
              <a:ext cx="151405" cy="2344965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8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C486DAF-934D-4EC9-8BEF-5AE3387DFD89}"/>
                </a:ext>
              </a:extLst>
            </p:cNvPr>
            <p:cNvSpPr/>
            <p:nvPr/>
          </p:nvSpPr>
          <p:spPr>
            <a:xfrm flipH="1">
              <a:off x="6761183" y="2179864"/>
              <a:ext cx="151405" cy="2344965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8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EF1EE61-E0EF-4E16-A6D4-25531F476435}"/>
                </a:ext>
              </a:extLst>
            </p:cNvPr>
            <p:cNvSpPr/>
            <p:nvPr/>
          </p:nvSpPr>
          <p:spPr>
            <a:xfrm flipH="1">
              <a:off x="6912587" y="2390775"/>
              <a:ext cx="543922" cy="548369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45B26F4-43F8-4319-B1E9-A391146EF310}"/>
                </a:ext>
              </a:extLst>
            </p:cNvPr>
            <p:cNvSpPr/>
            <p:nvPr/>
          </p:nvSpPr>
          <p:spPr>
            <a:xfrm flipH="1">
              <a:off x="6912587" y="2977243"/>
              <a:ext cx="543921" cy="1426028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12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31B48B9A-0550-46B7-978C-708569E6FB22}"/>
                </a:ext>
              </a:extLst>
            </p:cNvPr>
            <p:cNvSpPr/>
            <p:nvPr/>
          </p:nvSpPr>
          <p:spPr>
            <a:xfrm flipH="1">
              <a:off x="6615231" y="1835650"/>
              <a:ext cx="480244" cy="300670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CABD25D-C82D-4810-95B7-0A5BD4AA7588}"/>
                </a:ext>
              </a:extLst>
            </p:cNvPr>
            <p:cNvSpPr/>
            <p:nvPr/>
          </p:nvSpPr>
          <p:spPr>
            <a:xfrm>
              <a:off x="5534025" y="1779814"/>
              <a:ext cx="764721" cy="420461"/>
            </a:xfrm>
            <a:custGeom>
              <a:avLst/>
              <a:gdLst>
                <a:gd name="connsiteX0" fmla="*/ 0 w 764721"/>
                <a:gd name="connsiteY0" fmla="*/ 9525 h 420461"/>
                <a:gd name="connsiteX1" fmla="*/ 0 w 764721"/>
                <a:gd name="connsiteY1" fmla="*/ 420461 h 420461"/>
                <a:gd name="connsiteX2" fmla="*/ 512989 w 764721"/>
                <a:gd name="connsiteY2" fmla="*/ 420461 h 420461"/>
                <a:gd name="connsiteX3" fmla="*/ 512989 w 764721"/>
                <a:gd name="connsiteY3" fmla="*/ 265340 h 420461"/>
                <a:gd name="connsiteX4" fmla="*/ 764721 w 764721"/>
                <a:gd name="connsiteY4" fmla="*/ 265340 h 420461"/>
                <a:gd name="connsiteX5" fmla="*/ 764721 w 764721"/>
                <a:gd name="connsiteY5" fmla="*/ 136072 h 420461"/>
                <a:gd name="connsiteX6" fmla="*/ 495300 w 764721"/>
                <a:gd name="connsiteY6" fmla="*/ 136072 h 420461"/>
                <a:gd name="connsiteX7" fmla="*/ 495300 w 764721"/>
                <a:gd name="connsiteY7" fmla="*/ 0 h 420461"/>
                <a:gd name="connsiteX8" fmla="*/ 0 w 764721"/>
                <a:gd name="connsiteY8" fmla="*/ 9525 h 420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4721" h="420461">
                  <a:moveTo>
                    <a:pt x="0" y="9525"/>
                  </a:moveTo>
                  <a:lnTo>
                    <a:pt x="0" y="420461"/>
                  </a:lnTo>
                  <a:lnTo>
                    <a:pt x="512989" y="420461"/>
                  </a:lnTo>
                  <a:lnTo>
                    <a:pt x="512989" y="265340"/>
                  </a:lnTo>
                  <a:lnTo>
                    <a:pt x="764721" y="265340"/>
                  </a:lnTo>
                  <a:lnTo>
                    <a:pt x="764721" y="136072"/>
                  </a:lnTo>
                  <a:lnTo>
                    <a:pt x="495300" y="136072"/>
                  </a:lnTo>
                  <a:lnTo>
                    <a:pt x="495300" y="0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chemeClr val="bg2">
                <a:lumMod val="90000"/>
                <a:alpha val="50000"/>
              </a:schemeClr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B2231D57-FA8D-4F8F-B8BC-148A3ED1CBBD}"/>
              </a:ext>
            </a:extLst>
          </p:cNvPr>
          <p:cNvSpPr txBox="1"/>
          <p:nvPr/>
        </p:nvSpPr>
        <p:spPr>
          <a:xfrm>
            <a:off x="3817113" y="361866"/>
            <a:ext cx="2271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latin typeface="Consolas" panose="020B0609020204030204" pitchFamily="49" charset="0"/>
              </a:rPr>
              <a:t>UART Debugging Header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58E67A4-2D4B-483C-A730-05E111C3752C}"/>
              </a:ext>
            </a:extLst>
          </p:cNvPr>
          <p:cNvSpPr txBox="1"/>
          <p:nvPr/>
        </p:nvSpPr>
        <p:spPr>
          <a:xfrm>
            <a:off x="4015886" y="721774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latin typeface="Consolas" panose="020B0609020204030204" pitchFamily="49" charset="0"/>
              </a:rPr>
              <a:t>Servomotor Header</a:t>
            </a:r>
          </a:p>
        </p:txBody>
      </p:sp>
    </p:spTree>
    <p:extLst>
      <p:ext uri="{BB962C8B-B14F-4D97-AF65-F5344CB8AC3E}">
        <p14:creationId xmlns:p14="http://schemas.microsoft.com/office/powerpoint/2010/main" val="29921394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DD45292F-231C-486E-BAB2-BF55136567CB}"/>
              </a:ext>
            </a:extLst>
          </p:cNvPr>
          <p:cNvGrpSpPr/>
          <p:nvPr/>
        </p:nvGrpSpPr>
        <p:grpSpPr>
          <a:xfrm>
            <a:off x="2163002" y="0"/>
            <a:ext cx="5579997" cy="5711456"/>
            <a:chOff x="2163002" y="0"/>
            <a:chExt cx="5579997" cy="5711456"/>
          </a:xfrm>
        </p:grpSpPr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76239981-881E-4DC2-9211-E8DAAEAB441D}"/>
                </a:ext>
              </a:extLst>
            </p:cNvPr>
            <p:cNvCxnSpPr>
              <a:cxnSpLocks/>
              <a:stCxn id="40" idx="0"/>
              <a:endCxn id="16" idx="3"/>
            </p:cNvCxnSpPr>
            <p:nvPr/>
          </p:nvCxnSpPr>
          <p:spPr>
            <a:xfrm rot="16200000" flipV="1">
              <a:off x="5538530" y="107930"/>
              <a:ext cx="1132440" cy="1224357"/>
            </a:xfrm>
            <a:prstGeom prst="bentConnector2">
              <a:avLst/>
            </a:prstGeom>
            <a:ln w="38100">
              <a:solidFill>
                <a:schemeClr val="accent2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8FB92A2-28CE-4611-B56B-593497C6781C}"/>
                </a:ext>
              </a:extLst>
            </p:cNvPr>
            <p:cNvSpPr txBox="1"/>
            <p:nvPr/>
          </p:nvSpPr>
          <p:spPr>
            <a:xfrm>
              <a:off x="4413429" y="0"/>
              <a:ext cx="10791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latin typeface="Consolas" panose="020B0609020204030204" pitchFamily="49" charset="0"/>
                </a:rPr>
                <a:t>IR Header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AE80C9C-B5B7-4896-A5FF-30F8B9AAED6A}"/>
                </a:ext>
              </a:extLst>
            </p:cNvPr>
            <p:cNvGrpSpPr/>
            <p:nvPr/>
          </p:nvGrpSpPr>
          <p:grpSpPr>
            <a:xfrm>
              <a:off x="2163002" y="1146546"/>
              <a:ext cx="5579997" cy="4564910"/>
              <a:chOff x="3247158" y="3958936"/>
              <a:chExt cx="4883729" cy="3995305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DCB74D71-37F7-4968-A5F8-2CE4A832A04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43493" t="13661" r="32224" b="14637"/>
              <a:stretch/>
            </p:blipFill>
            <p:spPr>
              <a:xfrm>
                <a:off x="3247158" y="3958936"/>
                <a:ext cx="2405498" cy="3995305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D78230C4-B4C1-4004-924D-70E24D76CC8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48579" t="13661" r="26403" b="14637"/>
              <a:stretch/>
            </p:blipFill>
            <p:spPr>
              <a:xfrm>
                <a:off x="5652655" y="3958936"/>
                <a:ext cx="2478232" cy="3995305"/>
              </a:xfrm>
              <a:prstGeom prst="rect">
                <a:avLst/>
              </a:prstGeom>
            </p:spPr>
          </p:pic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A841129-1BFD-452F-9E4D-FF3C414348B6}"/>
                </a:ext>
              </a:extLst>
            </p:cNvPr>
            <p:cNvSpPr/>
            <p:nvPr/>
          </p:nvSpPr>
          <p:spPr>
            <a:xfrm>
              <a:off x="3671570" y="1791200"/>
              <a:ext cx="179252" cy="193627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38100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2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2A71DD6-0651-4C52-9595-A5F15CC42294}"/>
                </a:ext>
              </a:extLst>
            </p:cNvPr>
            <p:cNvGrpSpPr/>
            <p:nvPr/>
          </p:nvGrpSpPr>
          <p:grpSpPr>
            <a:xfrm>
              <a:off x="2343136" y="1286329"/>
              <a:ext cx="5152582" cy="3116942"/>
              <a:chOff x="2343136" y="1286329"/>
              <a:chExt cx="5152582" cy="3116942"/>
            </a:xfrm>
            <a:solidFill>
              <a:schemeClr val="accent2">
                <a:alpha val="50000"/>
              </a:schemeClr>
            </a:solidFill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2526DFA-BBC2-4DCD-AC08-8AE25E1C2D1D}"/>
                  </a:ext>
                </a:extLst>
              </p:cNvPr>
              <p:cNvSpPr/>
              <p:nvPr/>
            </p:nvSpPr>
            <p:spPr>
              <a:xfrm>
                <a:off x="2343136" y="1286329"/>
                <a:ext cx="1557579" cy="461520"/>
              </a:xfrm>
              <a:prstGeom prst="rect">
                <a:avLst/>
              </a:prstGeom>
              <a:grpFill/>
              <a:ln w="38100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AU" sz="2000" b="1" dirty="0">
                    <a:ln w="12700">
                      <a:solidFill>
                        <a:schemeClr val="tx1"/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B1B75DF-8C44-436F-953B-E0D6228FB4AD}"/>
                  </a:ext>
                </a:extLst>
              </p:cNvPr>
              <p:cNvSpPr/>
              <p:nvPr/>
            </p:nvSpPr>
            <p:spPr>
              <a:xfrm flipH="1">
                <a:off x="5938139" y="1286329"/>
                <a:ext cx="1557579" cy="461520"/>
              </a:xfrm>
              <a:prstGeom prst="rect">
                <a:avLst/>
              </a:prstGeom>
              <a:grpFill/>
              <a:ln w="38100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2000" b="1" dirty="0">
                    <a:ln w="12700">
                      <a:solidFill>
                        <a:schemeClr val="tx1"/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45B26F4-43F8-4319-B1E9-A391146EF310}"/>
                  </a:ext>
                </a:extLst>
              </p:cNvPr>
              <p:cNvSpPr/>
              <p:nvPr/>
            </p:nvSpPr>
            <p:spPr>
              <a:xfrm flipH="1">
                <a:off x="6912586" y="2344097"/>
                <a:ext cx="543921" cy="2059174"/>
              </a:xfrm>
              <a:prstGeom prst="rect">
                <a:avLst/>
              </a:prstGeom>
              <a:grpFill/>
              <a:ln w="38100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AU" sz="2000" b="1" dirty="0">
                    <a:ln w="12700"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  <a:latin typeface="Consolas" panose="020B0609020204030204" pitchFamily="49" charset="0"/>
                  </a:rPr>
                  <a:t>3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31B48B9A-0550-46B7-978C-708569E6FB22}"/>
                  </a:ext>
                </a:extLst>
              </p:cNvPr>
              <p:cNvSpPr/>
              <p:nvPr/>
            </p:nvSpPr>
            <p:spPr>
              <a:xfrm flipH="1">
                <a:off x="6615231" y="1835650"/>
                <a:ext cx="480244" cy="300670"/>
              </a:xfrm>
              <a:prstGeom prst="rect">
                <a:avLst/>
              </a:prstGeom>
              <a:grpFill/>
              <a:ln w="38100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AU" sz="2000" b="1" dirty="0">
                    <a:ln w="12700"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  <a:latin typeface="Consolas" panose="020B0609020204030204" pitchFamily="49" charset="0"/>
                  </a:rPr>
                  <a:t>3</a:t>
                </a: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2231D57-FA8D-4F8F-B8BC-148A3ED1CBBD}"/>
                </a:ext>
              </a:extLst>
            </p:cNvPr>
            <p:cNvSpPr txBox="1"/>
            <p:nvPr/>
          </p:nvSpPr>
          <p:spPr>
            <a:xfrm>
              <a:off x="4463123" y="361865"/>
              <a:ext cx="9797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latin typeface="Consolas" panose="020B0609020204030204" pitchFamily="49" charset="0"/>
                </a:rPr>
                <a:t>AND Gate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58E67A4-2D4B-483C-A730-05E111C3752C}"/>
                </a:ext>
              </a:extLst>
            </p:cNvPr>
            <p:cNvSpPr txBox="1"/>
            <p:nvPr/>
          </p:nvSpPr>
          <p:spPr>
            <a:xfrm>
              <a:off x="4115271" y="721773"/>
              <a:ext cx="16754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latin typeface="Consolas" panose="020B0609020204030204" pitchFamily="49" charset="0"/>
                </a:rPr>
                <a:t>Bandpass Filter</a:t>
              </a:r>
            </a:p>
          </p:txBody>
        </p: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61A257ED-C736-4A30-A0B2-1E113FBF784E}"/>
                </a:ext>
              </a:extLst>
            </p:cNvPr>
            <p:cNvCxnSpPr>
              <a:cxnSpLocks/>
              <a:stCxn id="12" idx="0"/>
              <a:endCxn id="16" idx="1"/>
            </p:cNvCxnSpPr>
            <p:nvPr/>
          </p:nvCxnSpPr>
          <p:spPr>
            <a:xfrm rot="5400000" flipH="1" flipV="1">
              <a:off x="3201457" y="74358"/>
              <a:ext cx="1132440" cy="1291503"/>
            </a:xfrm>
            <a:prstGeom prst="bentConnector2">
              <a:avLst/>
            </a:prstGeom>
            <a:ln w="38100">
              <a:solidFill>
                <a:schemeClr val="accent2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FBA9211C-B6FB-434A-A526-FED65CBD331C}"/>
                </a:ext>
              </a:extLst>
            </p:cNvPr>
            <p:cNvCxnSpPr>
              <a:cxnSpLocks/>
              <a:stCxn id="50" idx="3"/>
              <a:endCxn id="63" idx="2"/>
            </p:cNvCxnSpPr>
            <p:nvPr/>
          </p:nvCxnSpPr>
          <p:spPr>
            <a:xfrm rot="10800000">
              <a:off x="4953002" y="1029550"/>
              <a:ext cx="1959585" cy="2344134"/>
            </a:xfrm>
            <a:prstGeom prst="bentConnector2">
              <a:avLst/>
            </a:prstGeom>
            <a:ln w="38100">
              <a:solidFill>
                <a:schemeClr val="accent2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FAFC5302-14AD-45D4-B234-E3750C3CA99A}"/>
                </a:ext>
              </a:extLst>
            </p:cNvPr>
            <p:cNvCxnSpPr>
              <a:cxnSpLocks/>
              <a:stCxn id="36" idx="3"/>
              <a:endCxn id="62" idx="1"/>
            </p:cNvCxnSpPr>
            <p:nvPr/>
          </p:nvCxnSpPr>
          <p:spPr>
            <a:xfrm flipV="1">
              <a:off x="3850822" y="515754"/>
              <a:ext cx="612301" cy="1372260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2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9CA38FC2-DA5E-40FB-AC3B-3FFB997ED379}"/>
                </a:ext>
              </a:extLst>
            </p:cNvPr>
            <p:cNvCxnSpPr>
              <a:cxnSpLocks/>
              <a:stCxn id="51" idx="2"/>
              <a:endCxn id="63" idx="2"/>
            </p:cNvCxnSpPr>
            <p:nvPr/>
          </p:nvCxnSpPr>
          <p:spPr>
            <a:xfrm rot="5400000" flipH="1">
              <a:off x="5350792" y="631759"/>
              <a:ext cx="1106770" cy="1902352"/>
            </a:xfrm>
            <a:prstGeom prst="bentConnector3">
              <a:avLst>
                <a:gd name="adj1" fmla="val -20655"/>
              </a:avLst>
            </a:prstGeom>
            <a:ln w="38100">
              <a:solidFill>
                <a:schemeClr val="accent2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4461E301-1EF5-4176-91CE-6694CD923247}"/>
                </a:ext>
              </a:extLst>
            </p:cNvPr>
            <p:cNvCxnSpPr>
              <a:cxnSpLocks/>
              <a:stCxn id="57" idx="3"/>
              <a:endCxn id="63" idx="2"/>
            </p:cNvCxnSpPr>
            <p:nvPr/>
          </p:nvCxnSpPr>
          <p:spPr>
            <a:xfrm rot="10800000">
              <a:off x="4953002" y="1029550"/>
              <a:ext cx="585641" cy="974352"/>
            </a:xfrm>
            <a:prstGeom prst="bentConnector2">
              <a:avLst/>
            </a:prstGeom>
            <a:ln w="38100">
              <a:solidFill>
                <a:schemeClr val="accent2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8BF4CD5-8D2B-4F27-A1F7-F43CFC6A70C8}"/>
                </a:ext>
              </a:extLst>
            </p:cNvPr>
            <p:cNvSpPr/>
            <p:nvPr/>
          </p:nvSpPr>
          <p:spPr>
            <a:xfrm flipH="1">
              <a:off x="5538642" y="1791200"/>
              <a:ext cx="760104" cy="425404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38100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79430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DD45292F-231C-486E-BAB2-BF55136567CB}"/>
              </a:ext>
            </a:extLst>
          </p:cNvPr>
          <p:cNvGrpSpPr/>
          <p:nvPr/>
        </p:nvGrpSpPr>
        <p:grpSpPr>
          <a:xfrm>
            <a:off x="2163002" y="0"/>
            <a:ext cx="5579997" cy="5711456"/>
            <a:chOff x="2163002" y="0"/>
            <a:chExt cx="5579997" cy="5711456"/>
          </a:xfrm>
        </p:grpSpPr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76239981-881E-4DC2-9211-E8DAAEAB441D}"/>
                </a:ext>
              </a:extLst>
            </p:cNvPr>
            <p:cNvCxnSpPr>
              <a:cxnSpLocks/>
              <a:stCxn id="40" idx="0"/>
              <a:endCxn id="16" idx="3"/>
            </p:cNvCxnSpPr>
            <p:nvPr/>
          </p:nvCxnSpPr>
          <p:spPr>
            <a:xfrm rot="16200000" flipV="1">
              <a:off x="5538530" y="107930"/>
              <a:ext cx="1132440" cy="1224357"/>
            </a:xfrm>
            <a:prstGeom prst="bentConnector2">
              <a:avLst/>
            </a:prstGeom>
            <a:ln w="38100">
              <a:solidFill>
                <a:schemeClr val="accent2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8FB92A2-28CE-4611-B56B-593497C6781C}"/>
                </a:ext>
              </a:extLst>
            </p:cNvPr>
            <p:cNvSpPr txBox="1"/>
            <p:nvPr/>
          </p:nvSpPr>
          <p:spPr>
            <a:xfrm>
              <a:off x="4413429" y="0"/>
              <a:ext cx="10791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latin typeface="Consolas" panose="020B0609020204030204" pitchFamily="49" charset="0"/>
                </a:rPr>
                <a:t>IR Header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AE80C9C-B5B7-4896-A5FF-30F8B9AAED6A}"/>
                </a:ext>
              </a:extLst>
            </p:cNvPr>
            <p:cNvGrpSpPr/>
            <p:nvPr/>
          </p:nvGrpSpPr>
          <p:grpSpPr>
            <a:xfrm>
              <a:off x="2163002" y="1146546"/>
              <a:ext cx="5579997" cy="4564910"/>
              <a:chOff x="3247158" y="3958936"/>
              <a:chExt cx="4883729" cy="3995305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DCB74D71-37F7-4968-A5F8-2CE4A832A04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43493" t="13661" r="32224" b="14637"/>
              <a:stretch/>
            </p:blipFill>
            <p:spPr>
              <a:xfrm>
                <a:off x="3247158" y="3958936"/>
                <a:ext cx="2405498" cy="3995305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D78230C4-B4C1-4004-924D-70E24D76CC8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48579" t="13661" r="26403" b="14637"/>
              <a:stretch/>
            </p:blipFill>
            <p:spPr>
              <a:xfrm>
                <a:off x="5652655" y="3958936"/>
                <a:ext cx="2478232" cy="3995305"/>
              </a:xfrm>
              <a:prstGeom prst="rect">
                <a:avLst/>
              </a:prstGeom>
            </p:spPr>
          </p:pic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A841129-1BFD-452F-9E4D-FF3C414348B6}"/>
                </a:ext>
              </a:extLst>
            </p:cNvPr>
            <p:cNvSpPr/>
            <p:nvPr/>
          </p:nvSpPr>
          <p:spPr>
            <a:xfrm>
              <a:off x="3671570" y="1791200"/>
              <a:ext cx="179252" cy="193627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38100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2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2A71DD6-0651-4C52-9595-A5F15CC42294}"/>
                </a:ext>
              </a:extLst>
            </p:cNvPr>
            <p:cNvGrpSpPr/>
            <p:nvPr/>
          </p:nvGrpSpPr>
          <p:grpSpPr>
            <a:xfrm>
              <a:off x="2343136" y="1286329"/>
              <a:ext cx="5152582" cy="3116942"/>
              <a:chOff x="2343136" y="1286329"/>
              <a:chExt cx="5152582" cy="3116942"/>
            </a:xfrm>
            <a:solidFill>
              <a:schemeClr val="accent2">
                <a:alpha val="50000"/>
              </a:schemeClr>
            </a:solidFill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2526DFA-BBC2-4DCD-AC08-8AE25E1C2D1D}"/>
                  </a:ext>
                </a:extLst>
              </p:cNvPr>
              <p:cNvSpPr/>
              <p:nvPr/>
            </p:nvSpPr>
            <p:spPr>
              <a:xfrm>
                <a:off x="2343136" y="1286329"/>
                <a:ext cx="1557579" cy="461520"/>
              </a:xfrm>
              <a:prstGeom prst="rect">
                <a:avLst/>
              </a:prstGeom>
              <a:grpFill/>
              <a:ln w="38100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AU" sz="2000" b="1" dirty="0">
                    <a:ln w="12700">
                      <a:solidFill>
                        <a:schemeClr val="tx1"/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B1B75DF-8C44-436F-953B-E0D6228FB4AD}"/>
                  </a:ext>
                </a:extLst>
              </p:cNvPr>
              <p:cNvSpPr/>
              <p:nvPr/>
            </p:nvSpPr>
            <p:spPr>
              <a:xfrm flipH="1">
                <a:off x="5938139" y="1286329"/>
                <a:ext cx="1557579" cy="461520"/>
              </a:xfrm>
              <a:prstGeom prst="rect">
                <a:avLst/>
              </a:prstGeom>
              <a:grpFill/>
              <a:ln w="38100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2000" b="1" dirty="0">
                    <a:ln w="12700">
                      <a:solidFill>
                        <a:schemeClr val="tx1"/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45B26F4-43F8-4319-B1E9-A391146EF310}"/>
                  </a:ext>
                </a:extLst>
              </p:cNvPr>
              <p:cNvSpPr/>
              <p:nvPr/>
            </p:nvSpPr>
            <p:spPr>
              <a:xfrm flipH="1">
                <a:off x="6912586" y="2344097"/>
                <a:ext cx="543921" cy="2059174"/>
              </a:xfrm>
              <a:prstGeom prst="rect">
                <a:avLst/>
              </a:prstGeom>
              <a:grpFill/>
              <a:ln w="38100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AU" sz="2000" b="1" dirty="0">
                    <a:ln w="12700"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  <a:latin typeface="Consolas" panose="020B0609020204030204" pitchFamily="49" charset="0"/>
                  </a:rPr>
                  <a:t>3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31B48B9A-0550-46B7-978C-708569E6FB22}"/>
                  </a:ext>
                </a:extLst>
              </p:cNvPr>
              <p:cNvSpPr/>
              <p:nvPr/>
            </p:nvSpPr>
            <p:spPr>
              <a:xfrm flipH="1">
                <a:off x="6615231" y="1835650"/>
                <a:ext cx="480244" cy="300670"/>
              </a:xfrm>
              <a:prstGeom prst="rect">
                <a:avLst/>
              </a:prstGeom>
              <a:grpFill/>
              <a:ln w="38100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AU" sz="2000" b="1" dirty="0">
                    <a:ln w="12700"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  <a:latin typeface="Consolas" panose="020B0609020204030204" pitchFamily="49" charset="0"/>
                  </a:rPr>
                  <a:t>3</a:t>
                </a: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2231D57-FA8D-4F8F-B8BC-148A3ED1CBBD}"/>
                </a:ext>
              </a:extLst>
            </p:cNvPr>
            <p:cNvSpPr txBox="1"/>
            <p:nvPr/>
          </p:nvSpPr>
          <p:spPr>
            <a:xfrm>
              <a:off x="4463123" y="361865"/>
              <a:ext cx="9797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latin typeface="Consolas" panose="020B0609020204030204" pitchFamily="49" charset="0"/>
                </a:rPr>
                <a:t>AND Gate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58E67A4-2D4B-483C-A730-05E111C3752C}"/>
                </a:ext>
              </a:extLst>
            </p:cNvPr>
            <p:cNvSpPr txBox="1"/>
            <p:nvPr/>
          </p:nvSpPr>
          <p:spPr>
            <a:xfrm>
              <a:off x="4115271" y="721773"/>
              <a:ext cx="16754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latin typeface="Consolas" panose="020B0609020204030204" pitchFamily="49" charset="0"/>
                </a:rPr>
                <a:t>Bandpass Filter</a:t>
              </a:r>
            </a:p>
          </p:txBody>
        </p: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61A257ED-C736-4A30-A0B2-1E113FBF784E}"/>
                </a:ext>
              </a:extLst>
            </p:cNvPr>
            <p:cNvCxnSpPr>
              <a:cxnSpLocks/>
              <a:stCxn id="12" idx="0"/>
              <a:endCxn id="16" idx="1"/>
            </p:cNvCxnSpPr>
            <p:nvPr/>
          </p:nvCxnSpPr>
          <p:spPr>
            <a:xfrm rot="5400000" flipH="1" flipV="1">
              <a:off x="3201457" y="74358"/>
              <a:ext cx="1132440" cy="1291503"/>
            </a:xfrm>
            <a:prstGeom prst="bentConnector2">
              <a:avLst/>
            </a:prstGeom>
            <a:ln w="38100">
              <a:solidFill>
                <a:schemeClr val="accent2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FBA9211C-B6FB-434A-A526-FED65CBD331C}"/>
                </a:ext>
              </a:extLst>
            </p:cNvPr>
            <p:cNvCxnSpPr>
              <a:cxnSpLocks/>
              <a:stCxn id="50" idx="3"/>
              <a:endCxn id="63" idx="2"/>
            </p:cNvCxnSpPr>
            <p:nvPr/>
          </p:nvCxnSpPr>
          <p:spPr>
            <a:xfrm rot="10800000">
              <a:off x="4953002" y="1029550"/>
              <a:ext cx="1959585" cy="2344134"/>
            </a:xfrm>
            <a:prstGeom prst="bentConnector2">
              <a:avLst/>
            </a:prstGeom>
            <a:ln w="38100">
              <a:solidFill>
                <a:schemeClr val="accent2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FAFC5302-14AD-45D4-B234-E3750C3CA99A}"/>
                </a:ext>
              </a:extLst>
            </p:cNvPr>
            <p:cNvCxnSpPr>
              <a:cxnSpLocks/>
              <a:stCxn id="36" idx="3"/>
              <a:endCxn id="62" idx="1"/>
            </p:cNvCxnSpPr>
            <p:nvPr/>
          </p:nvCxnSpPr>
          <p:spPr>
            <a:xfrm flipV="1">
              <a:off x="3850822" y="515754"/>
              <a:ext cx="612301" cy="1372260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2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9CA38FC2-DA5E-40FB-AC3B-3FFB997ED379}"/>
                </a:ext>
              </a:extLst>
            </p:cNvPr>
            <p:cNvCxnSpPr>
              <a:cxnSpLocks/>
              <a:stCxn id="51" idx="2"/>
              <a:endCxn id="63" idx="2"/>
            </p:cNvCxnSpPr>
            <p:nvPr/>
          </p:nvCxnSpPr>
          <p:spPr>
            <a:xfrm rot="5400000" flipH="1">
              <a:off x="5350792" y="631759"/>
              <a:ext cx="1106770" cy="1902352"/>
            </a:xfrm>
            <a:prstGeom prst="bentConnector3">
              <a:avLst>
                <a:gd name="adj1" fmla="val -20655"/>
              </a:avLst>
            </a:prstGeom>
            <a:ln w="38100">
              <a:solidFill>
                <a:schemeClr val="accent2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4461E301-1EF5-4176-91CE-6694CD923247}"/>
                </a:ext>
              </a:extLst>
            </p:cNvPr>
            <p:cNvCxnSpPr>
              <a:cxnSpLocks/>
              <a:stCxn id="57" idx="3"/>
              <a:endCxn id="63" idx="2"/>
            </p:cNvCxnSpPr>
            <p:nvPr/>
          </p:nvCxnSpPr>
          <p:spPr>
            <a:xfrm rot="10800000">
              <a:off x="4953002" y="1029550"/>
              <a:ext cx="585641" cy="974352"/>
            </a:xfrm>
            <a:prstGeom prst="bentConnector2">
              <a:avLst/>
            </a:prstGeom>
            <a:ln w="38100">
              <a:solidFill>
                <a:schemeClr val="accent2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8BF4CD5-8D2B-4F27-A1F7-F43CFC6A70C8}"/>
                </a:ext>
              </a:extLst>
            </p:cNvPr>
            <p:cNvSpPr/>
            <p:nvPr/>
          </p:nvSpPr>
          <p:spPr>
            <a:xfrm flipH="1">
              <a:off x="5538642" y="1791200"/>
              <a:ext cx="760104" cy="425404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38100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sz="20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onsolas" panose="020B0609020204030204" pitchFamily="49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95408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F177D03F-6647-4711-9673-65D849259E5E}"/>
              </a:ext>
            </a:extLst>
          </p:cNvPr>
          <p:cNvGrpSpPr/>
          <p:nvPr/>
        </p:nvGrpSpPr>
        <p:grpSpPr>
          <a:xfrm>
            <a:off x="753860" y="170281"/>
            <a:ext cx="1452312" cy="1452312"/>
            <a:chOff x="753860" y="170281"/>
            <a:chExt cx="1452312" cy="145231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E40FD6D-7C89-4AB1-832F-FD652524A5E0}"/>
                </a:ext>
              </a:extLst>
            </p:cNvPr>
            <p:cNvGrpSpPr/>
            <p:nvPr/>
          </p:nvGrpSpPr>
          <p:grpSpPr>
            <a:xfrm>
              <a:off x="753860" y="170281"/>
              <a:ext cx="1452312" cy="1452312"/>
              <a:chOff x="1515579" y="-98514"/>
              <a:chExt cx="5749102" cy="5749102"/>
            </a:xfrm>
          </p:grpSpPr>
          <p:sp>
            <p:nvSpPr>
              <p:cNvPr id="4" name="Plus Sign 3">
                <a:extLst>
                  <a:ext uri="{FF2B5EF4-FFF2-40B4-BE49-F238E27FC236}">
                    <a16:creationId xmlns:a16="http://schemas.microsoft.com/office/drawing/2014/main" id="{84AFFD75-8FED-407A-B152-822958CED3C6}"/>
                  </a:ext>
                </a:extLst>
              </p:cNvPr>
              <p:cNvSpPr/>
              <p:nvPr/>
            </p:nvSpPr>
            <p:spPr>
              <a:xfrm>
                <a:off x="4011235" y="2397142"/>
                <a:ext cx="757790" cy="757790"/>
              </a:xfrm>
              <a:prstGeom prst="mathPlus">
                <a:avLst>
                  <a:gd name="adj1" fmla="val 7520"/>
                </a:avLst>
              </a:prstGeom>
              <a:ln w="50800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" name="Block Arc 4">
                <a:extLst>
                  <a:ext uri="{FF2B5EF4-FFF2-40B4-BE49-F238E27FC236}">
                    <a16:creationId xmlns:a16="http://schemas.microsoft.com/office/drawing/2014/main" id="{CDB688B9-184B-40F2-9DAC-DCB0BA73A40C}"/>
                  </a:ext>
                </a:extLst>
              </p:cNvPr>
              <p:cNvSpPr/>
              <p:nvPr/>
            </p:nvSpPr>
            <p:spPr>
              <a:xfrm rot="10800000">
                <a:off x="1515579" y="-98514"/>
                <a:ext cx="5749102" cy="5749102"/>
              </a:xfrm>
              <a:prstGeom prst="blockArc">
                <a:avLst>
                  <a:gd name="adj1" fmla="val 10800000"/>
                  <a:gd name="adj2" fmla="val 21582141"/>
                  <a:gd name="adj3" fmla="val 1632"/>
                </a:avLst>
              </a:prstGeom>
              <a:ln w="50800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363D9C2-2634-4CD5-ADF0-F38CC2752F3A}"/>
                </a:ext>
              </a:extLst>
            </p:cNvPr>
            <p:cNvSpPr/>
            <p:nvPr/>
          </p:nvSpPr>
          <p:spPr>
            <a:xfrm flipH="1">
              <a:off x="1773282" y="1514151"/>
              <a:ext cx="45720" cy="45720"/>
            </a:xfrm>
            <a:prstGeom prst="ellipse">
              <a:avLst/>
            </a:prstGeom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48E5F2A-89A9-4018-A17C-97B5F89D1AFA}"/>
              </a:ext>
            </a:extLst>
          </p:cNvPr>
          <p:cNvCxnSpPr>
            <a:cxnSpLocks/>
          </p:cNvCxnSpPr>
          <p:nvPr/>
        </p:nvCxnSpPr>
        <p:spPr>
          <a:xfrm>
            <a:off x="1496180" y="2204358"/>
            <a:ext cx="283798" cy="608246"/>
          </a:xfrm>
          <a:prstGeom prst="line">
            <a:avLst/>
          </a:prstGeom>
          <a:ln w="857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7F40428-CD69-4343-91F5-3F733B72D645}"/>
              </a:ext>
            </a:extLst>
          </p:cNvPr>
          <p:cNvCxnSpPr>
            <a:stCxn id="4" idx="1"/>
          </p:cNvCxnSpPr>
          <p:nvPr/>
        </p:nvCxnSpPr>
        <p:spPr>
          <a:xfrm flipH="1">
            <a:off x="1480015" y="966777"/>
            <a:ext cx="1" cy="1845827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9F05A69-1A64-47A1-AE65-707B37313DA0}"/>
              </a:ext>
            </a:extLst>
          </p:cNvPr>
          <p:cNvCxnSpPr/>
          <p:nvPr/>
        </p:nvCxnSpPr>
        <p:spPr>
          <a:xfrm flipH="1">
            <a:off x="1798600" y="966777"/>
            <a:ext cx="1" cy="1845827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B15F61FE-C1F0-41BE-BE3F-10D67D84117F}"/>
              </a:ext>
            </a:extLst>
          </p:cNvPr>
          <p:cNvGrpSpPr/>
          <p:nvPr/>
        </p:nvGrpSpPr>
        <p:grpSpPr>
          <a:xfrm>
            <a:off x="4953000" y="257501"/>
            <a:ext cx="3712906" cy="4403608"/>
            <a:chOff x="4953000" y="257500"/>
            <a:chExt cx="3712906" cy="4403608"/>
          </a:xfrm>
        </p:grpSpPr>
        <p:sp>
          <p:nvSpPr>
            <p:cNvPr id="30" name="Block Arc 29">
              <a:extLst>
                <a:ext uri="{FF2B5EF4-FFF2-40B4-BE49-F238E27FC236}">
                  <a16:creationId xmlns:a16="http://schemas.microsoft.com/office/drawing/2014/main" id="{9FCF4F0C-2413-4595-A0D1-9DC4FCFB0534}"/>
                </a:ext>
              </a:extLst>
            </p:cNvPr>
            <p:cNvSpPr/>
            <p:nvPr/>
          </p:nvSpPr>
          <p:spPr>
            <a:xfrm rot="10800000">
              <a:off x="4953000" y="257500"/>
              <a:ext cx="3712906" cy="3712906"/>
            </a:xfrm>
            <a:prstGeom prst="blockArc">
              <a:avLst>
                <a:gd name="adj1" fmla="val 10800000"/>
                <a:gd name="adj2" fmla="val 21582495"/>
                <a:gd name="adj3" fmla="val 655"/>
              </a:avLst>
            </a:prstGeom>
            <a:ln w="34925"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3200">
                <a:solidFill>
                  <a:schemeClr val="tx1"/>
                </a:solidFill>
              </a:endParaRPr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4F84C2AC-B46B-452E-8FD0-FE8AFBF5643A}"/>
                </a:ext>
              </a:extLst>
            </p:cNvPr>
            <p:cNvSpPr/>
            <p:nvPr/>
          </p:nvSpPr>
          <p:spPr>
            <a:xfrm>
              <a:off x="6360394" y="2128287"/>
              <a:ext cx="898115" cy="2184400"/>
            </a:xfrm>
            <a:prstGeom prst="triangle">
              <a:avLst/>
            </a:prstGeom>
            <a:noFill/>
            <a:ln w="34925"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3200"/>
            </a:p>
          </p:txBody>
        </p:sp>
        <p:sp>
          <p:nvSpPr>
            <p:cNvPr id="35" name="Plus Sign 34">
              <a:extLst>
                <a:ext uri="{FF2B5EF4-FFF2-40B4-BE49-F238E27FC236}">
                  <a16:creationId xmlns:a16="http://schemas.microsoft.com/office/drawing/2014/main" id="{E71DEA54-C4A6-440C-9CBE-A5BA8B886721}"/>
                </a:ext>
              </a:extLst>
            </p:cNvPr>
            <p:cNvSpPr/>
            <p:nvPr/>
          </p:nvSpPr>
          <p:spPr>
            <a:xfrm>
              <a:off x="6713738" y="2018238"/>
              <a:ext cx="191429" cy="191429"/>
            </a:xfrm>
            <a:prstGeom prst="mathPlus">
              <a:avLst>
                <a:gd name="adj1" fmla="val 7520"/>
              </a:avLst>
            </a:prstGeom>
            <a:ln w="349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3200"/>
            </a:p>
          </p:txBody>
        </p:sp>
        <p:sp>
          <p:nvSpPr>
            <p:cNvPr id="36" name="Block Arc 35">
              <a:extLst>
                <a:ext uri="{FF2B5EF4-FFF2-40B4-BE49-F238E27FC236}">
                  <a16:creationId xmlns:a16="http://schemas.microsoft.com/office/drawing/2014/main" id="{47B120F0-248A-41A0-83AE-6E650F3582DB}"/>
                </a:ext>
              </a:extLst>
            </p:cNvPr>
            <p:cNvSpPr/>
            <p:nvPr/>
          </p:nvSpPr>
          <p:spPr>
            <a:xfrm rot="10800000">
              <a:off x="6083297" y="1387797"/>
              <a:ext cx="1452312" cy="1452312"/>
            </a:xfrm>
            <a:prstGeom prst="blockArc">
              <a:avLst>
                <a:gd name="adj1" fmla="val 10800000"/>
                <a:gd name="adj2" fmla="val 21582851"/>
                <a:gd name="adj3" fmla="val 0"/>
              </a:avLst>
            </a:prstGeom>
            <a:ln w="34925"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3200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D4E348A-7EBA-4175-8172-B4AA90BA145F}"/>
                </a:ext>
              </a:extLst>
            </p:cNvPr>
            <p:cNvCxnSpPr/>
            <p:nvPr/>
          </p:nvCxnSpPr>
          <p:spPr>
            <a:xfrm flipV="1">
              <a:off x="6665658" y="1663830"/>
              <a:ext cx="0" cy="1067833"/>
            </a:xfrm>
            <a:prstGeom prst="line">
              <a:avLst/>
            </a:prstGeom>
            <a:ln w="34925"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ABF4C44-4C8C-4D82-91C1-14A42DDBC7DF}"/>
                </a:ext>
              </a:extLst>
            </p:cNvPr>
            <p:cNvCxnSpPr/>
            <p:nvPr/>
          </p:nvCxnSpPr>
          <p:spPr>
            <a:xfrm flipV="1">
              <a:off x="6952768" y="1663830"/>
              <a:ext cx="0" cy="1067833"/>
            </a:xfrm>
            <a:prstGeom prst="line">
              <a:avLst/>
            </a:prstGeom>
            <a:ln w="34925"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104C6F3-D17B-4210-9C26-64A02EBE9DD4}"/>
                </a:ext>
              </a:extLst>
            </p:cNvPr>
            <p:cNvCxnSpPr/>
            <p:nvPr/>
          </p:nvCxnSpPr>
          <p:spPr>
            <a:xfrm>
              <a:off x="6664298" y="1794459"/>
              <a:ext cx="288470" cy="0"/>
            </a:xfrm>
            <a:prstGeom prst="line">
              <a:avLst/>
            </a:prstGeom>
            <a:ln w="34925">
              <a:solidFill>
                <a:schemeClr val="accent2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C51225C-07FC-4AC5-BA4B-D0D1558220D5}"/>
                    </a:ext>
                  </a:extLst>
                </p:cNvPr>
                <p:cNvSpPr txBox="1"/>
                <p:nvPr/>
              </p:nvSpPr>
              <p:spPr>
                <a:xfrm>
                  <a:off x="6905167" y="1278162"/>
                  <a:ext cx="1576585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3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AU" sz="3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𝑐𝑙𝑜𝑠𝑒</m:t>
                            </m:r>
                          </m:sub>
                        </m:sSub>
                      </m:oMath>
                    </m:oMathPara>
                  </a14:m>
                  <a:endParaRPr lang="en-AU" sz="36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C51225C-07FC-4AC5-BA4B-D0D1558220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5167" y="1278162"/>
                  <a:ext cx="1576585" cy="6463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A4400D5-A675-4040-83E1-46BC896040A9}"/>
                </a:ext>
              </a:extLst>
            </p:cNvPr>
            <p:cNvCxnSpPr/>
            <p:nvPr/>
          </p:nvCxnSpPr>
          <p:spPr>
            <a:xfrm>
              <a:off x="6439780" y="3921674"/>
              <a:ext cx="0" cy="634128"/>
            </a:xfrm>
            <a:prstGeom prst="line">
              <a:avLst/>
            </a:prstGeom>
            <a:ln w="34925"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894CFFB-CAB4-4D8A-8F1B-FD4CA4325FC0}"/>
                </a:ext>
              </a:extLst>
            </p:cNvPr>
            <p:cNvCxnSpPr/>
            <p:nvPr/>
          </p:nvCxnSpPr>
          <p:spPr>
            <a:xfrm>
              <a:off x="7178646" y="3921674"/>
              <a:ext cx="0" cy="634128"/>
            </a:xfrm>
            <a:prstGeom prst="line">
              <a:avLst/>
            </a:prstGeom>
            <a:ln w="34925"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21CFB7C-2753-436F-83B4-2D69353081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39780" y="4478229"/>
              <a:ext cx="738866" cy="0"/>
            </a:xfrm>
            <a:prstGeom prst="line">
              <a:avLst/>
            </a:prstGeom>
            <a:ln w="34925">
              <a:solidFill>
                <a:schemeClr val="accent5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F9F4ED63-2CBD-48EA-A03E-AD994C520618}"/>
                    </a:ext>
                  </a:extLst>
                </p:cNvPr>
                <p:cNvSpPr txBox="1"/>
                <p:nvPr/>
              </p:nvSpPr>
              <p:spPr>
                <a:xfrm>
                  <a:off x="7144415" y="3970406"/>
                  <a:ext cx="1305486" cy="6907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6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36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AU" sz="36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𝑓𝑎𝑟</m:t>
                            </m:r>
                          </m:sub>
                        </m:sSub>
                      </m:oMath>
                    </m:oMathPara>
                  </a14:m>
                  <a:endParaRPr lang="en-AU" sz="3600" dirty="0">
                    <a:solidFill>
                      <a:schemeClr val="accent5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F9F4ED63-2CBD-48EA-A03E-AD994C5206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4415" y="3970406"/>
                  <a:ext cx="1305486" cy="69070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765885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roup 235">
            <a:extLst>
              <a:ext uri="{FF2B5EF4-FFF2-40B4-BE49-F238E27FC236}">
                <a16:creationId xmlns:a16="http://schemas.microsoft.com/office/drawing/2014/main" id="{01D84749-9404-4CAC-A06F-B3BEAB70D356}"/>
              </a:ext>
            </a:extLst>
          </p:cNvPr>
          <p:cNvGrpSpPr/>
          <p:nvPr/>
        </p:nvGrpSpPr>
        <p:grpSpPr>
          <a:xfrm>
            <a:off x="2151163" y="1162985"/>
            <a:ext cx="5603674" cy="4532032"/>
            <a:chOff x="2151163" y="1162984"/>
            <a:chExt cx="5603674" cy="4532032"/>
          </a:xfrm>
        </p:grpSpPr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1B25DD69-F44F-4A35-88B3-761825005BFC}"/>
                </a:ext>
              </a:extLst>
            </p:cNvPr>
            <p:cNvGrpSpPr/>
            <p:nvPr/>
          </p:nvGrpSpPr>
          <p:grpSpPr>
            <a:xfrm>
              <a:off x="2151163" y="1162984"/>
              <a:ext cx="5603674" cy="4532032"/>
              <a:chOff x="2151163" y="1397392"/>
              <a:chExt cx="5603674" cy="4532032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0B57ADFF-8634-400E-9C02-C53D798EAFCC}"/>
                  </a:ext>
                </a:extLst>
              </p:cNvPr>
              <p:cNvCxnSpPr>
                <a:cxnSpLocks/>
                <a:stCxn id="5" idx="5"/>
                <a:endCxn id="6" idx="1"/>
              </p:cNvCxnSpPr>
              <p:nvPr/>
            </p:nvCxnSpPr>
            <p:spPr>
              <a:xfrm>
                <a:off x="5647454" y="1791148"/>
                <a:ext cx="646721" cy="934002"/>
              </a:xfrm>
              <a:prstGeom prst="lin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DC4010F3-532D-4DCB-979D-94ACAC0B93F7}"/>
                  </a:ext>
                </a:extLst>
              </p:cNvPr>
              <p:cNvCxnSpPr>
                <a:cxnSpLocks/>
                <a:stCxn id="6" idx="3"/>
                <a:endCxn id="7" idx="7"/>
              </p:cNvCxnSpPr>
              <p:nvPr/>
            </p:nvCxnSpPr>
            <p:spPr>
              <a:xfrm flipH="1">
                <a:off x="5698845" y="3051348"/>
                <a:ext cx="595330" cy="1110201"/>
              </a:xfrm>
              <a:prstGeom prst="lin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41C2FB60-D5EA-4B0F-9CEE-584A82009D38}"/>
                  </a:ext>
                </a:extLst>
              </p:cNvPr>
              <p:cNvCxnSpPr>
                <a:cxnSpLocks/>
                <a:stCxn id="7" idx="5"/>
              </p:cNvCxnSpPr>
              <p:nvPr/>
            </p:nvCxnSpPr>
            <p:spPr>
              <a:xfrm>
                <a:off x="5698845" y="4487747"/>
                <a:ext cx="881003" cy="285056"/>
              </a:xfrm>
              <a:prstGeom prst="lin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57B9297-4F58-4C42-BA5F-A25408797467}"/>
                  </a:ext>
                </a:extLst>
              </p:cNvPr>
              <p:cNvSpPr/>
              <p:nvPr/>
            </p:nvSpPr>
            <p:spPr>
              <a:xfrm>
                <a:off x="5686859" y="3645220"/>
                <a:ext cx="303242" cy="245145"/>
              </a:xfrm>
              <a:prstGeom prst="rect">
                <a:avLst/>
              </a:prstGeom>
              <a:ln w="31750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AU" sz="1400" dirty="0">
                    <a:latin typeface="Consolas" panose="020B0609020204030204" pitchFamily="49" charset="0"/>
                  </a:rPr>
                  <a:t>C04</a:t>
                </a: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0530532-AD8C-4F5F-89EB-0DC285846B3B}"/>
                  </a:ext>
                </a:extLst>
              </p:cNvPr>
              <p:cNvSpPr/>
              <p:nvPr/>
            </p:nvSpPr>
            <p:spPr>
              <a:xfrm>
                <a:off x="5253696" y="1397392"/>
                <a:ext cx="461316" cy="461314"/>
              </a:xfrm>
              <a:prstGeom prst="ellips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AU" sz="1400" dirty="0">
                    <a:latin typeface="Consolas" panose="020B0609020204030204" pitchFamily="49" charset="0"/>
                  </a:rPr>
                  <a:t>T06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4E67912-3078-4F25-91CF-DAED990A01FE}"/>
                  </a:ext>
                </a:extLst>
              </p:cNvPr>
              <p:cNvSpPr/>
              <p:nvPr/>
            </p:nvSpPr>
            <p:spPr>
              <a:xfrm>
                <a:off x="6226617" y="2657592"/>
                <a:ext cx="461316" cy="461314"/>
              </a:xfrm>
              <a:prstGeom prst="ellips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AU" sz="1400" dirty="0">
                    <a:latin typeface="Consolas" panose="020B0609020204030204" pitchFamily="49" charset="0"/>
                  </a:rPr>
                  <a:t>T05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FE49D8F-C998-4174-9F49-1CEDCC06CB32}"/>
                  </a:ext>
                </a:extLst>
              </p:cNvPr>
              <p:cNvSpPr/>
              <p:nvPr/>
            </p:nvSpPr>
            <p:spPr>
              <a:xfrm>
                <a:off x="5305087" y="4093991"/>
                <a:ext cx="461316" cy="461314"/>
              </a:xfrm>
              <a:prstGeom prst="ellips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AU" sz="1400" dirty="0">
                    <a:latin typeface="Consolas" panose="020B0609020204030204" pitchFamily="49" charset="0"/>
                  </a:rPr>
                  <a:t>T04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B09B7F4-9C44-4BB9-B90F-792C4A3B05CF}"/>
                  </a:ext>
                </a:extLst>
              </p:cNvPr>
              <p:cNvSpPr/>
              <p:nvPr/>
            </p:nvSpPr>
            <p:spPr>
              <a:xfrm flipH="1">
                <a:off x="4190988" y="1397392"/>
                <a:ext cx="461316" cy="461314"/>
              </a:xfrm>
              <a:prstGeom prst="ellips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AU" sz="1400" dirty="0">
                    <a:latin typeface="Consolas" panose="020B0609020204030204" pitchFamily="49" charset="0"/>
                  </a:rPr>
                  <a:t>T03</a:t>
                </a: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4BFC764-E29B-4F77-A315-4AD915F50EAC}"/>
                  </a:ext>
                </a:extLst>
              </p:cNvPr>
              <p:cNvSpPr/>
              <p:nvPr/>
            </p:nvSpPr>
            <p:spPr>
              <a:xfrm flipH="1">
                <a:off x="3218067" y="2657591"/>
                <a:ext cx="461316" cy="461314"/>
              </a:xfrm>
              <a:prstGeom prst="ellips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AU" sz="1400" dirty="0">
                    <a:latin typeface="Consolas" panose="020B0609020204030204" pitchFamily="49" charset="0"/>
                  </a:rPr>
                  <a:t>T02</a:t>
                </a: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E38849A8-9838-4D9B-907C-42C1BFD87FE4}"/>
                  </a:ext>
                </a:extLst>
              </p:cNvPr>
              <p:cNvSpPr/>
              <p:nvPr/>
            </p:nvSpPr>
            <p:spPr>
              <a:xfrm flipH="1">
                <a:off x="4139597" y="4093991"/>
                <a:ext cx="461316" cy="461314"/>
              </a:xfrm>
              <a:prstGeom prst="ellips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AU" sz="1400" dirty="0">
                    <a:latin typeface="Consolas" panose="020B0609020204030204" pitchFamily="49" charset="0"/>
                  </a:rPr>
                  <a:t>T01</a:t>
                </a:r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D14FE58E-CE44-4E60-8F9F-2EC93C4A18E9}"/>
                  </a:ext>
                </a:extLst>
              </p:cNvPr>
              <p:cNvCxnSpPr>
                <a:cxnSpLocks/>
                <a:stCxn id="24" idx="5"/>
                <a:endCxn id="25" idx="1"/>
              </p:cNvCxnSpPr>
              <p:nvPr/>
            </p:nvCxnSpPr>
            <p:spPr>
              <a:xfrm flipH="1">
                <a:off x="3611825" y="1791148"/>
                <a:ext cx="646721" cy="934001"/>
              </a:xfrm>
              <a:prstGeom prst="lin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E8383486-72D4-4026-A13A-4A9931DA808C}"/>
                  </a:ext>
                </a:extLst>
              </p:cNvPr>
              <p:cNvCxnSpPr>
                <a:cxnSpLocks/>
                <a:stCxn id="25" idx="3"/>
                <a:endCxn id="26" idx="7"/>
              </p:cNvCxnSpPr>
              <p:nvPr/>
            </p:nvCxnSpPr>
            <p:spPr>
              <a:xfrm>
                <a:off x="3611825" y="3051347"/>
                <a:ext cx="595330" cy="1110202"/>
              </a:xfrm>
              <a:prstGeom prst="lin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B9A52C6B-DCE9-4FD2-BDE6-FAE7A6CBD244}"/>
                  </a:ext>
                </a:extLst>
              </p:cNvPr>
              <p:cNvCxnSpPr>
                <a:cxnSpLocks/>
                <a:stCxn id="26" idx="5"/>
              </p:cNvCxnSpPr>
              <p:nvPr/>
            </p:nvCxnSpPr>
            <p:spPr>
              <a:xfrm flipH="1">
                <a:off x="3326155" y="4487747"/>
                <a:ext cx="881000" cy="285056"/>
              </a:xfrm>
              <a:prstGeom prst="lin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grpSp>
            <p:nvGrpSpPr>
              <p:cNvPr id="177" name="Group 176">
                <a:extLst>
                  <a:ext uri="{FF2B5EF4-FFF2-40B4-BE49-F238E27FC236}">
                    <a16:creationId xmlns:a16="http://schemas.microsoft.com/office/drawing/2014/main" id="{EA81D531-6ABA-4203-B78F-3BE5DE0CEE49}"/>
                  </a:ext>
                </a:extLst>
              </p:cNvPr>
              <p:cNvGrpSpPr/>
              <p:nvPr/>
            </p:nvGrpSpPr>
            <p:grpSpPr>
              <a:xfrm>
                <a:off x="3667159" y="1848491"/>
                <a:ext cx="2571684" cy="2865639"/>
                <a:chOff x="3667159" y="1848491"/>
                <a:chExt cx="2571684" cy="2865639"/>
              </a:xfrm>
            </p:grpSpPr>
            <p:grpSp>
              <p:nvGrpSpPr>
                <p:cNvPr id="175" name="Group 174">
                  <a:extLst>
                    <a:ext uri="{FF2B5EF4-FFF2-40B4-BE49-F238E27FC236}">
                      <a16:creationId xmlns:a16="http://schemas.microsoft.com/office/drawing/2014/main" id="{98CAD274-665F-4134-B0D9-E284842A781E}"/>
                    </a:ext>
                  </a:extLst>
                </p:cNvPr>
                <p:cNvGrpSpPr/>
                <p:nvPr/>
              </p:nvGrpSpPr>
              <p:grpSpPr>
                <a:xfrm>
                  <a:off x="4151206" y="1848491"/>
                  <a:ext cx="1603589" cy="487956"/>
                  <a:chOff x="4135566" y="1848491"/>
                  <a:chExt cx="1603589" cy="487956"/>
                </a:xfrm>
              </p:grpSpPr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225D5C6B-A798-4EB7-BB51-09FD1F47C8D6}"/>
                      </a:ext>
                    </a:extLst>
                  </p:cNvPr>
                  <p:cNvSpPr/>
                  <p:nvPr/>
                </p:nvSpPr>
                <p:spPr>
                  <a:xfrm rot="3206204">
                    <a:off x="5467109" y="2064401"/>
                    <a:ext cx="486000" cy="58092"/>
                  </a:xfrm>
                  <a:prstGeom prst="rect">
                    <a:avLst/>
                  </a:prstGeom>
                  <a:ln w="31750"/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AU" sz="1400">
                      <a:latin typeface="Consolas" panose="020B0609020204030204" pitchFamily="49" charset="0"/>
                    </a:endParaRPr>
                  </a:p>
                </p:txBody>
              </p: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9D89E359-7655-4985-99F2-9449D0066643}"/>
                      </a:ext>
                    </a:extLst>
                  </p:cNvPr>
                  <p:cNvSpPr/>
                  <p:nvPr/>
                </p:nvSpPr>
                <p:spPr>
                  <a:xfrm rot="18393796" flipH="1">
                    <a:off x="3927587" y="2056470"/>
                    <a:ext cx="484664" cy="68705"/>
                  </a:xfrm>
                  <a:prstGeom prst="rect">
                    <a:avLst/>
                  </a:prstGeom>
                  <a:ln w="31750"/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AU" sz="1400">
                      <a:latin typeface="Consolas" panose="020B0609020204030204" pitchFamily="49" charset="0"/>
                    </a:endParaRPr>
                  </a:p>
                </p:txBody>
              </p:sp>
            </p:grp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2789937D-7436-4ACA-8307-F59F29E92A8A}"/>
                    </a:ext>
                  </a:extLst>
                </p:cNvPr>
                <p:cNvSpPr/>
                <p:nvPr/>
              </p:nvSpPr>
              <p:spPr>
                <a:xfrm rot="1223974">
                  <a:off x="5754177" y="4645425"/>
                  <a:ext cx="484666" cy="68705"/>
                </a:xfrm>
                <a:prstGeom prst="rect">
                  <a:avLst/>
                </a:prstGeom>
                <a:ln w="317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AU" sz="140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7DDCCD10-5749-4932-A629-241C96962068}"/>
                    </a:ext>
                  </a:extLst>
                </p:cNvPr>
                <p:cNvSpPr/>
                <p:nvPr/>
              </p:nvSpPr>
              <p:spPr>
                <a:xfrm rot="20376026" flipH="1">
                  <a:off x="3667159" y="4645424"/>
                  <a:ext cx="484664" cy="68705"/>
                </a:xfrm>
                <a:prstGeom prst="rect">
                  <a:avLst/>
                </a:prstGeom>
                <a:ln w="3175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AU" sz="140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27F0B13F-61A8-4981-8EA5-D4D7AAADC5B3}"/>
                  </a:ext>
                </a:extLst>
              </p:cNvPr>
              <p:cNvGrpSpPr/>
              <p:nvPr/>
            </p:nvGrpSpPr>
            <p:grpSpPr>
              <a:xfrm>
                <a:off x="3645994" y="2294536"/>
                <a:ext cx="2614012" cy="245146"/>
                <a:chOff x="3660044" y="2294536"/>
                <a:chExt cx="2614012" cy="245146"/>
              </a:xfrm>
              <a:solidFill>
                <a:schemeClr val="accent5"/>
              </a:solidFill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7F69A4C8-DC23-4351-BEED-1A87F7E1001A}"/>
                    </a:ext>
                  </a:extLst>
                </p:cNvPr>
                <p:cNvSpPr/>
                <p:nvPr/>
              </p:nvSpPr>
              <p:spPr>
                <a:xfrm>
                  <a:off x="5970814" y="2294537"/>
                  <a:ext cx="303242" cy="245145"/>
                </a:xfrm>
                <a:prstGeom prst="rect">
                  <a:avLst/>
                </a:prstGeom>
                <a:ln w="31750"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AU" sz="1400" dirty="0">
                      <a:latin typeface="Consolas" panose="020B0609020204030204" pitchFamily="49" charset="0"/>
                    </a:rPr>
                    <a:t>C06</a:t>
                  </a: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54C7CA5C-F7AF-4730-AF12-75A9D13AF783}"/>
                    </a:ext>
                  </a:extLst>
                </p:cNvPr>
                <p:cNvSpPr/>
                <p:nvPr/>
              </p:nvSpPr>
              <p:spPr>
                <a:xfrm flipH="1">
                  <a:off x="3660044" y="2294536"/>
                  <a:ext cx="303242" cy="245145"/>
                </a:xfrm>
                <a:prstGeom prst="rect">
                  <a:avLst/>
                </a:prstGeom>
                <a:ln w="31750"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AU" sz="1400" dirty="0">
                      <a:latin typeface="Consolas" panose="020B0609020204030204" pitchFamily="49" charset="0"/>
                    </a:rPr>
                    <a:t>C02</a:t>
                  </a:r>
                </a:p>
              </p:txBody>
            </p:sp>
          </p:grp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70E04E6-8C9C-4F93-B657-8E589C455B52}"/>
                  </a:ext>
                </a:extLst>
              </p:cNvPr>
              <p:cNvSpPr/>
              <p:nvPr/>
            </p:nvSpPr>
            <p:spPr>
              <a:xfrm flipH="1">
                <a:off x="3915897" y="3645223"/>
                <a:ext cx="303242" cy="245145"/>
              </a:xfrm>
              <a:prstGeom prst="rect">
                <a:avLst/>
              </a:prstGeom>
              <a:ln w="31750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AU" sz="1400" dirty="0">
                    <a:latin typeface="Consolas" panose="020B0609020204030204" pitchFamily="49" charset="0"/>
                  </a:rPr>
                  <a:t>C02</a:t>
                </a:r>
              </a:p>
            </p:txBody>
          </p:sp>
          <p:cxnSp>
            <p:nvCxnSpPr>
              <p:cNvPr id="38" name="Connector: Curved 37">
                <a:extLst>
                  <a:ext uri="{FF2B5EF4-FFF2-40B4-BE49-F238E27FC236}">
                    <a16:creationId xmlns:a16="http://schemas.microsoft.com/office/drawing/2014/main" id="{91D6435D-8032-4713-BF0F-36883674608E}"/>
                  </a:ext>
                </a:extLst>
              </p:cNvPr>
              <p:cNvCxnSpPr>
                <a:cxnSpLocks/>
                <a:stCxn id="36" idx="1"/>
                <a:endCxn id="35" idx="1"/>
              </p:cNvCxnSpPr>
              <p:nvPr/>
            </p:nvCxnSpPr>
            <p:spPr>
              <a:xfrm flipH="1" flipV="1">
                <a:off x="3949236" y="2417109"/>
                <a:ext cx="269903" cy="1350687"/>
              </a:xfrm>
              <a:prstGeom prst="curvedConnector3">
                <a:avLst>
                  <a:gd name="adj1" fmla="val -84697"/>
                </a:avLst>
              </a:prstGeom>
              <a:ln w="60325">
                <a:solidFill>
                  <a:srgbClr val="7030A0"/>
                </a:solidFill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51" name="Connector: Curved 50">
                <a:extLst>
                  <a:ext uri="{FF2B5EF4-FFF2-40B4-BE49-F238E27FC236}">
                    <a16:creationId xmlns:a16="http://schemas.microsoft.com/office/drawing/2014/main" id="{E004236B-2759-41DF-A15A-08F02B7DB758}"/>
                  </a:ext>
                </a:extLst>
              </p:cNvPr>
              <p:cNvCxnSpPr>
                <a:cxnSpLocks/>
                <a:stCxn id="21" idx="1"/>
                <a:endCxn id="20" idx="1"/>
              </p:cNvCxnSpPr>
              <p:nvPr/>
            </p:nvCxnSpPr>
            <p:spPr>
              <a:xfrm rot="10800000" flipH="1">
                <a:off x="5686858" y="2417111"/>
                <a:ext cx="269905" cy="1350683"/>
              </a:xfrm>
              <a:prstGeom prst="curvedConnector3">
                <a:avLst>
                  <a:gd name="adj1" fmla="val -84696"/>
                </a:avLst>
              </a:prstGeom>
              <a:ln w="60325">
                <a:solidFill>
                  <a:srgbClr val="7030A0"/>
                </a:solidFill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54" name="Connector: Curved 53">
                <a:extLst>
                  <a:ext uri="{FF2B5EF4-FFF2-40B4-BE49-F238E27FC236}">
                    <a16:creationId xmlns:a16="http://schemas.microsoft.com/office/drawing/2014/main" id="{A8DEC879-2203-420B-A6CB-4FAA3B553BFD}"/>
                  </a:ext>
                </a:extLst>
              </p:cNvPr>
              <p:cNvCxnSpPr>
                <a:cxnSpLocks/>
                <a:stCxn id="35" idx="1"/>
                <a:endCxn id="20" idx="1"/>
              </p:cNvCxnSpPr>
              <p:nvPr/>
            </p:nvCxnSpPr>
            <p:spPr>
              <a:xfrm>
                <a:off x="3949236" y="2417109"/>
                <a:ext cx="2007528" cy="1"/>
              </a:xfrm>
              <a:prstGeom prst="curvedConnector3">
                <a:avLst>
                  <a:gd name="adj1" fmla="val 50000"/>
                </a:avLst>
              </a:prstGeom>
              <a:ln w="60325">
                <a:solidFill>
                  <a:srgbClr val="7030A0"/>
                </a:solidFill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4049BF07-1044-49B6-9789-CA06022B2E56}"/>
                  </a:ext>
                </a:extLst>
              </p:cNvPr>
              <p:cNvCxnSpPr>
                <a:cxnSpLocks/>
                <a:stCxn id="24" idx="2"/>
                <a:endCxn id="5" idx="2"/>
              </p:cNvCxnSpPr>
              <p:nvPr/>
            </p:nvCxnSpPr>
            <p:spPr>
              <a:xfrm>
                <a:off x="4652304" y="1628049"/>
                <a:ext cx="601392" cy="0"/>
              </a:xfrm>
              <a:prstGeom prst="lin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61" name="Connector: Elbow 60">
                <a:extLst>
                  <a:ext uri="{FF2B5EF4-FFF2-40B4-BE49-F238E27FC236}">
                    <a16:creationId xmlns:a16="http://schemas.microsoft.com/office/drawing/2014/main" id="{6B4D21ED-D8D8-4C61-8E45-70CBBCE9BB8A}"/>
                  </a:ext>
                </a:extLst>
              </p:cNvPr>
              <p:cNvCxnSpPr>
                <a:cxnSpLocks/>
                <a:stCxn id="191" idx="2"/>
                <a:endCxn id="59" idx="3"/>
              </p:cNvCxnSpPr>
              <p:nvPr/>
            </p:nvCxnSpPr>
            <p:spPr>
              <a:xfrm rot="10800000">
                <a:off x="2633987" y="4206170"/>
                <a:ext cx="790952" cy="466889"/>
              </a:xfrm>
              <a:prstGeom prst="bentConnector3">
                <a:avLst>
                  <a:gd name="adj1" fmla="val 50000"/>
                </a:avLst>
              </a:prstGeom>
              <a:ln>
                <a:prstDash val="sysDash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8" name="Connector: Elbow 67">
                <a:extLst>
                  <a:ext uri="{FF2B5EF4-FFF2-40B4-BE49-F238E27FC236}">
                    <a16:creationId xmlns:a16="http://schemas.microsoft.com/office/drawing/2014/main" id="{05BB0A0F-6937-4CBB-9F04-90195AB8D127}"/>
                  </a:ext>
                </a:extLst>
              </p:cNvPr>
              <p:cNvCxnSpPr>
                <a:cxnSpLocks/>
                <a:stCxn id="34" idx="2"/>
                <a:endCxn id="64" idx="2"/>
              </p:cNvCxnSpPr>
              <p:nvPr/>
            </p:nvCxnSpPr>
            <p:spPr>
              <a:xfrm rot="5400000">
                <a:off x="3012985" y="4091565"/>
                <a:ext cx="288070" cy="1528890"/>
              </a:xfrm>
              <a:prstGeom prst="bentConnector3">
                <a:avLst>
                  <a:gd name="adj1" fmla="val 179356"/>
                </a:avLst>
              </a:prstGeom>
              <a:ln>
                <a:prstDash val="sysDash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1" name="Connector: Elbow 70">
                <a:extLst>
                  <a:ext uri="{FF2B5EF4-FFF2-40B4-BE49-F238E27FC236}">
                    <a16:creationId xmlns:a16="http://schemas.microsoft.com/office/drawing/2014/main" id="{69897B8E-4607-4AE4-8831-FB9A9F8FCA7F}"/>
                  </a:ext>
                </a:extLst>
              </p:cNvPr>
              <p:cNvCxnSpPr>
                <a:cxnSpLocks/>
                <a:stCxn id="32" idx="3"/>
                <a:endCxn id="65" idx="3"/>
              </p:cNvCxnSpPr>
              <p:nvPr/>
            </p:nvCxnSpPr>
            <p:spPr>
              <a:xfrm rot="10800000">
                <a:off x="2633987" y="3566182"/>
                <a:ext cx="1352574" cy="595785"/>
              </a:xfrm>
              <a:prstGeom prst="bentConnector3">
                <a:avLst>
                  <a:gd name="adj1" fmla="val 50000"/>
                </a:avLst>
              </a:prstGeom>
              <a:ln>
                <a:prstDash val="sysDash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4" name="Connector: Elbow 73">
                <a:extLst>
                  <a:ext uri="{FF2B5EF4-FFF2-40B4-BE49-F238E27FC236}">
                    <a16:creationId xmlns:a16="http://schemas.microsoft.com/office/drawing/2014/main" id="{548CE8C1-0890-437C-95DC-FECC905C9514}"/>
                  </a:ext>
                </a:extLst>
              </p:cNvPr>
              <p:cNvCxnSpPr>
                <a:cxnSpLocks/>
                <a:stCxn id="185" idx="3"/>
                <a:endCxn id="66" idx="3"/>
              </p:cNvCxnSpPr>
              <p:nvPr/>
            </p:nvCxnSpPr>
            <p:spPr>
              <a:xfrm rot="10800000" flipV="1">
                <a:off x="2633988" y="2521169"/>
                <a:ext cx="885139" cy="405024"/>
              </a:xfrm>
              <a:prstGeom prst="bentConnector3">
                <a:avLst>
                  <a:gd name="adj1" fmla="val 50000"/>
                </a:avLst>
              </a:prstGeom>
              <a:ln>
                <a:prstDash val="sysDash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7" name="Connector: Elbow 76">
                <a:extLst>
                  <a:ext uri="{FF2B5EF4-FFF2-40B4-BE49-F238E27FC236}">
                    <a16:creationId xmlns:a16="http://schemas.microsoft.com/office/drawing/2014/main" id="{0A2662F9-9696-4A63-98E4-27194AE72325}"/>
                  </a:ext>
                </a:extLst>
              </p:cNvPr>
              <p:cNvCxnSpPr>
                <a:cxnSpLocks/>
                <a:stCxn id="33" idx="0"/>
                <a:endCxn id="67" idx="3"/>
              </p:cNvCxnSpPr>
              <p:nvPr/>
            </p:nvCxnSpPr>
            <p:spPr>
              <a:xfrm rot="10800000" flipV="1">
                <a:off x="2633987" y="2070357"/>
                <a:ext cx="1523980" cy="215847"/>
              </a:xfrm>
              <a:prstGeom prst="bentConnector3">
                <a:avLst>
                  <a:gd name="adj1" fmla="val 50000"/>
                </a:avLst>
              </a:prstGeom>
              <a:ln>
                <a:prstDash val="sysDash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721B185-E415-4B39-87A5-E928E73DEB35}"/>
                  </a:ext>
                </a:extLst>
              </p:cNvPr>
              <p:cNvSpPr txBox="1"/>
              <p:nvPr/>
            </p:nvSpPr>
            <p:spPr>
              <a:xfrm>
                <a:off x="2151163" y="4052280"/>
                <a:ext cx="4828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P01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C3D3792-5114-440F-A55D-C7442A84FF3B}"/>
                  </a:ext>
                </a:extLst>
              </p:cNvPr>
              <p:cNvSpPr txBox="1"/>
              <p:nvPr/>
            </p:nvSpPr>
            <p:spPr>
              <a:xfrm>
                <a:off x="2151163" y="4692268"/>
                <a:ext cx="4828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F01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A4D7292-5F5E-49C2-9B89-3DC84A08ACFD}"/>
                  </a:ext>
                </a:extLst>
              </p:cNvPr>
              <p:cNvSpPr txBox="1"/>
              <p:nvPr/>
            </p:nvSpPr>
            <p:spPr>
              <a:xfrm>
                <a:off x="2151163" y="3412292"/>
                <a:ext cx="4828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P02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9FCA270-C8A6-4592-814F-223D06D3CA95}"/>
                  </a:ext>
                </a:extLst>
              </p:cNvPr>
              <p:cNvSpPr txBox="1"/>
              <p:nvPr/>
            </p:nvSpPr>
            <p:spPr>
              <a:xfrm>
                <a:off x="2151163" y="2772304"/>
                <a:ext cx="4828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P03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E96E36A-9932-4BA9-9B28-4F809C9E1641}"/>
                  </a:ext>
                </a:extLst>
              </p:cNvPr>
              <p:cNvSpPr txBox="1"/>
              <p:nvPr/>
            </p:nvSpPr>
            <p:spPr>
              <a:xfrm>
                <a:off x="2151163" y="2132316"/>
                <a:ext cx="4828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F03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5846744-BECB-49B8-98F0-0F98B42E59A8}"/>
                  </a:ext>
                </a:extLst>
              </p:cNvPr>
              <p:cNvSpPr txBox="1"/>
              <p:nvPr/>
            </p:nvSpPr>
            <p:spPr>
              <a:xfrm>
                <a:off x="7272013" y="4052280"/>
                <a:ext cx="4828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P04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E58B5B88-614A-4DEA-90D5-8491FCDD3D18}"/>
                  </a:ext>
                </a:extLst>
              </p:cNvPr>
              <p:cNvSpPr txBox="1"/>
              <p:nvPr/>
            </p:nvSpPr>
            <p:spPr>
              <a:xfrm>
                <a:off x="7272013" y="4692268"/>
                <a:ext cx="4828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F04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1E6F6716-09A9-4ACA-9190-2D83C7B29834}"/>
                  </a:ext>
                </a:extLst>
              </p:cNvPr>
              <p:cNvSpPr txBox="1"/>
              <p:nvPr/>
            </p:nvSpPr>
            <p:spPr>
              <a:xfrm>
                <a:off x="7272013" y="3412292"/>
                <a:ext cx="4828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P05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4621499-EA22-40A0-BA96-D612527A8534}"/>
                  </a:ext>
                </a:extLst>
              </p:cNvPr>
              <p:cNvSpPr txBox="1"/>
              <p:nvPr/>
            </p:nvSpPr>
            <p:spPr>
              <a:xfrm>
                <a:off x="7272013" y="2772304"/>
                <a:ext cx="4828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P06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72A50F05-2832-4241-A4D3-885B42804461}"/>
                  </a:ext>
                </a:extLst>
              </p:cNvPr>
              <p:cNvSpPr txBox="1"/>
              <p:nvPr/>
            </p:nvSpPr>
            <p:spPr>
              <a:xfrm>
                <a:off x="7272013" y="2132316"/>
                <a:ext cx="4828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F06</a:t>
                </a:r>
              </a:p>
            </p:txBody>
          </p:sp>
          <p:cxnSp>
            <p:nvCxnSpPr>
              <p:cNvPr id="88" name="Connector: Elbow 87">
                <a:extLst>
                  <a:ext uri="{FF2B5EF4-FFF2-40B4-BE49-F238E27FC236}">
                    <a16:creationId xmlns:a16="http://schemas.microsoft.com/office/drawing/2014/main" id="{925E8F2C-E9C8-42C3-AF53-E05983FBBBEB}"/>
                  </a:ext>
                </a:extLst>
              </p:cNvPr>
              <p:cNvCxnSpPr>
                <a:cxnSpLocks/>
                <a:stCxn id="16" idx="2"/>
                <a:endCxn id="82" idx="1"/>
              </p:cNvCxnSpPr>
              <p:nvPr/>
            </p:nvCxnSpPr>
            <p:spPr>
              <a:xfrm flipV="1">
                <a:off x="6481062" y="4206169"/>
                <a:ext cx="790951" cy="466889"/>
              </a:xfrm>
              <a:prstGeom prst="bentConnector3">
                <a:avLst>
                  <a:gd name="adj1" fmla="val 50000"/>
                </a:avLst>
              </a:prstGeom>
              <a:ln>
                <a:prstDash val="sysDash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9" name="Connector: Elbow 88">
                <a:extLst>
                  <a:ext uri="{FF2B5EF4-FFF2-40B4-BE49-F238E27FC236}">
                    <a16:creationId xmlns:a16="http://schemas.microsoft.com/office/drawing/2014/main" id="{2BB83EA9-D76C-4884-9752-4A0B3F21BFA2}"/>
                  </a:ext>
                </a:extLst>
              </p:cNvPr>
              <p:cNvCxnSpPr>
                <a:cxnSpLocks/>
                <a:stCxn id="19" idx="2"/>
                <a:endCxn id="83" idx="2"/>
              </p:cNvCxnSpPr>
              <p:nvPr/>
            </p:nvCxnSpPr>
            <p:spPr>
              <a:xfrm rot="16200000" flipH="1">
                <a:off x="6604946" y="4091565"/>
                <a:ext cx="288069" cy="1528889"/>
              </a:xfrm>
              <a:prstGeom prst="bentConnector3">
                <a:avLst>
                  <a:gd name="adj1" fmla="val 179356"/>
                </a:avLst>
              </a:prstGeom>
              <a:ln>
                <a:prstDash val="sysDash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0" name="Connector: Elbow 89">
                <a:extLst>
                  <a:ext uri="{FF2B5EF4-FFF2-40B4-BE49-F238E27FC236}">
                    <a16:creationId xmlns:a16="http://schemas.microsoft.com/office/drawing/2014/main" id="{84E98BDF-941E-4511-A004-29B2022291B0}"/>
                  </a:ext>
                </a:extLst>
              </p:cNvPr>
              <p:cNvCxnSpPr>
                <a:cxnSpLocks/>
                <a:stCxn id="189" idx="3"/>
                <a:endCxn id="84" idx="1"/>
              </p:cNvCxnSpPr>
              <p:nvPr/>
            </p:nvCxnSpPr>
            <p:spPr>
              <a:xfrm flipV="1">
                <a:off x="5919440" y="3566181"/>
                <a:ext cx="1352573" cy="595785"/>
              </a:xfrm>
              <a:prstGeom prst="bentConnector3">
                <a:avLst>
                  <a:gd name="adj1" fmla="val 50000"/>
                </a:avLst>
              </a:prstGeom>
              <a:ln>
                <a:prstDash val="sysDash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1" name="Connector: Elbow 90">
                <a:extLst>
                  <a:ext uri="{FF2B5EF4-FFF2-40B4-BE49-F238E27FC236}">
                    <a16:creationId xmlns:a16="http://schemas.microsoft.com/office/drawing/2014/main" id="{4381D84D-966E-4CCF-A647-015EA9AE4EA9}"/>
                  </a:ext>
                </a:extLst>
              </p:cNvPr>
              <p:cNvCxnSpPr>
                <a:cxnSpLocks/>
                <a:stCxn id="15" idx="3"/>
                <a:endCxn id="85" idx="1"/>
              </p:cNvCxnSpPr>
              <p:nvPr/>
            </p:nvCxnSpPr>
            <p:spPr>
              <a:xfrm>
                <a:off x="6386875" y="2521169"/>
                <a:ext cx="885138" cy="405024"/>
              </a:xfrm>
              <a:prstGeom prst="bentConnector3">
                <a:avLst>
                  <a:gd name="adj1" fmla="val 50000"/>
                </a:avLst>
              </a:prstGeom>
              <a:ln>
                <a:prstDash val="sysDash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2" name="Connector: Elbow 91">
                <a:extLst>
                  <a:ext uri="{FF2B5EF4-FFF2-40B4-BE49-F238E27FC236}">
                    <a16:creationId xmlns:a16="http://schemas.microsoft.com/office/drawing/2014/main" id="{49791505-CB41-4D41-9255-DEBA4B370D03}"/>
                  </a:ext>
                </a:extLst>
              </p:cNvPr>
              <p:cNvCxnSpPr>
                <a:cxnSpLocks/>
                <a:stCxn id="18" idx="0"/>
                <a:endCxn id="86" idx="1"/>
              </p:cNvCxnSpPr>
              <p:nvPr/>
            </p:nvCxnSpPr>
            <p:spPr>
              <a:xfrm>
                <a:off x="5749079" y="2076144"/>
                <a:ext cx="1522934" cy="210061"/>
              </a:xfrm>
              <a:prstGeom prst="bentConnector3">
                <a:avLst>
                  <a:gd name="adj1" fmla="val 50000"/>
                </a:avLst>
              </a:prstGeom>
              <a:ln>
                <a:prstDash val="sysDash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C81E79D9-6DF4-4AB0-9682-515BDC99B7B8}"/>
                  </a:ext>
                </a:extLst>
              </p:cNvPr>
              <p:cNvGrpSpPr/>
              <p:nvPr/>
            </p:nvGrpSpPr>
            <p:grpSpPr>
              <a:xfrm>
                <a:off x="2592392" y="5406204"/>
                <a:ext cx="4721217" cy="523220"/>
                <a:chOff x="2800950" y="5406204"/>
                <a:chExt cx="4721217" cy="523220"/>
              </a:xfrm>
            </p:grpSpPr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37092CCE-856D-44C5-8AF9-EAE3AEE2F17F}"/>
                    </a:ext>
                  </a:extLst>
                </p:cNvPr>
                <p:cNvSpPr txBox="1"/>
                <p:nvPr/>
              </p:nvSpPr>
              <p:spPr>
                <a:xfrm>
                  <a:off x="5305087" y="5406204"/>
                  <a:ext cx="2217080" cy="523220"/>
                </a:xfrm>
                <a:prstGeom prst="rect">
                  <a:avLst/>
                </a:prstGeom>
                <a:noFill/>
              </p:spPr>
              <p:txBody>
                <a:bodyPr wrap="square" numCol="1" rtlCol="0">
                  <a:spAutoFit/>
                </a:bodyPr>
                <a:lstStyle/>
                <a:p>
                  <a:pPr algn="ctr"/>
                  <a:r>
                    <a:rPr lang="en-AU" sz="1400" dirty="0">
                      <a:solidFill>
                        <a:schemeClr val="accent2"/>
                      </a:solidFill>
                      <a:latin typeface="Consolas" panose="020B0609020204030204" pitchFamily="49" charset="0"/>
                    </a:rPr>
                    <a:t>F: Force Sensor</a:t>
                  </a:r>
                </a:p>
                <a:p>
                  <a:pPr algn="ctr"/>
                  <a:r>
                    <a:rPr lang="en-AU" sz="1400" dirty="0">
                      <a:solidFill>
                        <a:schemeClr val="accent2"/>
                      </a:solidFill>
                      <a:latin typeface="Consolas" panose="020B0609020204030204" pitchFamily="49" charset="0"/>
                    </a:rPr>
                    <a:t>P: Position Sensor</a:t>
                  </a:r>
                </a:p>
              </p:txBody>
            </p:sp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A76CC896-F2CF-4873-9EE5-DD4BC93CE0D0}"/>
                    </a:ext>
                  </a:extLst>
                </p:cNvPr>
                <p:cNvSpPr txBox="1"/>
                <p:nvPr/>
              </p:nvSpPr>
              <p:spPr>
                <a:xfrm>
                  <a:off x="2800950" y="5406204"/>
                  <a:ext cx="2217080" cy="523220"/>
                </a:xfrm>
                <a:prstGeom prst="rect">
                  <a:avLst/>
                </a:prstGeom>
                <a:noFill/>
              </p:spPr>
              <p:txBody>
                <a:bodyPr wrap="square" numCol="1" rtlCol="0">
                  <a:spAutoFit/>
                </a:bodyPr>
                <a:lstStyle/>
                <a:p>
                  <a:pPr algn="ctr"/>
                  <a:r>
                    <a:rPr lang="en-AU" sz="1400" dirty="0">
                      <a:solidFill>
                        <a:schemeClr val="accent2"/>
                      </a:solidFill>
                      <a:latin typeface="Consolas" panose="020B0609020204030204" pitchFamily="49" charset="0"/>
                    </a:rPr>
                    <a:t>T: Actuator Torque</a:t>
                  </a:r>
                </a:p>
                <a:p>
                  <a:pPr algn="ctr"/>
                  <a:r>
                    <a:rPr lang="en-AU" sz="1400" dirty="0">
                      <a:solidFill>
                        <a:schemeClr val="accent2"/>
                      </a:solidFill>
                      <a:latin typeface="Consolas" panose="020B0609020204030204" pitchFamily="49" charset="0"/>
                    </a:rPr>
                    <a:t>C: Controller Module</a:t>
                  </a:r>
                </a:p>
              </p:txBody>
            </p:sp>
          </p:grp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F522F2B-687C-4EFF-B396-260C2604B002}"/>
                  </a:ext>
                </a:extLst>
              </p:cNvPr>
              <p:cNvSpPr/>
              <p:nvPr/>
            </p:nvSpPr>
            <p:spPr>
              <a:xfrm rot="18986352">
                <a:off x="6024782" y="2631499"/>
                <a:ext cx="419904" cy="68705"/>
              </a:xfrm>
              <a:prstGeom prst="rect">
                <a:avLst/>
              </a:prstGeom>
              <a:ln w="317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AU" sz="1400">
                  <a:latin typeface="Consolas" panose="020B0609020204030204" pitchFamily="49" charset="0"/>
                </a:endParaRPr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2664434C-21CD-4C69-9907-DD12EDF4DFB8}"/>
                  </a:ext>
                </a:extLst>
              </p:cNvPr>
              <p:cNvSpPr/>
              <p:nvPr/>
            </p:nvSpPr>
            <p:spPr>
              <a:xfrm rot="2613648" flipH="1">
                <a:off x="3461315" y="2631499"/>
                <a:ext cx="419904" cy="68705"/>
              </a:xfrm>
              <a:prstGeom prst="rect">
                <a:avLst/>
              </a:prstGeom>
              <a:ln w="317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AU" sz="1400">
                  <a:latin typeface="Consolas" panose="020B0609020204030204" pitchFamily="49" charset="0"/>
                </a:endParaRPr>
              </a:p>
            </p:txBody>
          </p:sp>
          <p:grpSp>
            <p:nvGrpSpPr>
              <p:cNvPr id="192" name="Group 191">
                <a:extLst>
                  <a:ext uri="{FF2B5EF4-FFF2-40B4-BE49-F238E27FC236}">
                    <a16:creationId xmlns:a16="http://schemas.microsoft.com/office/drawing/2014/main" id="{43D7BCD6-11C4-41D6-9E24-C13DA8AB517D}"/>
                  </a:ext>
                </a:extLst>
              </p:cNvPr>
              <p:cNvGrpSpPr/>
              <p:nvPr/>
            </p:nvGrpSpPr>
            <p:grpSpPr>
              <a:xfrm>
                <a:off x="3961226" y="4027631"/>
                <a:ext cx="1983549" cy="68705"/>
                <a:chOff x="3966981" y="4027631"/>
                <a:chExt cx="1983549" cy="68705"/>
              </a:xfrm>
            </p:grpSpPr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2F4AF0C5-191D-4D63-A262-C842C126DD83}"/>
                    </a:ext>
                  </a:extLst>
                </p:cNvPr>
                <p:cNvSpPr/>
                <p:nvPr/>
              </p:nvSpPr>
              <p:spPr>
                <a:xfrm rot="19893684" flipH="1">
                  <a:off x="3966981" y="4027631"/>
                  <a:ext cx="419902" cy="68705"/>
                </a:xfrm>
                <a:prstGeom prst="rect">
                  <a:avLst/>
                </a:prstGeom>
                <a:ln w="317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AU" sz="140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F9450B42-476D-4AB3-9CEC-6209EA3EE728}"/>
                    </a:ext>
                  </a:extLst>
                </p:cNvPr>
                <p:cNvSpPr/>
                <p:nvPr/>
              </p:nvSpPr>
              <p:spPr>
                <a:xfrm rot="1706316">
                  <a:off x="5530628" y="4027631"/>
                  <a:ext cx="419902" cy="68705"/>
                </a:xfrm>
                <a:prstGeom prst="rect">
                  <a:avLst/>
                </a:prstGeom>
                <a:ln w="317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AU" sz="1400">
                    <a:latin typeface="Consolas" panose="020B0609020204030204" pitchFamily="49" charset="0"/>
                  </a:endParaRPr>
                </a:p>
              </p:txBody>
            </p:sp>
          </p:grp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827AFBB-F288-4965-8922-EDBF3EA5C55B}"/>
                  </a:ext>
                </a:extLst>
              </p:cNvPr>
              <p:cNvSpPr/>
              <p:nvPr/>
            </p:nvSpPr>
            <p:spPr>
              <a:xfrm rot="17508150">
                <a:off x="6239216" y="4625947"/>
                <a:ext cx="419902" cy="68705"/>
              </a:xfrm>
              <a:prstGeom prst="rect">
                <a:avLst/>
              </a:prstGeom>
              <a:ln w="317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AU" sz="1400">
                  <a:latin typeface="Consolas" panose="020B0609020204030204" pitchFamily="49" charset="0"/>
                </a:endParaRPr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13E1BD59-9E9E-4400-B57E-B02D10F2E0D7}"/>
                  </a:ext>
                </a:extLst>
              </p:cNvPr>
              <p:cNvSpPr/>
              <p:nvPr/>
            </p:nvSpPr>
            <p:spPr>
              <a:xfrm rot="4091850" flipH="1">
                <a:off x="3246883" y="4625947"/>
                <a:ext cx="419902" cy="68705"/>
              </a:xfrm>
              <a:prstGeom prst="rect">
                <a:avLst/>
              </a:prstGeom>
              <a:ln w="317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AU" sz="1400">
                  <a:latin typeface="Consolas" panose="020B0609020204030204" pitchFamily="49" charset="0"/>
                </a:endParaRPr>
              </a:p>
            </p:txBody>
          </p:sp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5A1EB7CF-0019-4F90-8D23-4EF738B6B184}"/>
                  </a:ext>
                </a:extLst>
              </p:cNvPr>
              <p:cNvSpPr txBox="1"/>
              <p:nvPr/>
            </p:nvSpPr>
            <p:spPr>
              <a:xfrm>
                <a:off x="3814579" y="1692830"/>
                <a:ext cx="383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latin typeface="Consolas" panose="020B0609020204030204" pitchFamily="49" charset="0"/>
                  </a:rPr>
                  <a:t>LT</a:t>
                </a:r>
              </a:p>
            </p:txBody>
          </p:sp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79579617-58C7-485C-8FBC-0F7A2FAE93D5}"/>
                  </a:ext>
                </a:extLst>
              </p:cNvPr>
              <p:cNvSpPr txBox="1"/>
              <p:nvPr/>
            </p:nvSpPr>
            <p:spPr>
              <a:xfrm>
                <a:off x="3593959" y="4308640"/>
                <a:ext cx="383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latin typeface="Consolas" panose="020B0609020204030204" pitchFamily="49" charset="0"/>
                  </a:rPr>
                  <a:t>LF</a:t>
                </a:r>
              </a:p>
            </p:txBody>
          </p:sp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97075EC4-95B1-4828-80BE-86E37E275879}"/>
                  </a:ext>
                </a:extLst>
              </p:cNvPr>
              <p:cNvSpPr txBox="1"/>
              <p:nvPr/>
            </p:nvSpPr>
            <p:spPr>
              <a:xfrm flipH="1">
                <a:off x="5707984" y="1692830"/>
                <a:ext cx="383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latin typeface="Consolas" panose="020B0609020204030204" pitchFamily="49" charset="0"/>
                  </a:rPr>
                  <a:t>RT</a:t>
                </a:r>
              </a:p>
            </p:txBody>
          </p:sp>
          <p:grpSp>
            <p:nvGrpSpPr>
              <p:cNvPr id="232" name="Group 231">
                <a:extLst>
                  <a:ext uri="{FF2B5EF4-FFF2-40B4-BE49-F238E27FC236}">
                    <a16:creationId xmlns:a16="http://schemas.microsoft.com/office/drawing/2014/main" id="{2C8CB564-869A-46BF-A95A-9F483FFFBA03}"/>
                  </a:ext>
                </a:extLst>
              </p:cNvPr>
              <p:cNvGrpSpPr/>
              <p:nvPr/>
            </p:nvGrpSpPr>
            <p:grpSpPr>
              <a:xfrm>
                <a:off x="3634287" y="2976961"/>
                <a:ext cx="2637427" cy="307777"/>
                <a:chOff x="3652661" y="2976961"/>
                <a:chExt cx="2637427" cy="307777"/>
              </a:xfrm>
            </p:grpSpPr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EA46A19F-5009-4FEB-A2A4-FF4C8B4F49B9}"/>
                    </a:ext>
                  </a:extLst>
                </p:cNvPr>
                <p:cNvSpPr txBox="1"/>
                <p:nvPr/>
              </p:nvSpPr>
              <p:spPr>
                <a:xfrm>
                  <a:off x="3652661" y="2976961"/>
                  <a:ext cx="3834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1400" dirty="0">
                      <a:latin typeface="Consolas" panose="020B0609020204030204" pitchFamily="49" charset="0"/>
                    </a:rPr>
                    <a:t>LS</a:t>
                  </a:r>
                </a:p>
              </p:txBody>
            </p:sp>
            <p:sp>
              <p:nvSpPr>
                <p:cNvPr id="218" name="TextBox 217">
                  <a:extLst>
                    <a:ext uri="{FF2B5EF4-FFF2-40B4-BE49-F238E27FC236}">
                      <a16:creationId xmlns:a16="http://schemas.microsoft.com/office/drawing/2014/main" id="{B1DA8CC7-916E-42C2-9D06-D2407CD4A29F}"/>
                    </a:ext>
                  </a:extLst>
                </p:cNvPr>
                <p:cNvSpPr txBox="1"/>
                <p:nvPr/>
              </p:nvSpPr>
              <p:spPr>
                <a:xfrm flipH="1">
                  <a:off x="5906650" y="2976961"/>
                  <a:ext cx="3834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1400" dirty="0">
                      <a:latin typeface="Consolas" panose="020B0609020204030204" pitchFamily="49" charset="0"/>
                    </a:rPr>
                    <a:t>RS</a:t>
                  </a:r>
                </a:p>
              </p:txBody>
            </p:sp>
          </p:grpSp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6173E474-5E31-4240-A924-83F72AA79BE0}"/>
                  </a:ext>
                </a:extLst>
              </p:cNvPr>
              <p:cNvSpPr txBox="1"/>
              <p:nvPr/>
            </p:nvSpPr>
            <p:spPr>
              <a:xfrm flipH="1">
                <a:off x="5928604" y="4308640"/>
                <a:ext cx="383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latin typeface="Consolas" panose="020B0609020204030204" pitchFamily="49" charset="0"/>
                  </a:rPr>
                  <a:t>RF</a:t>
                </a:r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5EDF3D43-44DB-47E2-B3A8-8A4D641FAE98}"/>
                  </a:ext>
                </a:extLst>
              </p:cNvPr>
              <p:cNvSpPr/>
              <p:nvPr/>
            </p:nvSpPr>
            <p:spPr>
              <a:xfrm flipH="1">
                <a:off x="3595986" y="3645223"/>
                <a:ext cx="303242" cy="245145"/>
              </a:xfrm>
              <a:prstGeom prst="rect">
                <a:avLst/>
              </a:prstGeom>
              <a:ln w="31750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AU" sz="1400" dirty="0">
                    <a:latin typeface="Consolas" panose="020B0609020204030204" pitchFamily="49" charset="0"/>
                  </a:rPr>
                  <a:t>C01</a:t>
                </a:r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0E3EA661-E1E5-44F8-8943-6053A5A2F4A6}"/>
                  </a:ext>
                </a:extLst>
              </p:cNvPr>
              <p:cNvSpPr/>
              <p:nvPr/>
            </p:nvSpPr>
            <p:spPr>
              <a:xfrm>
                <a:off x="6009239" y="3645220"/>
                <a:ext cx="303242" cy="245145"/>
              </a:xfrm>
              <a:prstGeom prst="rect">
                <a:avLst/>
              </a:prstGeom>
              <a:ln w="31750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AU" sz="1400" dirty="0">
                    <a:latin typeface="Consolas" panose="020B0609020204030204" pitchFamily="49" charset="0"/>
                  </a:rPr>
                  <a:t>C05</a:t>
                </a:r>
              </a:p>
            </p:txBody>
          </p:sp>
          <p:cxnSp>
            <p:nvCxnSpPr>
              <p:cNvPr id="226" name="Connector: Curved 225">
                <a:extLst>
                  <a:ext uri="{FF2B5EF4-FFF2-40B4-BE49-F238E27FC236}">
                    <a16:creationId xmlns:a16="http://schemas.microsoft.com/office/drawing/2014/main" id="{0C06E48A-E7F0-4EF6-976E-E8758F716E23}"/>
                  </a:ext>
                </a:extLst>
              </p:cNvPr>
              <p:cNvCxnSpPr>
                <a:cxnSpLocks/>
                <a:stCxn id="36" idx="0"/>
                <a:endCxn id="223" idx="0"/>
              </p:cNvCxnSpPr>
              <p:nvPr/>
            </p:nvCxnSpPr>
            <p:spPr>
              <a:xfrm rot="16200000" flipV="1">
                <a:off x="3907563" y="3485267"/>
                <a:ext cx="12700" cy="319911"/>
              </a:xfrm>
              <a:prstGeom prst="curvedConnector3">
                <a:avLst>
                  <a:gd name="adj1" fmla="val 1800000"/>
                </a:avLst>
              </a:prstGeom>
              <a:ln w="60325">
                <a:solidFill>
                  <a:srgbClr val="7030A0"/>
                </a:solidFill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29" name="Connector: Curved 228">
                <a:extLst>
                  <a:ext uri="{FF2B5EF4-FFF2-40B4-BE49-F238E27FC236}">
                    <a16:creationId xmlns:a16="http://schemas.microsoft.com/office/drawing/2014/main" id="{E45D3A1A-E4C5-4220-B902-744CBC857D18}"/>
                  </a:ext>
                </a:extLst>
              </p:cNvPr>
              <p:cNvCxnSpPr>
                <a:cxnSpLocks/>
                <a:stCxn id="225" idx="0"/>
                <a:endCxn id="21" idx="0"/>
              </p:cNvCxnSpPr>
              <p:nvPr/>
            </p:nvCxnSpPr>
            <p:spPr>
              <a:xfrm rot="16200000" flipV="1">
                <a:off x="5999670" y="3484030"/>
                <a:ext cx="12700" cy="322380"/>
              </a:xfrm>
              <a:prstGeom prst="curvedConnector3">
                <a:avLst>
                  <a:gd name="adj1" fmla="val 1800000"/>
                </a:avLst>
              </a:prstGeom>
              <a:ln w="60325">
                <a:solidFill>
                  <a:srgbClr val="7030A0"/>
                </a:solidFill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135B7AF5-3C18-4053-9324-BCD803DFF11F}"/>
                </a:ext>
              </a:extLst>
            </p:cNvPr>
            <p:cNvSpPr txBox="1"/>
            <p:nvPr/>
          </p:nvSpPr>
          <p:spPr>
            <a:xfrm>
              <a:off x="4562509" y="1882236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rgbClr val="7030A0"/>
                  </a:solidFill>
                  <a:latin typeface="Consolas" panose="020B0609020204030204" pitchFamily="49" charset="0"/>
                </a:rPr>
                <a:t>Comms.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0785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458BAC8D-0BEF-4F70-87EF-A484E126633D}"/>
              </a:ext>
            </a:extLst>
          </p:cNvPr>
          <p:cNvGrpSpPr/>
          <p:nvPr/>
        </p:nvGrpSpPr>
        <p:grpSpPr>
          <a:xfrm>
            <a:off x="1427217" y="1541718"/>
            <a:ext cx="7128939" cy="3722067"/>
            <a:chOff x="1427217" y="1541717"/>
            <a:chExt cx="7128939" cy="3722067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BF87B10-5D2D-48F0-87E2-EDFC850042D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138663" y="2494080"/>
              <a:ext cx="1911423" cy="2057963"/>
            </a:xfrm>
            <a:prstGeom prst="line">
              <a:avLst/>
            </a:prstGeom>
            <a:ln w="127000">
              <a:solidFill>
                <a:schemeClr val="tx1"/>
              </a:solidFill>
              <a:headEnd type="oval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13880DB-0E0A-46B3-8DD0-68484D7149F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096612" y="1594094"/>
              <a:ext cx="1072274" cy="3018786"/>
            </a:xfrm>
            <a:prstGeom prst="line">
              <a:avLst/>
            </a:prstGeom>
            <a:ln w="127000">
              <a:solidFill>
                <a:schemeClr val="tx1"/>
              </a:solidFill>
              <a:headEnd type="oval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2C41F30-98A0-4479-B660-DEA7C8CC29C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897868" y="2646368"/>
              <a:ext cx="1237529" cy="748984"/>
            </a:xfrm>
            <a:prstGeom prst="line">
              <a:avLst/>
            </a:prstGeom>
            <a:ln w="127000">
              <a:solidFill>
                <a:schemeClr val="tx1"/>
              </a:solidFill>
              <a:headEnd type="oval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Flowchart: Summing Junction 47">
              <a:extLst>
                <a:ext uri="{FF2B5EF4-FFF2-40B4-BE49-F238E27FC236}">
                  <a16:creationId xmlns:a16="http://schemas.microsoft.com/office/drawing/2014/main" id="{AF79878A-9BD7-47FC-BBC7-61381D80F05D}"/>
                </a:ext>
              </a:extLst>
            </p:cNvPr>
            <p:cNvSpPr/>
            <p:nvPr/>
          </p:nvSpPr>
          <p:spPr>
            <a:xfrm rot="16200000" flipH="1">
              <a:off x="3007979" y="3255319"/>
              <a:ext cx="347031" cy="347031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6" name="Flowchart: Summing Junction 45">
              <a:extLst>
                <a:ext uri="{FF2B5EF4-FFF2-40B4-BE49-F238E27FC236}">
                  <a16:creationId xmlns:a16="http://schemas.microsoft.com/office/drawing/2014/main" id="{65E4AE31-8D07-4515-9D46-5FAA1A4B2660}"/>
                </a:ext>
              </a:extLst>
            </p:cNvPr>
            <p:cNvSpPr/>
            <p:nvPr/>
          </p:nvSpPr>
          <p:spPr>
            <a:xfrm rot="16200000" flipH="1">
              <a:off x="5205765" y="2882054"/>
              <a:ext cx="347031" cy="347031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" name="Flowchart: Summing Junction 43">
              <a:extLst>
                <a:ext uri="{FF2B5EF4-FFF2-40B4-BE49-F238E27FC236}">
                  <a16:creationId xmlns:a16="http://schemas.microsoft.com/office/drawing/2014/main" id="{4D62C79C-F854-4EE5-A810-2CB1F4D27EAE}"/>
                </a:ext>
              </a:extLst>
            </p:cNvPr>
            <p:cNvSpPr/>
            <p:nvPr/>
          </p:nvSpPr>
          <p:spPr>
            <a:xfrm rot="16200000" flipH="1">
              <a:off x="7450612" y="2711199"/>
              <a:ext cx="347031" cy="347031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42AA6C0F-F11B-4527-8BD5-5F51697AF715}"/>
                    </a:ext>
                  </a:extLst>
                </p:cNvPr>
                <p:cNvSpPr txBox="1"/>
                <p:nvPr/>
              </p:nvSpPr>
              <p:spPr>
                <a:xfrm flipH="1">
                  <a:off x="6783169" y="2537923"/>
                  <a:ext cx="769176" cy="349702"/>
                </a:xfrm>
                <a:prstGeom prst="rect">
                  <a:avLst/>
                </a:prstGeom>
                <a:noFill/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AU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AU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n-AU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AU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42AA6C0F-F11B-4527-8BD5-5F51697AF7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783169" y="2537923"/>
                  <a:ext cx="769176" cy="349702"/>
                </a:xfrm>
                <a:prstGeom prst="rect">
                  <a:avLst/>
                </a:prstGeom>
                <a:blipFill>
                  <a:blip r:embed="rId2"/>
                  <a:stretch>
                    <a:fillRect b="-172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AD37738-826E-44E9-869D-488473FB2F4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942517" y="2076102"/>
              <a:ext cx="1047447" cy="294889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B702D3E-ED58-41F9-81FB-815616F2C5B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338983" y="3241803"/>
              <a:ext cx="714215" cy="43226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9D0F39C-A8D2-4173-AC19-2F1903F5D12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787625" y="2913897"/>
              <a:ext cx="416732" cy="14802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4C707F3-CDBC-4DDE-AED1-147927753B6D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411867" y="3634914"/>
              <a:ext cx="290901" cy="480652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DA26696-AB4E-4828-9E15-720FB16EFEA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904354" y="2167295"/>
              <a:ext cx="1911423" cy="205796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95500E3-7F6B-49A0-BF76-ED2A7191A647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834790" y="2130805"/>
              <a:ext cx="214444" cy="19917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B31CF65-895F-4760-8BA8-B24A246158DD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743498" y="4103113"/>
              <a:ext cx="214444" cy="19917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E6C2462-5D5B-44FC-92DA-B84AA1A2F37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808155" y="3961490"/>
              <a:ext cx="416732" cy="14802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76AECBE-E8A9-4E76-B892-8AABDC6CE110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802912" y="2937999"/>
              <a:ext cx="137446" cy="22710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CFA2D5C-B8B7-411F-862F-CDDCF7F67101}"/>
                    </a:ext>
                  </a:extLst>
                </p:cNvPr>
                <p:cNvSpPr txBox="1"/>
                <p:nvPr/>
              </p:nvSpPr>
              <p:spPr>
                <a:xfrm flipH="1">
                  <a:off x="2909387" y="4065658"/>
                  <a:ext cx="373490" cy="349702"/>
                </a:xfrm>
                <a:prstGeom prst="rect">
                  <a:avLst/>
                </a:prstGeom>
                <a:noFill/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AU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CFA2D5C-B8B7-411F-862F-CDDCF7F671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909387" y="4065658"/>
                  <a:ext cx="373490" cy="349702"/>
                </a:xfrm>
                <a:prstGeom prst="rect">
                  <a:avLst/>
                </a:prstGeom>
                <a:blipFill>
                  <a:blip r:embed="rId3"/>
                  <a:stretch>
                    <a:fillRect b="-175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F00C786-6E2B-4DAB-8214-7674F3769B9D}"/>
                    </a:ext>
                  </a:extLst>
                </p:cNvPr>
                <p:cNvSpPr txBox="1"/>
                <p:nvPr/>
              </p:nvSpPr>
              <p:spPr>
                <a:xfrm flipH="1">
                  <a:off x="4906468" y="2018040"/>
                  <a:ext cx="378813" cy="349702"/>
                </a:xfrm>
                <a:prstGeom prst="rect">
                  <a:avLst/>
                </a:prstGeom>
                <a:noFill/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AU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F00C786-6E2B-4DAB-8214-7674F3769B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906468" y="2018040"/>
                  <a:ext cx="378813" cy="349702"/>
                </a:xfrm>
                <a:prstGeom prst="rect">
                  <a:avLst/>
                </a:prstGeom>
                <a:blipFill>
                  <a:blip r:embed="rId4"/>
                  <a:stretch>
                    <a:fillRect b="-175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8D73787-5585-4C56-AA33-D250E1DECB5B}"/>
                    </a:ext>
                  </a:extLst>
                </p:cNvPr>
                <p:cNvSpPr txBox="1"/>
                <p:nvPr/>
              </p:nvSpPr>
              <p:spPr>
                <a:xfrm flipH="1">
                  <a:off x="2170057" y="3252295"/>
                  <a:ext cx="424787" cy="349702"/>
                </a:xfrm>
                <a:prstGeom prst="rect">
                  <a:avLst/>
                </a:prstGeom>
                <a:noFill/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AU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8D73787-5585-4C56-AA33-D250E1DECB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170057" y="3252295"/>
                  <a:ext cx="424787" cy="349702"/>
                </a:xfrm>
                <a:prstGeom prst="rect">
                  <a:avLst/>
                </a:prstGeom>
                <a:blipFill>
                  <a:blip r:embed="rId5"/>
                  <a:stretch>
                    <a:fillRect b="-175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821408C-996A-452F-ADAA-1F9F504DED32}"/>
                    </a:ext>
                  </a:extLst>
                </p:cNvPr>
                <p:cNvSpPr txBox="1"/>
                <p:nvPr/>
              </p:nvSpPr>
              <p:spPr>
                <a:xfrm flipH="1">
                  <a:off x="5236423" y="3477433"/>
                  <a:ext cx="430109" cy="349702"/>
                </a:xfrm>
                <a:prstGeom prst="rect">
                  <a:avLst/>
                </a:prstGeom>
                <a:noFill/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AU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821408C-996A-452F-ADAA-1F9F504DED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236423" y="3477433"/>
                  <a:ext cx="430109" cy="349702"/>
                </a:xfrm>
                <a:prstGeom prst="rect">
                  <a:avLst/>
                </a:prstGeom>
                <a:blipFill>
                  <a:blip r:embed="rId6"/>
                  <a:stretch>
                    <a:fillRect b="-172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D7D611E-2AF4-4676-9CB2-786A20AE8490}"/>
                    </a:ext>
                  </a:extLst>
                </p:cNvPr>
                <p:cNvSpPr txBox="1"/>
                <p:nvPr/>
              </p:nvSpPr>
              <p:spPr>
                <a:xfrm flipH="1">
                  <a:off x="7694488" y="3260456"/>
                  <a:ext cx="378813" cy="349702"/>
                </a:xfrm>
                <a:prstGeom prst="rect">
                  <a:avLst/>
                </a:prstGeom>
                <a:noFill/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AU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D7D611E-2AF4-4676-9CB2-786A20AE84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694488" y="3260456"/>
                  <a:ext cx="378813" cy="349702"/>
                </a:xfrm>
                <a:prstGeom prst="rect">
                  <a:avLst/>
                </a:prstGeom>
                <a:blipFill>
                  <a:blip r:embed="rId7"/>
                  <a:stretch>
                    <a:fillRect b="-175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937FEB8-74ED-451A-A473-A1326DDB1EB4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2370873" y="3701942"/>
              <a:ext cx="1002895" cy="1079781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7C53C9C-C8DD-4207-BC1A-C3285D16A62B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172242" y="4653866"/>
              <a:ext cx="214444" cy="19917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CE5B8B6-503D-409F-A874-0B9ED92762D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302559" y="3596888"/>
              <a:ext cx="214444" cy="19917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5E871FD-A777-4BDC-BE13-7A377F934E2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723687" y="1738175"/>
              <a:ext cx="439456" cy="1237207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99622BD-CB0C-4A53-B029-C2E9F9633C3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071604" y="2107928"/>
              <a:ext cx="416732" cy="14802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3EB947D-D090-4F00-BC68-BBF8577E6EE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307227" y="2599675"/>
              <a:ext cx="416732" cy="14802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3CEC80F-BB98-4C3E-B6E4-1C522FD57E5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456729" y="2955471"/>
              <a:ext cx="1237529" cy="74898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3A6225A-D8B8-4792-8140-3238A1F321CC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8109633" y="2355507"/>
              <a:ext cx="336710" cy="556337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51114328-8C53-437C-B888-625B0D2F1812}"/>
                    </a:ext>
                  </a:extLst>
                </p:cNvPr>
                <p:cNvSpPr txBox="1"/>
                <p:nvPr/>
              </p:nvSpPr>
              <p:spPr>
                <a:xfrm flipH="1">
                  <a:off x="8044204" y="3164722"/>
                  <a:ext cx="430109" cy="349702"/>
                </a:xfrm>
                <a:prstGeom prst="rect">
                  <a:avLst/>
                </a:prstGeom>
                <a:noFill/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AU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51114328-8C53-437C-B888-625B0D2F18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044204" y="3164722"/>
                  <a:ext cx="430109" cy="349702"/>
                </a:xfrm>
                <a:prstGeom prst="rect">
                  <a:avLst/>
                </a:prstGeom>
                <a:blipFill>
                  <a:blip r:embed="rId8"/>
                  <a:stretch>
                    <a:fillRect b="-172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D867B35-AB31-4A1B-98B4-E1A847758296}"/>
                    </a:ext>
                  </a:extLst>
                </p:cNvPr>
                <p:cNvSpPr txBox="1"/>
                <p:nvPr/>
              </p:nvSpPr>
              <p:spPr>
                <a:xfrm flipH="1">
                  <a:off x="3363967" y="3299534"/>
                  <a:ext cx="827295" cy="349702"/>
                </a:xfrm>
                <a:prstGeom prst="rect">
                  <a:avLst/>
                </a:prstGeom>
                <a:noFill/>
              </p:spPr>
              <p:txBody>
                <a:bodyPr wrap="square" lIns="36000" tIns="36000" rIns="36000" bIns="3600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AU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AU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AU" dirty="0">
                      <a:solidFill>
                        <a:schemeClr val="accent2"/>
                      </a:solidFill>
                      <a:latin typeface="Consolas" panose="020B0609020204030204" pitchFamily="49" charset="0"/>
                    </a:rPr>
                    <a:t>,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AU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AU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en-AU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D867B35-AB31-4A1B-98B4-E1A8477582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363967" y="3299534"/>
                  <a:ext cx="827295" cy="349702"/>
                </a:xfrm>
                <a:prstGeom prst="rect">
                  <a:avLst/>
                </a:prstGeom>
                <a:blipFill>
                  <a:blip r:embed="rId9"/>
                  <a:stretch>
                    <a:fillRect l="-5882" t="-12069" b="-29310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6536B69C-71A9-4574-96FA-C58B40B5101D}"/>
                    </a:ext>
                  </a:extLst>
                </p:cNvPr>
                <p:cNvSpPr txBox="1"/>
                <p:nvPr/>
              </p:nvSpPr>
              <p:spPr>
                <a:xfrm flipH="1">
                  <a:off x="4434133" y="2883379"/>
                  <a:ext cx="830680" cy="349702"/>
                </a:xfrm>
                <a:prstGeom prst="rect">
                  <a:avLst/>
                </a:prstGeom>
                <a:noFill/>
              </p:spPr>
              <p:txBody>
                <a:bodyPr wrap="square" lIns="36000" tIns="36000" rIns="36000" bIns="3600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AU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AU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AU" dirty="0">
                      <a:solidFill>
                        <a:schemeClr val="accent2"/>
                      </a:solidFill>
                      <a:latin typeface="Consolas" panose="020B0609020204030204" pitchFamily="49" charset="0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AU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AU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AU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6536B69C-71A9-4574-96FA-C58B40B510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434133" y="2883379"/>
                  <a:ext cx="830680" cy="349702"/>
                </a:xfrm>
                <a:prstGeom prst="rect">
                  <a:avLst/>
                </a:prstGeom>
                <a:blipFill>
                  <a:blip r:embed="rId10"/>
                  <a:stretch>
                    <a:fillRect l="-5109" t="-12281" b="-29825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9961AFCF-AE75-435F-8DF2-34C8020EEE4B}"/>
                </a:ext>
              </a:extLst>
            </p:cNvPr>
            <p:cNvSpPr/>
            <p:nvPr/>
          </p:nvSpPr>
          <p:spPr>
            <a:xfrm flipH="1">
              <a:off x="1698761" y="4121807"/>
              <a:ext cx="711145" cy="711145"/>
            </a:xfrm>
            <a:prstGeom prst="arc">
              <a:avLst>
                <a:gd name="adj1" fmla="val 16200000"/>
                <a:gd name="adj2" fmla="val 13346179"/>
              </a:avLst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P1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D9632A02-5699-4E14-97BB-70B154EAF3DF}"/>
                    </a:ext>
                  </a:extLst>
                </p:cNvPr>
                <p:cNvSpPr txBox="1"/>
                <p:nvPr/>
              </p:nvSpPr>
              <p:spPr>
                <a:xfrm flipH="1">
                  <a:off x="1475671" y="4817320"/>
                  <a:ext cx="1043610" cy="362526"/>
                </a:xfrm>
                <a:prstGeom prst="rect">
                  <a:avLst/>
                </a:prstGeom>
                <a:noFill/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AU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AU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̇"/>
                            <m:ctrlPr>
                              <a:rPr lang="en-AU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AU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AU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AU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⃛"/>
                            <m:ctrlPr>
                              <a:rPr lang="en-AU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AU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AU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AU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D9632A02-5699-4E14-97BB-70B154EAF3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475671" y="4817320"/>
                  <a:ext cx="1043610" cy="362526"/>
                </a:xfrm>
                <a:prstGeom prst="rect">
                  <a:avLst/>
                </a:prstGeom>
                <a:blipFill>
                  <a:blip r:embed="rId11"/>
                  <a:stretch>
                    <a:fillRect r="-31579" b="-3333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3630D9CD-15F6-4498-A243-A5E39ACF46B9}"/>
                </a:ext>
              </a:extLst>
            </p:cNvPr>
            <p:cNvSpPr/>
            <p:nvPr/>
          </p:nvSpPr>
          <p:spPr>
            <a:xfrm flipH="1">
              <a:off x="6773266" y="3266507"/>
              <a:ext cx="711145" cy="711145"/>
            </a:xfrm>
            <a:prstGeom prst="arc">
              <a:avLst>
                <a:gd name="adj1" fmla="val 16200000"/>
                <a:gd name="adj2" fmla="val 13346179"/>
              </a:avLst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P3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0DA52E7B-7E23-4B90-91B5-94CC71ED7F8E}"/>
                    </a:ext>
                  </a:extLst>
                </p:cNvPr>
                <p:cNvSpPr txBox="1"/>
                <p:nvPr/>
              </p:nvSpPr>
              <p:spPr>
                <a:xfrm flipH="1">
                  <a:off x="7166302" y="4039375"/>
                  <a:ext cx="1059576" cy="362526"/>
                </a:xfrm>
                <a:prstGeom prst="rect">
                  <a:avLst/>
                </a:prstGeom>
                <a:noFill/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AU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AU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̇"/>
                            <m:ctrlPr>
                              <a:rPr lang="en-AU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AU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AU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  <m:r>
                          <a:rPr lang="en-AU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⃛"/>
                            <m:ctrlPr>
                              <a:rPr lang="en-AU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AU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AU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AU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0DA52E7B-7E23-4B90-91B5-94CC71ED7F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166302" y="4039375"/>
                  <a:ext cx="1059576" cy="362526"/>
                </a:xfrm>
                <a:prstGeom prst="rect">
                  <a:avLst/>
                </a:prstGeom>
                <a:blipFill>
                  <a:blip r:embed="rId12"/>
                  <a:stretch>
                    <a:fillRect r="-31792" b="-3390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1C06D45B-BE18-4DC8-9A72-A134748050EA}"/>
                </a:ext>
              </a:extLst>
            </p:cNvPr>
            <p:cNvSpPr/>
            <p:nvPr/>
          </p:nvSpPr>
          <p:spPr>
            <a:xfrm flipH="1">
              <a:off x="3748844" y="2241517"/>
              <a:ext cx="711145" cy="711145"/>
            </a:xfrm>
            <a:prstGeom prst="arc">
              <a:avLst>
                <a:gd name="adj1" fmla="val 16200000"/>
                <a:gd name="adj2" fmla="val 13346179"/>
              </a:avLst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P2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30C49EF4-5083-4B8A-B925-21F3A2302E97}"/>
                    </a:ext>
                  </a:extLst>
                </p:cNvPr>
                <p:cNvSpPr txBox="1"/>
                <p:nvPr/>
              </p:nvSpPr>
              <p:spPr>
                <a:xfrm flipH="1">
                  <a:off x="3593568" y="1789517"/>
                  <a:ext cx="1059576" cy="362526"/>
                </a:xfrm>
                <a:prstGeom prst="rect">
                  <a:avLst/>
                </a:prstGeom>
                <a:noFill/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AU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AU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̇"/>
                            <m:ctrlPr>
                              <a:rPr lang="en-AU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AU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AU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n-AU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⃛"/>
                            <m:ctrlPr>
                              <a:rPr lang="en-AU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AU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AU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AU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30C49EF4-5083-4B8A-B925-21F3A2302E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593568" y="1789517"/>
                  <a:ext cx="1059576" cy="362526"/>
                </a:xfrm>
                <a:prstGeom prst="rect">
                  <a:avLst/>
                </a:prstGeom>
                <a:blipFill>
                  <a:blip r:embed="rId13"/>
                  <a:stretch>
                    <a:fillRect r="-31609" b="-3390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D383C5E-8F93-4B2C-97A9-6C4EC350737B}"/>
                </a:ext>
              </a:extLst>
            </p:cNvPr>
            <p:cNvSpPr txBox="1"/>
            <p:nvPr/>
          </p:nvSpPr>
          <p:spPr>
            <a:xfrm flipH="1">
              <a:off x="1857067" y="1605035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Thigh Link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E8C1FB8-5E56-478B-A45D-08983973FC19}"/>
                </a:ext>
              </a:extLst>
            </p:cNvPr>
            <p:cNvSpPr txBox="1"/>
            <p:nvPr/>
          </p:nvSpPr>
          <p:spPr>
            <a:xfrm flipH="1">
              <a:off x="5036941" y="1541717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Shin Link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CFB66A0-EC83-4C52-8022-8A2DB7B8428A}"/>
                </a:ext>
              </a:extLst>
            </p:cNvPr>
            <p:cNvSpPr txBox="1"/>
            <p:nvPr/>
          </p:nvSpPr>
          <p:spPr>
            <a:xfrm flipH="1">
              <a:off x="6702264" y="1541717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Foot Link</a:t>
              </a:r>
            </a:p>
          </p:txBody>
        </p: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9231D7BF-E089-4ADD-9CCA-6AEB4188372B}"/>
                </a:ext>
              </a:extLst>
            </p:cNvPr>
            <p:cNvCxnSpPr>
              <a:stCxn id="52" idx="2"/>
              <a:endCxn id="46" idx="4"/>
            </p:cNvCxnSpPr>
            <p:nvPr/>
          </p:nvCxnSpPr>
          <p:spPr>
            <a:xfrm rot="5400000">
              <a:off x="5053709" y="2410136"/>
              <a:ext cx="1144521" cy="146346"/>
            </a:xfrm>
            <a:prstGeom prst="bentConnector2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Connector: Elbow 56">
              <a:extLst>
                <a:ext uri="{FF2B5EF4-FFF2-40B4-BE49-F238E27FC236}">
                  <a16:creationId xmlns:a16="http://schemas.microsoft.com/office/drawing/2014/main" id="{B2DD4FEB-76F7-49C3-AD33-3ADE4FAA1156}"/>
                </a:ext>
              </a:extLst>
            </p:cNvPr>
            <p:cNvCxnSpPr>
              <a:stCxn id="53" idx="2"/>
              <a:endCxn id="44" idx="2"/>
            </p:cNvCxnSpPr>
            <p:nvPr/>
          </p:nvCxnSpPr>
          <p:spPr>
            <a:xfrm rot="16200000" flipH="1">
              <a:off x="7094221" y="2181292"/>
              <a:ext cx="800150" cy="259663"/>
            </a:xfrm>
            <a:prstGeom prst="bentConnector3">
              <a:avLst>
                <a:gd name="adj1" fmla="val 50000"/>
              </a:avLst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Connector: Elbow 58">
              <a:extLst>
                <a:ext uri="{FF2B5EF4-FFF2-40B4-BE49-F238E27FC236}">
                  <a16:creationId xmlns:a16="http://schemas.microsoft.com/office/drawing/2014/main" id="{73FCC2C8-B11F-43B0-88B9-B808E444DE9A}"/>
                </a:ext>
              </a:extLst>
            </p:cNvPr>
            <p:cNvCxnSpPr>
              <a:cxnSpLocks/>
              <a:stCxn id="51" idx="2"/>
              <a:endCxn id="48" idx="2"/>
            </p:cNvCxnSpPr>
            <p:nvPr/>
          </p:nvCxnSpPr>
          <p:spPr>
            <a:xfrm rot="16200000" flipH="1">
              <a:off x="2241564" y="2315388"/>
              <a:ext cx="1280952" cy="598909"/>
            </a:xfrm>
            <a:prstGeom prst="bentConnector3">
              <a:avLst>
                <a:gd name="adj1" fmla="val 50000"/>
              </a:avLst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977FF1D-16A2-48FF-B0F4-BE1E5DF742C0}"/>
                </a:ext>
              </a:extLst>
            </p:cNvPr>
            <p:cNvSpPr txBox="1"/>
            <p:nvPr/>
          </p:nvSpPr>
          <p:spPr>
            <a:xfrm flipH="1">
              <a:off x="3913601" y="4324882"/>
              <a:ext cx="22623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Pelvis (Inertial Reference) {0}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59FA7C7-3722-4875-B0E5-14EE20486041}"/>
                </a:ext>
              </a:extLst>
            </p:cNvPr>
            <p:cNvSpPr/>
            <p:nvPr/>
          </p:nvSpPr>
          <p:spPr>
            <a:xfrm>
              <a:off x="1427217" y="4032310"/>
              <a:ext cx="1231476" cy="1231474"/>
            </a:xfrm>
            <a:prstGeom prst="rect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82BC401-4E4F-4090-860C-72875591FC5C}"/>
                </a:ext>
              </a:extLst>
            </p:cNvPr>
            <p:cNvCxnSpPr>
              <a:cxnSpLocks/>
              <a:stCxn id="65" idx="3"/>
              <a:endCxn id="64" idx="3"/>
            </p:cNvCxnSpPr>
            <p:nvPr/>
          </p:nvCxnSpPr>
          <p:spPr>
            <a:xfrm>
              <a:off x="2658693" y="4648047"/>
              <a:ext cx="1254908" cy="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8695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>
            <a:extLst>
              <a:ext uri="{FF2B5EF4-FFF2-40B4-BE49-F238E27FC236}">
                <a16:creationId xmlns:a16="http://schemas.microsoft.com/office/drawing/2014/main" id="{17A4BD63-7037-4C84-AF6F-4B986E554A7C}"/>
              </a:ext>
            </a:extLst>
          </p:cNvPr>
          <p:cNvGrpSpPr/>
          <p:nvPr/>
        </p:nvGrpSpPr>
        <p:grpSpPr>
          <a:xfrm>
            <a:off x="-3039749" y="99356"/>
            <a:ext cx="228600" cy="114300"/>
            <a:chOff x="3488871" y="2942096"/>
            <a:chExt cx="228600" cy="114300"/>
          </a:xfrm>
          <a:solidFill>
            <a:schemeClr val="bg1"/>
          </a:solidFill>
        </p:grpSpPr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1ADE37C4-27FD-4563-A87F-51A9BAE5A5F4}"/>
                </a:ext>
              </a:extLst>
            </p:cNvPr>
            <p:cNvSpPr/>
            <p:nvPr/>
          </p:nvSpPr>
          <p:spPr>
            <a:xfrm>
              <a:off x="34888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AC98B96D-4CBF-4DF4-AE76-A4BB254172EF}"/>
                </a:ext>
              </a:extLst>
            </p:cNvPr>
            <p:cNvSpPr/>
            <p:nvPr/>
          </p:nvSpPr>
          <p:spPr>
            <a:xfrm>
              <a:off x="36031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5FCB9340-653E-439F-B21E-945A2490207F}"/>
              </a:ext>
            </a:extLst>
          </p:cNvPr>
          <p:cNvGrpSpPr/>
          <p:nvPr/>
        </p:nvGrpSpPr>
        <p:grpSpPr>
          <a:xfrm>
            <a:off x="-1318421" y="99356"/>
            <a:ext cx="228600" cy="114300"/>
            <a:chOff x="3488871" y="2942096"/>
            <a:chExt cx="228600" cy="114300"/>
          </a:xfrm>
          <a:solidFill>
            <a:schemeClr val="bg1"/>
          </a:solidFill>
        </p:grpSpPr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7B28B0A9-74C3-4120-8B01-E3B00ACBE3F0}"/>
                </a:ext>
              </a:extLst>
            </p:cNvPr>
            <p:cNvSpPr/>
            <p:nvPr/>
          </p:nvSpPr>
          <p:spPr>
            <a:xfrm>
              <a:off x="34888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5F3B9946-70A0-41AE-81E5-649F295CAA7E}"/>
                </a:ext>
              </a:extLst>
            </p:cNvPr>
            <p:cNvSpPr/>
            <p:nvPr/>
          </p:nvSpPr>
          <p:spPr>
            <a:xfrm>
              <a:off x="36031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94609057-452F-4D45-8D48-6D3D32AF977F}"/>
              </a:ext>
            </a:extLst>
          </p:cNvPr>
          <p:cNvSpPr/>
          <p:nvPr/>
        </p:nvSpPr>
        <p:spPr>
          <a:xfrm rot="5400000">
            <a:off x="-1946146" y="2821034"/>
            <a:ext cx="156823" cy="156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23CD290-EB77-45B3-88F9-C9C8388F696F}"/>
              </a:ext>
            </a:extLst>
          </p:cNvPr>
          <p:cNvGrpSpPr/>
          <p:nvPr/>
        </p:nvGrpSpPr>
        <p:grpSpPr>
          <a:xfrm>
            <a:off x="-2491277" y="2499838"/>
            <a:ext cx="1626918" cy="2471211"/>
            <a:chOff x="1217125" y="3825667"/>
            <a:chExt cx="1626915" cy="3341547"/>
          </a:xfrm>
        </p:grpSpPr>
        <p:cxnSp>
          <p:nvCxnSpPr>
            <p:cNvPr id="247" name="Straight Arrow Connector 246">
              <a:extLst>
                <a:ext uri="{FF2B5EF4-FFF2-40B4-BE49-F238E27FC236}">
                  <a16:creationId xmlns:a16="http://schemas.microsoft.com/office/drawing/2014/main" id="{D0867755-17AC-4B46-904E-DD2B05B1B73A}"/>
                </a:ext>
              </a:extLst>
            </p:cNvPr>
            <p:cNvCxnSpPr>
              <a:stCxn id="187" idx="0"/>
              <a:endCxn id="186" idx="2"/>
            </p:cNvCxnSpPr>
            <p:nvPr/>
          </p:nvCxnSpPr>
          <p:spPr>
            <a:xfrm flipV="1">
              <a:off x="2844039" y="3976242"/>
              <a:ext cx="0" cy="1269467"/>
            </a:xfrm>
            <a:prstGeom prst="straightConnector1">
              <a:avLst/>
            </a:prstGeom>
            <a:ln w="101600" cmpd="dbl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Arrow Connector 247">
              <a:extLst>
                <a:ext uri="{FF2B5EF4-FFF2-40B4-BE49-F238E27FC236}">
                  <a16:creationId xmlns:a16="http://schemas.microsoft.com/office/drawing/2014/main" id="{A5861EF3-4F6C-4953-B58A-E7DC3D68B201}"/>
                </a:ext>
              </a:extLst>
            </p:cNvPr>
            <p:cNvCxnSpPr>
              <a:cxnSpLocks/>
              <a:stCxn id="184" idx="0"/>
              <a:endCxn id="187" idx="2"/>
            </p:cNvCxnSpPr>
            <p:nvPr/>
          </p:nvCxnSpPr>
          <p:spPr>
            <a:xfrm flipH="1" flipV="1">
              <a:off x="2844039" y="5838183"/>
              <a:ext cx="1" cy="1329031"/>
            </a:xfrm>
            <a:prstGeom prst="straightConnector1">
              <a:avLst/>
            </a:prstGeom>
            <a:ln w="101600" cmpd="dbl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ctor: Elbow 248">
              <a:extLst>
                <a:ext uri="{FF2B5EF4-FFF2-40B4-BE49-F238E27FC236}">
                  <a16:creationId xmlns:a16="http://schemas.microsoft.com/office/drawing/2014/main" id="{D1E6F21C-BB1B-42C4-AA45-48F4D975BAD6}"/>
                </a:ext>
              </a:extLst>
            </p:cNvPr>
            <p:cNvCxnSpPr>
              <a:cxnSpLocks/>
              <a:stCxn id="186" idx="1"/>
            </p:cNvCxnSpPr>
            <p:nvPr/>
          </p:nvCxnSpPr>
          <p:spPr>
            <a:xfrm rot="10800000" flipV="1">
              <a:off x="1217125" y="3825667"/>
              <a:ext cx="1247087" cy="74646"/>
            </a:xfrm>
            <a:prstGeom prst="bentConnector3">
              <a:avLst>
                <a:gd name="adj1" fmla="val 50000"/>
              </a:avLst>
            </a:prstGeom>
            <a:ln w="101600" cmpd="dbl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30287D3B-4499-46EA-A46F-C6431DA67426}"/>
              </a:ext>
            </a:extLst>
          </p:cNvPr>
          <p:cNvCxnSpPr>
            <a:cxnSpLocks/>
            <a:stCxn id="103" idx="2"/>
            <a:endCxn id="211" idx="2"/>
          </p:cNvCxnSpPr>
          <p:nvPr/>
        </p:nvCxnSpPr>
        <p:spPr>
          <a:xfrm rot="5400000">
            <a:off x="-2119575" y="518777"/>
            <a:ext cx="432517" cy="1284093"/>
          </a:xfrm>
          <a:prstGeom prst="bentConnector2">
            <a:avLst/>
          </a:prstGeom>
          <a:ln w="127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051A6824-2EBF-429B-85FB-7F0724709EF4}"/>
              </a:ext>
            </a:extLst>
          </p:cNvPr>
          <p:cNvCxnSpPr>
            <a:cxnSpLocks/>
            <a:stCxn id="207" idx="2"/>
            <a:endCxn id="104" idx="2"/>
          </p:cNvCxnSpPr>
          <p:nvPr/>
        </p:nvCxnSpPr>
        <p:spPr>
          <a:xfrm flipV="1">
            <a:off x="-2545364" y="944565"/>
            <a:ext cx="1398393" cy="518535"/>
          </a:xfrm>
          <a:prstGeom prst="bentConnector2">
            <a:avLst/>
          </a:prstGeom>
          <a:ln w="127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6218A49-E5D1-4A1B-A9FD-C1DF29205F2C}"/>
              </a:ext>
            </a:extLst>
          </p:cNvPr>
          <p:cNvGrpSpPr/>
          <p:nvPr/>
        </p:nvGrpSpPr>
        <p:grpSpPr>
          <a:xfrm>
            <a:off x="-3039749" y="721851"/>
            <a:ext cx="228600" cy="114300"/>
            <a:chOff x="3488871" y="2942096"/>
            <a:chExt cx="228600" cy="114300"/>
          </a:xfrm>
          <a:solidFill>
            <a:schemeClr val="bg1"/>
          </a:solidFill>
        </p:grpSpPr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11A7FF18-2EC6-4AA9-A87E-358104A5FF83}"/>
                </a:ext>
              </a:extLst>
            </p:cNvPr>
            <p:cNvSpPr/>
            <p:nvPr/>
          </p:nvSpPr>
          <p:spPr>
            <a:xfrm>
              <a:off x="34888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C5B802C3-70E4-4582-B191-1A8DB2E51CA5}"/>
                </a:ext>
              </a:extLst>
            </p:cNvPr>
            <p:cNvSpPr/>
            <p:nvPr/>
          </p:nvSpPr>
          <p:spPr>
            <a:xfrm>
              <a:off x="36031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82300AC-E214-4F49-A3FA-290F608E4F36}"/>
              </a:ext>
            </a:extLst>
          </p:cNvPr>
          <p:cNvCxnSpPr>
            <a:cxnSpLocks/>
            <a:stCxn id="244" idx="2"/>
            <a:endCxn id="246" idx="0"/>
          </p:cNvCxnSpPr>
          <p:nvPr/>
        </p:nvCxnSpPr>
        <p:spPr>
          <a:xfrm>
            <a:off x="-2868299" y="315901"/>
            <a:ext cx="0" cy="405950"/>
          </a:xfrm>
          <a:prstGeom prst="straightConnector1">
            <a:avLst/>
          </a:prstGeom>
          <a:ln w="1270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7E35209-C756-4A7B-B9BF-07EC04E6D954}"/>
              </a:ext>
            </a:extLst>
          </p:cNvPr>
          <p:cNvCxnSpPr>
            <a:cxnSpLocks/>
            <a:stCxn id="243" idx="2"/>
            <a:endCxn id="245" idx="0"/>
          </p:cNvCxnSpPr>
          <p:nvPr/>
        </p:nvCxnSpPr>
        <p:spPr>
          <a:xfrm>
            <a:off x="-2982599" y="315901"/>
            <a:ext cx="0" cy="405950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174CA29C-7CAB-42E4-BAED-B92C650A2E50}"/>
              </a:ext>
            </a:extLst>
          </p:cNvPr>
          <p:cNvGrpSpPr/>
          <p:nvPr/>
        </p:nvGrpSpPr>
        <p:grpSpPr>
          <a:xfrm>
            <a:off x="-3039749" y="201601"/>
            <a:ext cx="228600" cy="114300"/>
            <a:chOff x="3488871" y="2942096"/>
            <a:chExt cx="228600" cy="114300"/>
          </a:xfrm>
          <a:solidFill>
            <a:schemeClr val="bg1"/>
          </a:solidFill>
        </p:grpSpPr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E76CCC49-3B4D-4386-8679-8738BA284DC8}"/>
                </a:ext>
              </a:extLst>
            </p:cNvPr>
            <p:cNvSpPr/>
            <p:nvPr/>
          </p:nvSpPr>
          <p:spPr>
            <a:xfrm>
              <a:off x="34888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095DC471-8EF5-4FC8-AD32-71FE9AC19F16}"/>
                </a:ext>
              </a:extLst>
            </p:cNvPr>
            <p:cNvSpPr/>
            <p:nvPr/>
          </p:nvSpPr>
          <p:spPr>
            <a:xfrm>
              <a:off x="36031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796EE53-B428-47B4-AA43-A05F28E5E1EE}"/>
              </a:ext>
            </a:extLst>
          </p:cNvPr>
          <p:cNvCxnSpPr>
            <a:cxnSpLocks/>
            <a:stCxn id="240" idx="2"/>
            <a:endCxn id="242" idx="0"/>
          </p:cNvCxnSpPr>
          <p:nvPr/>
        </p:nvCxnSpPr>
        <p:spPr>
          <a:xfrm>
            <a:off x="-1146971" y="315901"/>
            <a:ext cx="0" cy="405950"/>
          </a:xfrm>
          <a:prstGeom prst="straightConnector1">
            <a:avLst/>
          </a:prstGeom>
          <a:ln w="1270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07E4F88-5D41-4B1D-8050-0639284E769C}"/>
              </a:ext>
            </a:extLst>
          </p:cNvPr>
          <p:cNvCxnSpPr>
            <a:cxnSpLocks/>
            <a:stCxn id="239" idx="2"/>
            <a:endCxn id="241" idx="0"/>
          </p:cNvCxnSpPr>
          <p:nvPr/>
        </p:nvCxnSpPr>
        <p:spPr>
          <a:xfrm>
            <a:off x="-1261271" y="315901"/>
            <a:ext cx="0" cy="405950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ACEDCE1B-A6FB-4C00-BBAD-6032FE4F7418}"/>
              </a:ext>
            </a:extLst>
          </p:cNvPr>
          <p:cNvGrpSpPr/>
          <p:nvPr/>
        </p:nvGrpSpPr>
        <p:grpSpPr>
          <a:xfrm>
            <a:off x="-1318421" y="721851"/>
            <a:ext cx="228600" cy="114300"/>
            <a:chOff x="3488871" y="2942096"/>
            <a:chExt cx="228600" cy="114300"/>
          </a:xfrm>
          <a:solidFill>
            <a:schemeClr val="bg1"/>
          </a:solidFill>
        </p:grpSpPr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8F68531E-F530-46D5-8B08-C210F1830E6B}"/>
                </a:ext>
              </a:extLst>
            </p:cNvPr>
            <p:cNvSpPr/>
            <p:nvPr/>
          </p:nvSpPr>
          <p:spPr>
            <a:xfrm>
              <a:off x="34888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11E6387A-BFC3-49F0-B85C-9AED8490A6F3}"/>
                </a:ext>
              </a:extLst>
            </p:cNvPr>
            <p:cNvSpPr/>
            <p:nvPr/>
          </p:nvSpPr>
          <p:spPr>
            <a:xfrm>
              <a:off x="36031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3A555C8-3093-4365-B37F-EF034D71EF01}"/>
              </a:ext>
            </a:extLst>
          </p:cNvPr>
          <p:cNvGrpSpPr/>
          <p:nvPr/>
        </p:nvGrpSpPr>
        <p:grpSpPr>
          <a:xfrm>
            <a:off x="-1318421" y="201601"/>
            <a:ext cx="228600" cy="114300"/>
            <a:chOff x="3488871" y="2942096"/>
            <a:chExt cx="228600" cy="114300"/>
          </a:xfrm>
          <a:solidFill>
            <a:schemeClr val="bg1"/>
          </a:solidFill>
        </p:grpSpPr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EE30DC95-BBD3-4E56-A5BB-2AB449E63DC0}"/>
                </a:ext>
              </a:extLst>
            </p:cNvPr>
            <p:cNvSpPr/>
            <p:nvPr/>
          </p:nvSpPr>
          <p:spPr>
            <a:xfrm>
              <a:off x="34888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3EA239F4-E2CE-4DFB-ADF4-4EB4C94FBCFB}"/>
                </a:ext>
              </a:extLst>
            </p:cNvPr>
            <p:cNvSpPr/>
            <p:nvPr/>
          </p:nvSpPr>
          <p:spPr>
            <a:xfrm>
              <a:off x="36031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8BE046B-B891-4DD3-979F-0A28112F522C}"/>
              </a:ext>
            </a:extLst>
          </p:cNvPr>
          <p:cNvCxnSpPr>
            <a:cxnSpLocks/>
            <a:stCxn id="238" idx="2"/>
            <a:endCxn id="204" idx="0"/>
          </p:cNvCxnSpPr>
          <p:nvPr/>
        </p:nvCxnSpPr>
        <p:spPr>
          <a:xfrm>
            <a:off x="-2868299" y="944565"/>
            <a:ext cx="0" cy="389508"/>
          </a:xfrm>
          <a:prstGeom prst="straightConnector1">
            <a:avLst/>
          </a:prstGeom>
          <a:ln w="1270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CE5A84B-7DAC-4E81-A116-7438DB751FB0}"/>
              </a:ext>
            </a:extLst>
          </p:cNvPr>
          <p:cNvCxnSpPr>
            <a:cxnSpLocks/>
            <a:stCxn id="237" idx="2"/>
            <a:endCxn id="203" idx="0"/>
          </p:cNvCxnSpPr>
          <p:nvPr/>
        </p:nvCxnSpPr>
        <p:spPr>
          <a:xfrm>
            <a:off x="-2982599" y="944565"/>
            <a:ext cx="0" cy="389508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7B01B51A-E35D-4970-B194-CDFC4AB9050C}"/>
              </a:ext>
            </a:extLst>
          </p:cNvPr>
          <p:cNvGrpSpPr/>
          <p:nvPr/>
        </p:nvGrpSpPr>
        <p:grpSpPr>
          <a:xfrm>
            <a:off x="-3039749" y="830265"/>
            <a:ext cx="228600" cy="114300"/>
            <a:chOff x="3488871" y="2942096"/>
            <a:chExt cx="228600" cy="114300"/>
          </a:xfrm>
          <a:solidFill>
            <a:schemeClr val="bg1"/>
          </a:solidFill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8120B4BC-E925-49E7-8FBB-E8361A3BF0E5}"/>
                </a:ext>
              </a:extLst>
            </p:cNvPr>
            <p:cNvSpPr/>
            <p:nvPr/>
          </p:nvSpPr>
          <p:spPr>
            <a:xfrm>
              <a:off x="34888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6210CAF3-0A28-4C73-952A-DD77E4424E8C}"/>
                </a:ext>
              </a:extLst>
            </p:cNvPr>
            <p:cNvSpPr/>
            <p:nvPr/>
          </p:nvSpPr>
          <p:spPr>
            <a:xfrm>
              <a:off x="36031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DEBD266-73A1-4449-9B7C-617997065D54}"/>
              </a:ext>
            </a:extLst>
          </p:cNvPr>
          <p:cNvSpPr/>
          <p:nvPr/>
        </p:nvSpPr>
        <p:spPr>
          <a:xfrm>
            <a:off x="-1318421" y="830265"/>
            <a:ext cx="114300" cy="114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63F6B29-3EB2-4153-9306-5D6C31CDB936}"/>
              </a:ext>
            </a:extLst>
          </p:cNvPr>
          <p:cNvSpPr/>
          <p:nvPr/>
        </p:nvSpPr>
        <p:spPr>
          <a:xfrm>
            <a:off x="-1204121" y="830265"/>
            <a:ext cx="114300" cy="114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571D43AF-2A03-432E-9BD2-5980CE7B427E}"/>
              </a:ext>
            </a:extLst>
          </p:cNvPr>
          <p:cNvGrpSpPr/>
          <p:nvPr/>
        </p:nvGrpSpPr>
        <p:grpSpPr>
          <a:xfrm>
            <a:off x="-3125010" y="2074292"/>
            <a:ext cx="228600" cy="114300"/>
            <a:chOff x="3488871" y="2942096"/>
            <a:chExt cx="228600" cy="114300"/>
          </a:xfrm>
          <a:solidFill>
            <a:schemeClr val="bg1"/>
          </a:solidFill>
        </p:grpSpPr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323FBE41-775F-449B-8F0E-1A5C0F20DBD7}"/>
                </a:ext>
              </a:extLst>
            </p:cNvPr>
            <p:cNvSpPr/>
            <p:nvPr/>
          </p:nvSpPr>
          <p:spPr>
            <a:xfrm>
              <a:off x="34888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626C9768-5E97-42E6-9A16-2A2FC8B8EE16}"/>
                </a:ext>
              </a:extLst>
            </p:cNvPr>
            <p:cNvSpPr/>
            <p:nvPr/>
          </p:nvSpPr>
          <p:spPr>
            <a:xfrm>
              <a:off x="36031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7AD8C7E-1A15-427B-A090-1F69ED88878E}"/>
              </a:ext>
            </a:extLst>
          </p:cNvPr>
          <p:cNvCxnSpPr>
            <a:cxnSpLocks/>
            <a:stCxn id="202" idx="2"/>
            <a:endCxn id="233" idx="0"/>
          </p:cNvCxnSpPr>
          <p:nvPr/>
        </p:nvCxnSpPr>
        <p:spPr>
          <a:xfrm>
            <a:off x="-2953560" y="1680405"/>
            <a:ext cx="0" cy="393887"/>
          </a:xfrm>
          <a:prstGeom prst="straightConnector1">
            <a:avLst/>
          </a:prstGeom>
          <a:ln w="1270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C3B97DD-9387-4C8F-8033-D1D20D84DFC8}"/>
              </a:ext>
            </a:extLst>
          </p:cNvPr>
          <p:cNvCxnSpPr>
            <a:cxnSpLocks/>
            <a:stCxn id="201" idx="2"/>
            <a:endCxn id="231" idx="0"/>
          </p:cNvCxnSpPr>
          <p:nvPr/>
        </p:nvCxnSpPr>
        <p:spPr>
          <a:xfrm>
            <a:off x="-3067860" y="1680405"/>
            <a:ext cx="0" cy="393887"/>
          </a:xfrm>
          <a:prstGeom prst="straightConnector1">
            <a:avLst/>
          </a:prstGeom>
          <a:ln w="127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BCA764C5-10AC-4984-963C-2CF6FD0D2E9C}"/>
              </a:ext>
            </a:extLst>
          </p:cNvPr>
          <p:cNvCxnSpPr>
            <a:cxnSpLocks/>
            <a:stCxn id="224" idx="2"/>
            <a:endCxn id="220" idx="2"/>
          </p:cNvCxnSpPr>
          <p:nvPr/>
        </p:nvCxnSpPr>
        <p:spPr>
          <a:xfrm flipV="1">
            <a:off x="-2641750" y="2051529"/>
            <a:ext cx="1967873" cy="263032"/>
          </a:xfrm>
          <a:prstGeom prst="bentConnector2">
            <a:avLst/>
          </a:prstGeom>
          <a:ln w="127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6F234340-5755-49A8-82D4-0E5AC4102FD4}"/>
              </a:ext>
            </a:extLst>
          </p:cNvPr>
          <p:cNvGrpSpPr/>
          <p:nvPr/>
        </p:nvGrpSpPr>
        <p:grpSpPr>
          <a:xfrm rot="16200000">
            <a:off x="-1057667" y="1554257"/>
            <a:ext cx="114300" cy="114300"/>
            <a:chOff x="3488871" y="2942096"/>
            <a:chExt cx="228600" cy="114300"/>
          </a:xfrm>
          <a:solidFill>
            <a:schemeClr val="bg1"/>
          </a:solidFill>
        </p:grpSpPr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B7E68303-AC8F-4FE3-BD08-8B489A5116E4}"/>
                </a:ext>
              </a:extLst>
            </p:cNvPr>
            <p:cNvSpPr/>
            <p:nvPr/>
          </p:nvSpPr>
          <p:spPr>
            <a:xfrm>
              <a:off x="34888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5E09F996-9367-4210-8F89-C2C7B813F3B9}"/>
                </a:ext>
              </a:extLst>
            </p:cNvPr>
            <p:cNvSpPr/>
            <p:nvPr/>
          </p:nvSpPr>
          <p:spPr>
            <a:xfrm>
              <a:off x="36031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7DA20F1C-9D69-4355-B055-B8139B0ED4D8}"/>
              </a:ext>
            </a:extLst>
          </p:cNvPr>
          <p:cNvGrpSpPr/>
          <p:nvPr/>
        </p:nvGrpSpPr>
        <p:grpSpPr>
          <a:xfrm rot="16200000">
            <a:off x="-2813200" y="2200261"/>
            <a:ext cx="228600" cy="114300"/>
            <a:chOff x="3488871" y="2942096"/>
            <a:chExt cx="228600" cy="114300"/>
          </a:xfrm>
          <a:solidFill>
            <a:schemeClr val="bg1"/>
          </a:solidFill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8D7076F4-685F-4DD4-BD7C-5CB92883A59E}"/>
                </a:ext>
              </a:extLst>
            </p:cNvPr>
            <p:cNvSpPr/>
            <p:nvPr/>
          </p:nvSpPr>
          <p:spPr>
            <a:xfrm>
              <a:off x="34888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26182FCA-41AF-4E62-A3C2-0BAC6814A14E}"/>
                </a:ext>
              </a:extLst>
            </p:cNvPr>
            <p:cNvSpPr/>
            <p:nvPr/>
          </p:nvSpPr>
          <p:spPr>
            <a:xfrm>
              <a:off x="3603171" y="2942096"/>
              <a:ext cx="114300" cy="114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39B736E-C695-4A44-A19D-FD9E7A9E5F26}"/>
              </a:ext>
            </a:extLst>
          </p:cNvPr>
          <p:cNvSpPr/>
          <p:nvPr/>
        </p:nvSpPr>
        <p:spPr>
          <a:xfrm>
            <a:off x="-2051847" y="5173682"/>
            <a:ext cx="234042" cy="164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1DF33D3-6B36-4348-80DE-DD2AADDE5BC0}"/>
              </a:ext>
            </a:extLst>
          </p:cNvPr>
          <p:cNvSpPr/>
          <p:nvPr/>
        </p:nvSpPr>
        <p:spPr>
          <a:xfrm>
            <a:off x="-618101" y="5890298"/>
            <a:ext cx="119743" cy="119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9C61312-0E2A-4828-AF0B-78BE6DB2E3A6}"/>
              </a:ext>
            </a:extLst>
          </p:cNvPr>
          <p:cNvSpPr/>
          <p:nvPr/>
        </p:nvSpPr>
        <p:spPr>
          <a:xfrm>
            <a:off x="-3003860" y="2074292"/>
            <a:ext cx="156823" cy="156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20180FA-AC24-4742-8264-B826EE3C0533}"/>
              </a:ext>
            </a:extLst>
          </p:cNvPr>
          <p:cNvSpPr txBox="1"/>
          <p:nvPr/>
        </p:nvSpPr>
        <p:spPr>
          <a:xfrm>
            <a:off x="-2314654" y="4278270"/>
            <a:ext cx="759656" cy="222714"/>
          </a:xfrm>
          <a:prstGeom prst="rect">
            <a:avLst/>
          </a:prstGeom>
          <a:ln w="12700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/>
          <a:p>
            <a:pPr algn="ctr"/>
            <a:r>
              <a:rPr lang="en-US" sz="1400" dirty="0">
                <a:solidFill>
                  <a:schemeClr val="accent6"/>
                </a:solidFill>
                <a:latin typeface="Helvetica Neue"/>
                <a:cs typeface="Helvetica Neue" charset="0"/>
              </a:rPr>
              <a:t>PA0, </a:t>
            </a:r>
            <a:r>
              <a:rPr lang="en-US" sz="1400" dirty="0">
                <a:solidFill>
                  <a:schemeClr val="accent6"/>
                </a:solidFill>
                <a:latin typeface="Helvetica Neue"/>
              </a:rPr>
              <a:t>PA1</a:t>
            </a:r>
            <a:endParaRPr lang="en-AU" sz="1400" dirty="0">
              <a:solidFill>
                <a:schemeClr val="accent6"/>
              </a:solidFill>
              <a:latin typeface="Helvetica Neue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3D68384-5CC6-47D8-B446-E7BDFC64D49B}"/>
              </a:ext>
            </a:extLst>
          </p:cNvPr>
          <p:cNvSpPr txBox="1"/>
          <p:nvPr/>
        </p:nvSpPr>
        <p:spPr>
          <a:xfrm>
            <a:off x="-2585115" y="5173682"/>
            <a:ext cx="1658009" cy="438158"/>
          </a:xfrm>
          <a:prstGeom prst="rect">
            <a:avLst/>
          </a:prstGeom>
          <a:ln w="12700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US" sz="1400" dirty="0">
                <a:solidFill>
                  <a:schemeClr val="accent6"/>
                </a:solidFill>
                <a:latin typeface="Helvetica Neue"/>
                <a:cs typeface="Helvetica Neue" charset="0"/>
              </a:rPr>
              <a:t>2x INA125PA </a:t>
            </a:r>
          </a:p>
          <a:p>
            <a:pPr algn="ctr"/>
            <a:r>
              <a:rPr lang="en-US" sz="1400" dirty="0">
                <a:solidFill>
                  <a:schemeClr val="accent6"/>
                </a:solidFill>
                <a:latin typeface="Helvetica Neue"/>
                <a:cs typeface="Helvetica Neue" charset="0"/>
              </a:rPr>
              <a:t>Instrumentation Amp</a:t>
            </a:r>
            <a:endParaRPr lang="en-AU" sz="1400" dirty="0">
              <a:solidFill>
                <a:schemeClr val="accent6"/>
              </a:solidFill>
              <a:latin typeface="Helvetica Neue"/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FC653602-60A6-4735-BCAA-F956421B9BD2}"/>
              </a:ext>
            </a:extLst>
          </p:cNvPr>
          <p:cNvGrpSpPr/>
          <p:nvPr/>
        </p:nvGrpSpPr>
        <p:grpSpPr>
          <a:xfrm rot="10800000">
            <a:off x="-845326" y="1828815"/>
            <a:ext cx="228600" cy="114300"/>
            <a:chOff x="3488871" y="2942096"/>
            <a:chExt cx="228600" cy="114300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6E7CBCBA-6CA5-46C8-BE98-95E8FB6B64C4}"/>
                </a:ext>
              </a:extLst>
            </p:cNvPr>
            <p:cNvSpPr/>
            <p:nvPr/>
          </p:nvSpPr>
          <p:spPr>
            <a:xfrm>
              <a:off x="3488871" y="2942096"/>
              <a:ext cx="114300" cy="114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AC65343D-39C8-4F2A-B635-35D48EBABF70}"/>
                </a:ext>
              </a:extLst>
            </p:cNvPr>
            <p:cNvSpPr/>
            <p:nvPr/>
          </p:nvSpPr>
          <p:spPr>
            <a:xfrm>
              <a:off x="3603171" y="2942096"/>
              <a:ext cx="114300" cy="114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908049DE-A95B-4F7D-83E8-98F04E0CE4B2}"/>
              </a:ext>
            </a:extLst>
          </p:cNvPr>
          <p:cNvGrpSpPr/>
          <p:nvPr/>
        </p:nvGrpSpPr>
        <p:grpSpPr>
          <a:xfrm>
            <a:off x="-845327" y="1937229"/>
            <a:ext cx="228600" cy="114300"/>
            <a:chOff x="3488871" y="2942096"/>
            <a:chExt cx="228600" cy="114300"/>
          </a:xfrm>
        </p:grpSpPr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7A9805E3-417A-48E6-8967-0C6957E797F4}"/>
                </a:ext>
              </a:extLst>
            </p:cNvPr>
            <p:cNvSpPr/>
            <p:nvPr/>
          </p:nvSpPr>
          <p:spPr>
            <a:xfrm>
              <a:off x="3488871" y="2942096"/>
              <a:ext cx="114300" cy="114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53A1B366-4927-4E67-85B3-91DAC6F29EB6}"/>
                </a:ext>
              </a:extLst>
            </p:cNvPr>
            <p:cNvSpPr/>
            <p:nvPr/>
          </p:nvSpPr>
          <p:spPr>
            <a:xfrm>
              <a:off x="3603171" y="2942096"/>
              <a:ext cx="114300" cy="114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4B57A47E-9E1C-4E3F-B334-CEFFEEFD647C}"/>
              </a:ext>
            </a:extLst>
          </p:cNvPr>
          <p:cNvGrpSpPr/>
          <p:nvPr/>
        </p:nvGrpSpPr>
        <p:grpSpPr>
          <a:xfrm>
            <a:off x="-1203543" y="1780949"/>
            <a:ext cx="883937" cy="318446"/>
            <a:chOff x="2650733" y="2791116"/>
            <a:chExt cx="518088" cy="222714"/>
          </a:xfrm>
        </p:grpSpPr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2AF79603-D360-41A3-99BD-38412D2B54A5}"/>
                </a:ext>
              </a:extLst>
            </p:cNvPr>
            <p:cNvGrpSpPr/>
            <p:nvPr/>
          </p:nvGrpSpPr>
          <p:grpSpPr>
            <a:xfrm>
              <a:off x="2650733" y="2791116"/>
              <a:ext cx="71734" cy="222714"/>
              <a:chOff x="1428843" y="2791116"/>
              <a:chExt cx="71734" cy="222714"/>
            </a:xfrm>
            <a:solidFill>
              <a:schemeClr val="bg1"/>
            </a:solidFill>
          </p:grpSpPr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6DB415B4-50E1-43ED-9614-58430E5CE376}"/>
                  </a:ext>
                </a:extLst>
              </p:cNvPr>
              <p:cNvSpPr/>
              <p:nvPr/>
            </p:nvSpPr>
            <p:spPr>
              <a:xfrm>
                <a:off x="1428843" y="2791116"/>
                <a:ext cx="71734" cy="71734"/>
              </a:xfrm>
              <a:prstGeom prst="rect">
                <a:avLst/>
              </a:prstGeom>
              <a:grpFill/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200D83CF-E925-475E-AA41-5DD5B4ECECDB}"/>
                  </a:ext>
                </a:extLst>
              </p:cNvPr>
              <p:cNvSpPr/>
              <p:nvPr/>
            </p:nvSpPr>
            <p:spPr>
              <a:xfrm>
                <a:off x="1428843" y="2942096"/>
                <a:ext cx="71734" cy="71734"/>
              </a:xfrm>
              <a:prstGeom prst="rect">
                <a:avLst/>
              </a:prstGeom>
              <a:grpFill/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92037122-F765-4361-BD74-05CA4C25A8A4}"/>
                </a:ext>
              </a:extLst>
            </p:cNvPr>
            <p:cNvSpPr txBox="1"/>
            <p:nvPr/>
          </p:nvSpPr>
          <p:spPr>
            <a:xfrm>
              <a:off x="2785924" y="2824591"/>
              <a:ext cx="382897" cy="1557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" tIns="3600" rIns="3600" bIns="3600" rtlCol="0" anchor="ctr" anchorCtr="1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  <a:latin typeface="Helvetica Neue"/>
                  <a:cs typeface="Helvetica Neue" charset="0"/>
                </a:rPr>
                <a:t>Memory</a:t>
              </a:r>
              <a:endParaRPr lang="en-AU" sz="1400" dirty="0">
                <a:solidFill>
                  <a:schemeClr val="accent1"/>
                </a:solidFill>
                <a:latin typeface="Helvetica Neue"/>
              </a:endParaRPr>
            </a:p>
          </p:txBody>
        </p: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F3535640-4C7A-4D74-B101-F0A21FE74B32}"/>
              </a:ext>
            </a:extLst>
          </p:cNvPr>
          <p:cNvSpPr txBox="1"/>
          <p:nvPr/>
        </p:nvSpPr>
        <p:spPr>
          <a:xfrm>
            <a:off x="-1500272" y="721851"/>
            <a:ext cx="592302" cy="22271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  <a:latin typeface="Helvetica Neue"/>
                <a:cs typeface="Helvetica Neue" charset="0"/>
              </a:rPr>
              <a:t>UART2</a:t>
            </a:r>
            <a:endParaRPr lang="en-AU" sz="1400" dirty="0">
              <a:solidFill>
                <a:schemeClr val="accent2"/>
              </a:solidFill>
              <a:latin typeface="Helvetica Neue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97C430E-43B9-40A5-8E6E-75083036C026}"/>
              </a:ext>
            </a:extLst>
          </p:cNvPr>
          <p:cNvSpPr txBox="1"/>
          <p:nvPr/>
        </p:nvSpPr>
        <p:spPr>
          <a:xfrm>
            <a:off x="-3221600" y="721851"/>
            <a:ext cx="592302" cy="22271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  <a:latin typeface="Helvetica Neue"/>
                <a:cs typeface="Helvetica Neue" charset="0"/>
              </a:rPr>
              <a:t>UART1</a:t>
            </a:r>
            <a:endParaRPr lang="en-AU" sz="1400" dirty="0">
              <a:solidFill>
                <a:schemeClr val="accent2"/>
              </a:solidFill>
              <a:latin typeface="Helvetica Neue"/>
            </a:endParaRP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C3E474E4-0C06-4C47-9AD9-FF447688A57D}"/>
              </a:ext>
            </a:extLst>
          </p:cNvPr>
          <p:cNvGrpSpPr/>
          <p:nvPr/>
        </p:nvGrpSpPr>
        <p:grpSpPr>
          <a:xfrm>
            <a:off x="-3305533" y="1283345"/>
            <a:ext cx="760169" cy="447796"/>
            <a:chOff x="402867" y="2779270"/>
            <a:chExt cx="760169" cy="246407"/>
          </a:xfrm>
        </p:grpSpPr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E7EA1108-4D68-4DC6-9AD6-1FFFEF38D2B7}"/>
                </a:ext>
              </a:extLst>
            </p:cNvPr>
            <p:cNvGrpSpPr/>
            <p:nvPr/>
          </p:nvGrpSpPr>
          <p:grpSpPr>
            <a:xfrm>
              <a:off x="1048736" y="2779270"/>
              <a:ext cx="114300" cy="244800"/>
              <a:chOff x="3441985" y="3075554"/>
              <a:chExt cx="114300" cy="1393032"/>
            </a:xfrm>
          </p:grpSpPr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6E3744D0-2BCA-4AD7-A631-4D716103B232}"/>
                  </a:ext>
                </a:extLst>
              </p:cNvPr>
              <p:cNvSpPr/>
              <p:nvPr/>
            </p:nvSpPr>
            <p:spPr>
              <a:xfrm rot="16200000">
                <a:off x="3325006" y="4237307"/>
                <a:ext cx="348258" cy="1143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B1A65308-0526-4374-BBBA-3F4300134202}"/>
                  </a:ext>
                </a:extLst>
              </p:cNvPr>
              <p:cNvSpPr/>
              <p:nvPr/>
            </p:nvSpPr>
            <p:spPr>
              <a:xfrm rot="16200000">
                <a:off x="3325006" y="3889049"/>
                <a:ext cx="348258" cy="1143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50F7C338-D1C3-4EB4-BE86-3413FEF350A7}"/>
                  </a:ext>
                </a:extLst>
              </p:cNvPr>
              <p:cNvSpPr/>
              <p:nvPr/>
            </p:nvSpPr>
            <p:spPr>
              <a:xfrm rot="16200000">
                <a:off x="3325006" y="3540791"/>
                <a:ext cx="348258" cy="1143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3B181039-DEC9-48A1-8386-51A0DC7E7F2D}"/>
                  </a:ext>
                </a:extLst>
              </p:cNvPr>
              <p:cNvSpPr/>
              <p:nvPr/>
            </p:nvSpPr>
            <p:spPr>
              <a:xfrm rot="16200000">
                <a:off x="3325006" y="3192533"/>
                <a:ext cx="348258" cy="1143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8AF25443-E153-4820-829E-134050C35A2B}"/>
                </a:ext>
              </a:extLst>
            </p:cNvPr>
            <p:cNvGrpSpPr/>
            <p:nvPr/>
          </p:nvGrpSpPr>
          <p:grpSpPr>
            <a:xfrm>
              <a:off x="668651" y="2779270"/>
              <a:ext cx="228600" cy="114300"/>
              <a:chOff x="3488871" y="2942096"/>
              <a:chExt cx="228600" cy="114300"/>
            </a:xfrm>
            <a:solidFill>
              <a:schemeClr val="bg1"/>
            </a:solidFill>
          </p:grpSpPr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8B54115A-145D-4450-B352-6B08B198E6B2}"/>
                  </a:ext>
                </a:extLst>
              </p:cNvPr>
              <p:cNvSpPr/>
              <p:nvPr/>
            </p:nvSpPr>
            <p:spPr>
              <a:xfrm>
                <a:off x="3488871" y="2942096"/>
                <a:ext cx="114300" cy="1143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660CABEC-AF5C-4983-999D-ED08331E64EE}"/>
                  </a:ext>
                </a:extLst>
              </p:cNvPr>
              <p:cNvSpPr/>
              <p:nvPr/>
            </p:nvSpPr>
            <p:spPr>
              <a:xfrm>
                <a:off x="3603171" y="2942096"/>
                <a:ext cx="114300" cy="1143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30E2D931-7F29-4C06-9DD6-97FB64E01A96}"/>
                </a:ext>
              </a:extLst>
            </p:cNvPr>
            <p:cNvGrpSpPr/>
            <p:nvPr/>
          </p:nvGrpSpPr>
          <p:grpSpPr>
            <a:xfrm>
              <a:off x="583390" y="2911377"/>
              <a:ext cx="228600" cy="114300"/>
              <a:chOff x="3488871" y="2942096"/>
              <a:chExt cx="228600" cy="114300"/>
            </a:xfrm>
            <a:solidFill>
              <a:schemeClr val="bg1"/>
            </a:solidFill>
          </p:grpSpPr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7B10A1FA-6631-44C2-B549-D2CBFAEA53BD}"/>
                  </a:ext>
                </a:extLst>
              </p:cNvPr>
              <p:cNvSpPr/>
              <p:nvPr/>
            </p:nvSpPr>
            <p:spPr>
              <a:xfrm>
                <a:off x="3488871" y="2942096"/>
                <a:ext cx="114300" cy="1143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83950EAE-840F-405B-ACE5-6EDEDF6B959E}"/>
                  </a:ext>
                </a:extLst>
              </p:cNvPr>
              <p:cNvSpPr/>
              <p:nvPr/>
            </p:nvSpPr>
            <p:spPr>
              <a:xfrm>
                <a:off x="3603171" y="2942096"/>
                <a:ext cx="114300" cy="1143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8FA4F420-CC41-420E-A8FC-CA74BAA52FE2}"/>
                </a:ext>
              </a:extLst>
            </p:cNvPr>
            <p:cNvGrpSpPr/>
            <p:nvPr/>
          </p:nvGrpSpPr>
          <p:grpSpPr>
            <a:xfrm>
              <a:off x="402867" y="2791116"/>
              <a:ext cx="760169" cy="222714"/>
              <a:chOff x="402867" y="2791116"/>
              <a:chExt cx="760169" cy="222714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2ADE03A5-2920-45AE-BC9E-041EBFF12BDE}"/>
                  </a:ext>
                </a:extLst>
              </p:cNvPr>
              <p:cNvGrpSpPr/>
              <p:nvPr/>
            </p:nvGrpSpPr>
            <p:grpSpPr>
              <a:xfrm>
                <a:off x="1064157" y="2791116"/>
                <a:ext cx="71734" cy="222714"/>
                <a:chOff x="1401698" y="2791116"/>
                <a:chExt cx="71734" cy="222714"/>
              </a:xfrm>
              <a:solidFill>
                <a:schemeClr val="bg1"/>
              </a:solidFill>
            </p:grpSpPr>
            <p:sp>
              <p:nvSpPr>
                <p:cNvPr id="199" name="Rectangle 455">
                  <a:extLst>
                    <a:ext uri="{FF2B5EF4-FFF2-40B4-BE49-F238E27FC236}">
                      <a16:creationId xmlns:a16="http://schemas.microsoft.com/office/drawing/2014/main" id="{2A7AFC7D-789D-41C8-AC3A-55CF003A0018}"/>
                    </a:ext>
                  </a:extLst>
                </p:cNvPr>
                <p:cNvSpPr/>
                <p:nvPr/>
              </p:nvSpPr>
              <p:spPr>
                <a:xfrm>
                  <a:off x="1401698" y="2791116"/>
                  <a:ext cx="71734" cy="71734"/>
                </a:xfrm>
                <a:prstGeom prst="round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00" name="Rectangle 100">
                  <a:extLst>
                    <a:ext uri="{FF2B5EF4-FFF2-40B4-BE49-F238E27FC236}">
                      <a16:creationId xmlns:a16="http://schemas.microsoft.com/office/drawing/2014/main" id="{D2135F62-5074-484E-9909-8B612BAE0092}"/>
                    </a:ext>
                  </a:extLst>
                </p:cNvPr>
                <p:cNvSpPr/>
                <p:nvPr/>
              </p:nvSpPr>
              <p:spPr>
                <a:xfrm>
                  <a:off x="1401698" y="2942096"/>
                  <a:ext cx="71734" cy="71734"/>
                </a:xfrm>
                <a:prstGeom prst="round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solidFill>
                      <a:schemeClr val="accent1"/>
                    </a:solidFill>
                  </a:endParaRPr>
                </a:p>
              </p:txBody>
            </p:sp>
          </p:grpSp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C3698F9E-326E-40EB-85E9-0A815AB0B92F}"/>
                  </a:ext>
                </a:extLst>
              </p:cNvPr>
              <p:cNvSpPr txBox="1"/>
              <p:nvPr/>
            </p:nvSpPr>
            <p:spPr>
              <a:xfrm>
                <a:off x="402867" y="2816308"/>
                <a:ext cx="760169" cy="17233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3600" tIns="3600" rIns="3600" bIns="3600" rtlCol="0" anchor="ctr" anchorCtr="1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1"/>
                    </a:solidFill>
                    <a:latin typeface="Helvetica Neue"/>
                    <a:cs typeface="Helvetica Neue" charset="0"/>
                  </a:rPr>
                  <a:t>DMA</a:t>
                </a:r>
                <a:endParaRPr lang="en-AU" sz="1400" dirty="0">
                  <a:solidFill>
                    <a:schemeClr val="accent1"/>
                  </a:solidFill>
                  <a:latin typeface="Helvetica Neue"/>
                </a:endParaRPr>
              </a:p>
            </p:txBody>
          </p:sp>
        </p:grpSp>
      </p:grpSp>
      <p:sp>
        <p:nvSpPr>
          <p:cNvPr id="127" name="Rectangle 126">
            <a:extLst>
              <a:ext uri="{FF2B5EF4-FFF2-40B4-BE49-F238E27FC236}">
                <a16:creationId xmlns:a16="http://schemas.microsoft.com/office/drawing/2014/main" id="{D79E5205-BDC8-4824-B5AE-FA9FC4EBE62A}"/>
              </a:ext>
            </a:extLst>
          </p:cNvPr>
          <p:cNvSpPr/>
          <p:nvPr/>
        </p:nvSpPr>
        <p:spPr>
          <a:xfrm>
            <a:off x="-3696163" y="6062467"/>
            <a:ext cx="1786337" cy="265989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" tIns="3600" rIns="3600" bIns="3600" rtlCol="0" anchor="ctr" anchorCtr="1"/>
          <a:lstStyle/>
          <a:p>
            <a:r>
              <a:rPr lang="en-US" sz="1200" dirty="0">
                <a:latin typeface="Helvetica Neue"/>
                <a:cs typeface="Helvetica Neue" charset="0"/>
              </a:rPr>
              <a:t>P</a:t>
            </a:r>
            <a:r>
              <a:rPr lang="en-US" sz="1200" b="1" dirty="0">
                <a:latin typeface="Helvetica Neue"/>
                <a:cs typeface="Helvetica Neue" charset="0"/>
              </a:rPr>
              <a:t>XY</a:t>
            </a:r>
            <a:r>
              <a:rPr lang="en-US" sz="1200" dirty="0">
                <a:latin typeface="Helvetica Neue"/>
                <a:cs typeface="Helvetica Neue" charset="0"/>
              </a:rPr>
              <a:t> = GPIO Port </a:t>
            </a:r>
            <a:r>
              <a:rPr lang="en-US" sz="1200" b="1" dirty="0">
                <a:latin typeface="Helvetica Neue"/>
                <a:cs typeface="Helvetica Neue" charset="0"/>
              </a:rPr>
              <a:t>X </a:t>
            </a:r>
            <a:r>
              <a:rPr lang="en-US" sz="1200" dirty="0">
                <a:latin typeface="Helvetica Neue"/>
                <a:cs typeface="Helvetica Neue" charset="0"/>
              </a:rPr>
              <a:t>Pin </a:t>
            </a:r>
            <a:r>
              <a:rPr lang="en-US" sz="1200" b="1" dirty="0">
                <a:latin typeface="Helvetica Neue"/>
                <a:cs typeface="Helvetica Neue" charset="0"/>
              </a:rPr>
              <a:t>Y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8A67970-CB64-46F1-9123-50AFEA8D7B1E}"/>
              </a:ext>
            </a:extLst>
          </p:cNvPr>
          <p:cNvSpPr txBox="1"/>
          <p:nvPr/>
        </p:nvSpPr>
        <p:spPr>
          <a:xfrm>
            <a:off x="-1666876" y="5890298"/>
            <a:ext cx="1295401" cy="438158"/>
          </a:xfrm>
          <a:prstGeom prst="rect">
            <a:avLst/>
          </a:prstGeom>
          <a:ln w="12700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AU" sz="1400" dirty="0">
                <a:solidFill>
                  <a:schemeClr val="accent6"/>
                </a:solidFill>
                <a:latin typeface="Helvetica Neue"/>
              </a:rPr>
              <a:t>8x YZC-161B</a:t>
            </a:r>
          </a:p>
          <a:p>
            <a:pPr algn="ctr"/>
            <a:r>
              <a:rPr lang="en-AU" sz="1400" dirty="0">
                <a:solidFill>
                  <a:schemeClr val="accent6"/>
                </a:solidFill>
                <a:latin typeface="Helvetica Neue"/>
              </a:rPr>
              <a:t>50kg Load Cell</a:t>
            </a:r>
            <a:endParaRPr lang="en-US" sz="1400" dirty="0">
              <a:solidFill>
                <a:schemeClr val="accent6"/>
              </a:solidFill>
              <a:latin typeface="Helvetica Neue"/>
            </a:endParaRP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3CC9D938-0A5F-4A02-A468-AD1F0297CB59}"/>
              </a:ext>
            </a:extLst>
          </p:cNvPr>
          <p:cNvGrpSpPr/>
          <p:nvPr/>
        </p:nvGrpSpPr>
        <p:grpSpPr>
          <a:xfrm>
            <a:off x="-1411413" y="2388479"/>
            <a:ext cx="1094106" cy="3236170"/>
            <a:chOff x="2333866" y="3817482"/>
            <a:chExt cx="985769" cy="2589705"/>
          </a:xfrm>
        </p:grpSpPr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DBC289C6-FAC0-48EC-8DB4-4BB005EFCFE4}"/>
                </a:ext>
              </a:extLst>
            </p:cNvPr>
            <p:cNvSpPr txBox="1"/>
            <p:nvPr/>
          </p:nvSpPr>
          <p:spPr>
            <a:xfrm>
              <a:off x="2381432" y="5884151"/>
              <a:ext cx="890637" cy="523036"/>
            </a:xfrm>
            <a:prstGeom prst="rect">
              <a:avLst/>
            </a:prstGeom>
            <a:ln w="12700">
              <a:solidFill>
                <a:schemeClr val="accent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" tIns="3600" rIns="3600" bIns="3600" rtlCol="0" anchor="ctr" anchorCtr="1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4"/>
                  </a:solidFill>
                  <a:latin typeface="Helvetica Neue"/>
                  <a:cs typeface="Helvetica Neue" charset="0"/>
                </a:rPr>
                <a:t>4x </a:t>
              </a:r>
              <a:r>
                <a:rPr lang="en-US" sz="1400" dirty="0">
                  <a:solidFill>
                    <a:schemeClr val="accent4"/>
                  </a:solidFill>
                  <a:latin typeface="Helvetica Neue"/>
                </a:rPr>
                <a:t>Vishay TRCT5000  </a:t>
              </a:r>
              <a:r>
                <a:rPr lang="en-US" sz="1400" dirty="0">
                  <a:solidFill>
                    <a:schemeClr val="accent4"/>
                  </a:solidFill>
                  <a:latin typeface="Helvetica Neue"/>
                  <a:cs typeface="Helvetica Neue" charset="0"/>
                </a:rPr>
                <a:t>IR Sensor</a:t>
              </a:r>
              <a:endParaRPr lang="en-AU" sz="1400" dirty="0">
                <a:solidFill>
                  <a:schemeClr val="accent4"/>
                </a:solidFill>
                <a:latin typeface="Helvetica Neue"/>
              </a:endParaRP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1A4025B1-A50E-4B2D-8CB5-94E9BB59B67C}"/>
                </a:ext>
              </a:extLst>
            </p:cNvPr>
            <p:cNvSpPr txBox="1"/>
            <p:nvPr/>
          </p:nvSpPr>
          <p:spPr>
            <a:xfrm>
              <a:off x="2484532" y="3817482"/>
              <a:ext cx="684437" cy="178224"/>
            </a:xfrm>
            <a:prstGeom prst="rect">
              <a:avLst/>
            </a:prstGeom>
            <a:ln w="12700">
              <a:solidFill>
                <a:schemeClr val="accent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" tIns="3600" rIns="3600" bIns="3600" rtlCol="0" anchor="ctr" anchorCtr="1">
              <a:spAutoFit/>
            </a:bodyPr>
            <a:lstStyle/>
            <a:p>
              <a:pPr lvl="0" algn="ctr"/>
              <a:r>
                <a:rPr lang="en-US" sz="1400" dirty="0">
                  <a:solidFill>
                    <a:schemeClr val="accent4"/>
                  </a:solidFill>
                  <a:latin typeface="Helvetica Neue"/>
                  <a:cs typeface="Helvetica Neue" charset="0"/>
                </a:rPr>
                <a:t>PA4..PA7</a:t>
              </a:r>
              <a:endParaRPr lang="en-AU" sz="1400" dirty="0">
                <a:solidFill>
                  <a:schemeClr val="accent4"/>
                </a:solidFill>
                <a:latin typeface="Helvetica Neue"/>
              </a:endParaRP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FF371F36-22DD-41FB-A66D-C2145256DC1D}"/>
                </a:ext>
              </a:extLst>
            </p:cNvPr>
            <p:cNvSpPr txBox="1"/>
            <p:nvPr/>
          </p:nvSpPr>
          <p:spPr>
            <a:xfrm>
              <a:off x="2347238" y="4746988"/>
              <a:ext cx="959024" cy="350631"/>
            </a:xfrm>
            <a:prstGeom prst="rect">
              <a:avLst/>
            </a:prstGeom>
            <a:ln w="12700">
              <a:solidFill>
                <a:schemeClr val="accent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" tIns="3600" rIns="3600" bIns="3600" rtlCol="0" anchor="ctr" anchorCtr="1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4"/>
                  </a:solidFill>
                  <a:latin typeface="Helvetica Neue"/>
                </a:rPr>
                <a:t>LM358AD Op Amp x2</a:t>
              </a:r>
              <a:endParaRPr lang="en-AU" sz="1400" dirty="0">
                <a:solidFill>
                  <a:schemeClr val="accent4"/>
                </a:solidFill>
                <a:latin typeface="Helvetica Neue"/>
              </a:endParaRP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317CF2F5-8F83-4BA4-9544-0A42E41C2457}"/>
                </a:ext>
              </a:extLst>
            </p:cNvPr>
            <p:cNvSpPr txBox="1"/>
            <p:nvPr/>
          </p:nvSpPr>
          <p:spPr>
            <a:xfrm>
              <a:off x="2333866" y="4295822"/>
              <a:ext cx="985769" cy="301371"/>
            </a:xfrm>
            <a:prstGeom prst="rect">
              <a:avLst/>
            </a:prstGeom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" tIns="3600" rIns="3600" bIns="3600" rtlCol="0" anchor="ctr" anchorCtr="1">
              <a:spAutoFit/>
            </a:bodyPr>
            <a:lstStyle/>
            <a:p>
              <a:pPr algn="ctr"/>
              <a:r>
                <a:rPr lang="en-US" sz="1200" i="1" dirty="0">
                  <a:solidFill>
                    <a:schemeClr val="accent4"/>
                  </a:solidFill>
                  <a:latin typeface="Helvetica Neue"/>
                  <a:cs typeface="Helvetica Neue" charset="0"/>
                </a:rPr>
                <a:t>Proximity (P1..P4) </a:t>
              </a:r>
              <a:r>
                <a:rPr lang="en-US" sz="1200" i="1" dirty="0">
                  <a:solidFill>
                    <a:schemeClr val="accent4"/>
                  </a:solidFill>
                  <a:latin typeface="Helvetica Neue"/>
                </a:rPr>
                <a:t>0-5V</a:t>
              </a:r>
              <a:endParaRPr lang="en-AU" sz="1200" i="1" dirty="0">
                <a:solidFill>
                  <a:schemeClr val="accent4"/>
                </a:solidFill>
                <a:latin typeface="Helvetica Neue"/>
              </a:endParaRP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F32F6DDE-7C2A-404F-948E-F4920652B1E4}"/>
                </a:ext>
              </a:extLst>
            </p:cNvPr>
            <p:cNvSpPr txBox="1"/>
            <p:nvPr/>
          </p:nvSpPr>
          <p:spPr>
            <a:xfrm>
              <a:off x="2360654" y="5418306"/>
              <a:ext cx="932192" cy="301371"/>
            </a:xfrm>
            <a:prstGeom prst="rect">
              <a:avLst/>
            </a:prstGeom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" tIns="3600" rIns="3600" bIns="3600" rtlCol="0" anchor="ctr" anchorCtr="1">
              <a:spAutoFit/>
            </a:bodyPr>
            <a:lstStyle/>
            <a:p>
              <a:pPr algn="ctr"/>
              <a:r>
                <a:rPr lang="en-US" sz="1200" i="1" dirty="0">
                  <a:solidFill>
                    <a:schemeClr val="accent4"/>
                  </a:solidFill>
                  <a:latin typeface="Helvetica Neue"/>
                  <a:cs typeface="Helvetica Neue" charset="0"/>
                </a:rPr>
                <a:t>Signal (P1..P4) </a:t>
              </a:r>
              <a:r>
                <a:rPr lang="en-US" sz="1200" i="1" dirty="0">
                  <a:solidFill>
                    <a:schemeClr val="accent4"/>
                  </a:solidFill>
                  <a:latin typeface="Helvetica Neue"/>
                </a:rPr>
                <a:t>0-5V</a:t>
              </a:r>
              <a:endParaRPr lang="en-AU" sz="1200" i="1" dirty="0">
                <a:solidFill>
                  <a:schemeClr val="accent4"/>
                </a:solidFill>
                <a:latin typeface="Helvetica Neue"/>
              </a:endParaRPr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B5F997A8-E590-41F6-812F-563DC9BED27C}"/>
              </a:ext>
            </a:extLst>
          </p:cNvPr>
          <p:cNvSpPr txBox="1"/>
          <p:nvPr/>
        </p:nvSpPr>
        <p:spPr>
          <a:xfrm>
            <a:off x="-2123792" y="2379075"/>
            <a:ext cx="680830" cy="376602"/>
          </a:xfrm>
          <a:prstGeom prst="rect">
            <a:avLst/>
          </a:prstGeom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US" sz="1200" i="1" dirty="0">
                <a:solidFill>
                  <a:schemeClr val="accent4"/>
                </a:solidFill>
                <a:latin typeface="Helvetica Neue"/>
                <a:cs typeface="Helvetica Neue" charset="0"/>
              </a:rPr>
              <a:t>Proximity</a:t>
            </a:r>
          </a:p>
          <a:p>
            <a:pPr algn="ctr"/>
            <a:r>
              <a:rPr lang="en-US" sz="1200" i="1" dirty="0">
                <a:solidFill>
                  <a:schemeClr val="accent4"/>
                </a:solidFill>
                <a:latin typeface="Helvetica Neue"/>
                <a:cs typeface="Helvetica Neue" charset="0"/>
              </a:rPr>
              <a:t>(P1..P4)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39B6523-752B-4E08-829C-E0B8B14A00CB}"/>
              </a:ext>
            </a:extLst>
          </p:cNvPr>
          <p:cNvSpPr txBox="1"/>
          <p:nvPr/>
        </p:nvSpPr>
        <p:spPr>
          <a:xfrm>
            <a:off x="-1990277" y="93187"/>
            <a:ext cx="1572314" cy="22271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  <a:latin typeface="Helvetica Neue"/>
                <a:cs typeface="Helvetica Neue" charset="0"/>
              </a:rPr>
              <a:t>RX(PA10), TX(PA9)</a:t>
            </a:r>
            <a:endParaRPr lang="en-AU" sz="1400" dirty="0">
              <a:solidFill>
                <a:schemeClr val="accent2"/>
              </a:solidFill>
              <a:latin typeface="Helvetica Neue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A75BC85-BE78-4137-B8E8-E199D001D6F9}"/>
              </a:ext>
            </a:extLst>
          </p:cNvPr>
          <p:cNvSpPr txBox="1"/>
          <p:nvPr/>
        </p:nvSpPr>
        <p:spPr>
          <a:xfrm>
            <a:off x="-3661913" y="93187"/>
            <a:ext cx="1472928" cy="22271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  <a:latin typeface="Helvetica Neue"/>
                <a:cs typeface="Helvetica Neue" charset="0"/>
              </a:rPr>
              <a:t>RX(PA3), TX(PA2)</a:t>
            </a:r>
            <a:endParaRPr lang="en-AU" sz="1400" dirty="0">
              <a:solidFill>
                <a:schemeClr val="accent2"/>
              </a:solidFill>
              <a:latin typeface="Helvetica Neue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3ECAC3C7-9CAB-40E5-9F4D-461BB74D1093}"/>
              </a:ext>
            </a:extLst>
          </p:cNvPr>
          <p:cNvSpPr txBox="1"/>
          <p:nvPr/>
        </p:nvSpPr>
        <p:spPr>
          <a:xfrm>
            <a:off x="-3661913" y="430348"/>
            <a:ext cx="1472928" cy="191936"/>
          </a:xfrm>
          <a:prstGeom prst="rect">
            <a:avLst/>
          </a:prstGeom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AU" sz="1200" i="1" dirty="0">
                <a:solidFill>
                  <a:schemeClr val="accent2"/>
                </a:solidFill>
                <a:latin typeface="Helvetica Neue"/>
              </a:rPr>
              <a:t>UART [Baud 9600]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8F6CEE8-F0E4-4764-8406-5E1328897FA0}"/>
              </a:ext>
            </a:extLst>
          </p:cNvPr>
          <p:cNvSpPr txBox="1"/>
          <p:nvPr/>
        </p:nvSpPr>
        <p:spPr>
          <a:xfrm>
            <a:off x="-1990660" y="430348"/>
            <a:ext cx="1572309" cy="191936"/>
          </a:xfrm>
          <a:prstGeom prst="rect">
            <a:avLst/>
          </a:prstGeom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AU" sz="1200" i="1" dirty="0">
                <a:solidFill>
                  <a:schemeClr val="accent2"/>
                </a:solidFill>
                <a:latin typeface="Helvetica Neue"/>
              </a:rPr>
              <a:t>UART [Baud 9600]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57C636C-77E3-4444-94E1-BE960E78D970}"/>
              </a:ext>
            </a:extLst>
          </p:cNvPr>
          <p:cNvSpPr txBox="1"/>
          <p:nvPr/>
        </p:nvSpPr>
        <p:spPr>
          <a:xfrm>
            <a:off x="-3555309" y="1041314"/>
            <a:ext cx="1259721" cy="191936"/>
          </a:xfrm>
          <a:prstGeom prst="rect">
            <a:avLst/>
          </a:prstGeom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AU" sz="1200" i="1" dirty="0">
                <a:solidFill>
                  <a:schemeClr val="accent2"/>
                </a:solidFill>
                <a:latin typeface="Helvetica Neue"/>
              </a:rPr>
              <a:t>Messages [ASCII]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9EE334C-F07D-4C83-9FF7-CCD124E20572}"/>
              </a:ext>
            </a:extLst>
          </p:cNvPr>
          <p:cNvSpPr txBox="1"/>
          <p:nvPr/>
        </p:nvSpPr>
        <p:spPr>
          <a:xfrm>
            <a:off x="-3547722" y="1770113"/>
            <a:ext cx="1231847" cy="1919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>
            <a:defPPr>
              <a:defRPr lang="en-US"/>
            </a:defPPr>
            <a:lvl1pPr algn="ctr">
              <a:defRPr sz="1200" i="1">
                <a:solidFill>
                  <a:schemeClr val="accent2"/>
                </a:solidFill>
                <a:latin typeface="Helvetica Neue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Control &amp; Status</a:t>
            </a:r>
            <a:endParaRPr lang="en-AU" dirty="0">
              <a:solidFill>
                <a:schemeClr val="accent1"/>
              </a:solidFill>
            </a:endParaRP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E8EF9D29-2D9F-4621-BA40-94FB4B4A54D6}"/>
              </a:ext>
            </a:extLst>
          </p:cNvPr>
          <p:cNvCxnSpPr>
            <a:cxnSpLocks/>
            <a:stCxn id="78" idx="0"/>
          </p:cNvCxnSpPr>
          <p:nvPr/>
        </p:nvCxnSpPr>
        <p:spPr>
          <a:xfrm flipH="1">
            <a:off x="-3947886" y="2899446"/>
            <a:ext cx="2158563" cy="51102"/>
          </a:xfrm>
          <a:prstGeom prst="straightConnector1">
            <a:avLst/>
          </a:prstGeom>
          <a:ln w="101600" cmpd="dbl"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EC04F350-DBA1-48CB-8279-AA335300E5A4}"/>
              </a:ext>
            </a:extLst>
          </p:cNvPr>
          <p:cNvCxnSpPr>
            <a:cxnSpLocks/>
            <a:stCxn id="111" idx="0"/>
            <a:endCxn id="115" idx="2"/>
          </p:cNvCxnSpPr>
          <p:nvPr/>
        </p:nvCxnSpPr>
        <p:spPr>
          <a:xfrm flipV="1">
            <a:off x="-1934826" y="4500984"/>
            <a:ext cx="0" cy="672698"/>
          </a:xfrm>
          <a:prstGeom prst="straightConnector1">
            <a:avLst/>
          </a:prstGeom>
          <a:ln w="101600" cmpd="dbl"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or: Elbow 182">
            <a:extLst>
              <a:ext uri="{FF2B5EF4-FFF2-40B4-BE49-F238E27FC236}">
                <a16:creationId xmlns:a16="http://schemas.microsoft.com/office/drawing/2014/main" id="{1643D78E-F79D-4A13-BB0C-5F2E890525B5}"/>
              </a:ext>
            </a:extLst>
          </p:cNvPr>
          <p:cNvCxnSpPr>
            <a:stCxn id="112" idx="0"/>
            <a:endCxn id="116" idx="3"/>
          </p:cNvCxnSpPr>
          <p:nvPr/>
        </p:nvCxnSpPr>
        <p:spPr>
          <a:xfrm rot="16200000" flipV="1">
            <a:off x="-991435" y="5457091"/>
            <a:ext cx="497537" cy="368877"/>
          </a:xfrm>
          <a:prstGeom prst="bentConnector2">
            <a:avLst/>
          </a:prstGeom>
          <a:ln w="101600" cmpd="dbl"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7528515B-4143-43D9-8500-1E320F20B4B1}"/>
              </a:ext>
            </a:extLst>
          </p:cNvPr>
          <p:cNvCxnSpPr>
            <a:cxnSpLocks/>
            <a:stCxn id="115" idx="0"/>
            <a:endCxn id="78" idx="0"/>
          </p:cNvCxnSpPr>
          <p:nvPr/>
        </p:nvCxnSpPr>
        <p:spPr>
          <a:xfrm rot="5400000" flipH="1" flipV="1">
            <a:off x="-2551487" y="3516107"/>
            <a:ext cx="1378824" cy="145503"/>
          </a:xfrm>
          <a:prstGeom prst="bentConnector4">
            <a:avLst>
              <a:gd name="adj1" fmla="val 47157"/>
              <a:gd name="adj2" fmla="val 257110"/>
            </a:avLst>
          </a:prstGeom>
          <a:ln w="101600" cmpd="dbl">
            <a:solidFill>
              <a:schemeClr val="accent6"/>
            </a:solidFill>
            <a:headEnd type="none" w="med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EB98DAB5-8CEC-4D6E-884C-3BA6AA65DDB8}"/>
              </a:ext>
            </a:extLst>
          </p:cNvPr>
          <p:cNvSpPr txBox="1"/>
          <p:nvPr/>
        </p:nvSpPr>
        <p:spPr>
          <a:xfrm>
            <a:off x="-2491280" y="3861990"/>
            <a:ext cx="1112910" cy="37660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US" sz="1200" i="1" dirty="0">
                <a:solidFill>
                  <a:schemeClr val="accent6"/>
                </a:solidFill>
                <a:latin typeface="Helvetica Neue"/>
              </a:rPr>
              <a:t>Load (Top, Bottom)</a:t>
            </a:r>
            <a:endParaRPr lang="en-AU" sz="1200" i="1" dirty="0">
              <a:solidFill>
                <a:schemeClr val="accent6"/>
              </a:solidFill>
              <a:latin typeface="Helvetica Neue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70015970-E8C9-456A-865A-8A6A062759AE}"/>
              </a:ext>
            </a:extLst>
          </p:cNvPr>
          <p:cNvSpPr txBox="1"/>
          <p:nvPr/>
        </p:nvSpPr>
        <p:spPr>
          <a:xfrm>
            <a:off x="-2413251" y="4747207"/>
            <a:ext cx="956852" cy="37660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US" sz="1200" i="1" dirty="0">
                <a:solidFill>
                  <a:schemeClr val="accent6"/>
                </a:solidFill>
                <a:latin typeface="Helvetica Neue"/>
              </a:rPr>
              <a:t>Load (Top, Bottom) 0-5V</a:t>
            </a:r>
            <a:endParaRPr lang="en-AU" sz="1200" i="1" dirty="0">
              <a:solidFill>
                <a:schemeClr val="accent6"/>
              </a:solidFill>
              <a:latin typeface="Helvetica Neue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797C09A1-27D8-4BDB-9E17-31467B16D742}"/>
              </a:ext>
            </a:extLst>
          </p:cNvPr>
          <p:cNvSpPr txBox="1"/>
          <p:nvPr/>
        </p:nvSpPr>
        <p:spPr>
          <a:xfrm>
            <a:off x="-1909826" y="5657901"/>
            <a:ext cx="1524978" cy="1919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US" sz="1200" i="1" dirty="0">
                <a:solidFill>
                  <a:schemeClr val="accent6"/>
                </a:solidFill>
                <a:latin typeface="Helvetica Neue"/>
                <a:cs typeface="Helvetica Neue" charset="0"/>
              </a:rPr>
              <a:t>Load (T1..T4, B1..B4)</a:t>
            </a:r>
            <a:endParaRPr lang="en-AU" sz="1200" i="1" dirty="0">
              <a:solidFill>
                <a:schemeClr val="accent6"/>
              </a:solidFill>
              <a:latin typeface="Helvetica Neue"/>
            </a:endParaRPr>
          </a:p>
        </p:txBody>
      </p:sp>
      <p:cxnSp>
        <p:nvCxnSpPr>
          <p:cNvPr id="156" name="Connector: Elbow 155">
            <a:extLst>
              <a:ext uri="{FF2B5EF4-FFF2-40B4-BE49-F238E27FC236}">
                <a16:creationId xmlns:a16="http://schemas.microsoft.com/office/drawing/2014/main" id="{D3C40D2C-12F1-469F-9D43-71FF88345B7C}"/>
              </a:ext>
            </a:extLst>
          </p:cNvPr>
          <p:cNvCxnSpPr>
            <a:cxnSpLocks/>
            <a:stCxn id="227" idx="2"/>
            <a:endCxn id="216" idx="2"/>
          </p:cNvCxnSpPr>
          <p:nvPr/>
        </p:nvCxnSpPr>
        <p:spPr>
          <a:xfrm flipV="1">
            <a:off x="-2641750" y="2051529"/>
            <a:ext cx="1853573" cy="148732"/>
          </a:xfrm>
          <a:prstGeom prst="bentConnector2">
            <a:avLst/>
          </a:prstGeom>
          <a:ln w="1270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7970FD19-555F-43AA-AF7E-7F8B9DB5955A}"/>
              </a:ext>
            </a:extLst>
          </p:cNvPr>
          <p:cNvCxnSpPr>
            <a:cxnSpLocks/>
            <a:stCxn id="205" idx="2"/>
            <a:endCxn id="222" idx="2"/>
          </p:cNvCxnSpPr>
          <p:nvPr/>
        </p:nvCxnSpPr>
        <p:spPr>
          <a:xfrm>
            <a:off x="-2545364" y="1635137"/>
            <a:ext cx="1757188" cy="193678"/>
          </a:xfrm>
          <a:prstGeom prst="bentConnector2">
            <a:avLst/>
          </a:prstGeom>
          <a:ln w="127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9C6EF19C-C253-4C78-A300-AB70E9DAE835}"/>
              </a:ext>
            </a:extLst>
          </p:cNvPr>
          <p:cNvCxnSpPr>
            <a:cxnSpLocks/>
            <a:stCxn id="206" idx="2"/>
            <a:endCxn id="221" idx="2"/>
          </p:cNvCxnSpPr>
          <p:nvPr/>
        </p:nvCxnSpPr>
        <p:spPr>
          <a:xfrm>
            <a:off x="-2545364" y="1549119"/>
            <a:ext cx="1871488" cy="279696"/>
          </a:xfrm>
          <a:prstGeom prst="bentConnector2">
            <a:avLst/>
          </a:prstGeom>
          <a:ln w="1270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3DC71F90-D300-41DF-BD63-90D1BE026C01}"/>
              </a:ext>
            </a:extLst>
          </p:cNvPr>
          <p:cNvSpPr txBox="1"/>
          <p:nvPr/>
        </p:nvSpPr>
        <p:spPr>
          <a:xfrm>
            <a:off x="-2194317" y="1501775"/>
            <a:ext cx="715242" cy="376602"/>
          </a:xfrm>
          <a:prstGeom prst="rect">
            <a:avLst/>
          </a:prstGeom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AU" sz="1200" i="1" dirty="0">
                <a:solidFill>
                  <a:schemeClr val="accent1"/>
                </a:solidFill>
                <a:latin typeface="Helvetica Neue"/>
              </a:rPr>
              <a:t>Messages [ASCII]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D4A7E54C-E8DE-4297-80DF-F2D70F7AE71C}"/>
              </a:ext>
            </a:extLst>
          </p:cNvPr>
          <p:cNvSpPr txBox="1"/>
          <p:nvPr/>
        </p:nvSpPr>
        <p:spPr>
          <a:xfrm>
            <a:off x="-2194459" y="1124174"/>
            <a:ext cx="714780" cy="376602"/>
          </a:xfrm>
          <a:prstGeom prst="rect">
            <a:avLst/>
          </a:prstGeom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>
            <a:defPPr>
              <a:defRPr lang="en-US"/>
            </a:defPPr>
            <a:lvl1pPr algn="ctr">
              <a:defRPr sz="1200" i="1">
                <a:solidFill>
                  <a:schemeClr val="accent2"/>
                </a:solidFill>
                <a:latin typeface="Helvetica Neue"/>
              </a:defRPr>
            </a:lvl1pPr>
          </a:lstStyle>
          <a:p>
            <a:r>
              <a:rPr lang="en-AU" dirty="0"/>
              <a:t>Messages [ASCII]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09CE1946-B8AB-4854-947A-F9CD7CAD1684}"/>
              </a:ext>
            </a:extLst>
          </p:cNvPr>
          <p:cNvCxnSpPr>
            <a:cxnSpLocks/>
            <a:stCxn id="178" idx="2"/>
            <a:endCxn id="253" idx="0"/>
          </p:cNvCxnSpPr>
          <p:nvPr/>
        </p:nvCxnSpPr>
        <p:spPr>
          <a:xfrm>
            <a:off x="-2868299" y="-306594"/>
            <a:ext cx="0" cy="4059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8630C0E1-D8FB-4A8C-9C28-A3CC26ADAEE2}"/>
              </a:ext>
            </a:extLst>
          </p:cNvPr>
          <p:cNvCxnSpPr>
            <a:cxnSpLocks/>
            <a:stCxn id="176" idx="2"/>
            <a:endCxn id="252" idx="0"/>
          </p:cNvCxnSpPr>
          <p:nvPr/>
        </p:nvCxnSpPr>
        <p:spPr>
          <a:xfrm>
            <a:off x="-2982599" y="-306594"/>
            <a:ext cx="0" cy="40595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7E39DA3C-F70F-49F9-94BD-F32C1E8188CF}"/>
              </a:ext>
            </a:extLst>
          </p:cNvPr>
          <p:cNvGrpSpPr/>
          <p:nvPr/>
        </p:nvGrpSpPr>
        <p:grpSpPr>
          <a:xfrm>
            <a:off x="-3039749" y="-420894"/>
            <a:ext cx="228600" cy="114300"/>
            <a:chOff x="3488871" y="2942096"/>
            <a:chExt cx="228600" cy="114300"/>
          </a:xfrm>
          <a:solidFill>
            <a:schemeClr val="bg1"/>
          </a:solidFill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D8D1E708-8A67-446F-B3B9-202A820BCEDE}"/>
                </a:ext>
              </a:extLst>
            </p:cNvPr>
            <p:cNvSpPr/>
            <p:nvPr/>
          </p:nvSpPr>
          <p:spPr>
            <a:xfrm>
              <a:off x="3488871" y="2942096"/>
              <a:ext cx="114300" cy="1143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27D4FE4B-6DB2-49E0-81F8-E69EA1034B48}"/>
                </a:ext>
              </a:extLst>
            </p:cNvPr>
            <p:cNvSpPr/>
            <p:nvPr/>
          </p:nvSpPr>
          <p:spPr>
            <a:xfrm>
              <a:off x="3603171" y="2942096"/>
              <a:ext cx="114300" cy="1143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57142856-37DF-4AA1-B90B-C5BB6BF92996}"/>
              </a:ext>
            </a:extLst>
          </p:cNvPr>
          <p:cNvCxnSpPr>
            <a:cxnSpLocks/>
            <a:stCxn id="173" idx="2"/>
            <a:endCxn id="251" idx="0"/>
          </p:cNvCxnSpPr>
          <p:nvPr/>
        </p:nvCxnSpPr>
        <p:spPr>
          <a:xfrm>
            <a:off x="-1146971" y="-306594"/>
            <a:ext cx="0" cy="4059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44950ADB-90C0-474C-B73F-ED5611ECD4C1}"/>
              </a:ext>
            </a:extLst>
          </p:cNvPr>
          <p:cNvCxnSpPr>
            <a:cxnSpLocks/>
            <a:stCxn id="172" idx="2"/>
            <a:endCxn id="250" idx="0"/>
          </p:cNvCxnSpPr>
          <p:nvPr/>
        </p:nvCxnSpPr>
        <p:spPr>
          <a:xfrm>
            <a:off x="-1261271" y="-306594"/>
            <a:ext cx="0" cy="40595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E2926919-1965-4D6F-BFFD-0224A221B6BC}"/>
              </a:ext>
            </a:extLst>
          </p:cNvPr>
          <p:cNvGrpSpPr/>
          <p:nvPr/>
        </p:nvGrpSpPr>
        <p:grpSpPr>
          <a:xfrm>
            <a:off x="-1318421" y="-420894"/>
            <a:ext cx="228600" cy="114300"/>
            <a:chOff x="3488871" y="2942096"/>
            <a:chExt cx="228600" cy="114300"/>
          </a:xfrm>
          <a:solidFill>
            <a:schemeClr val="bg1"/>
          </a:solidFill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5357703C-7EFA-4FBE-90B9-19EAB8558A65}"/>
                </a:ext>
              </a:extLst>
            </p:cNvPr>
            <p:cNvSpPr/>
            <p:nvPr/>
          </p:nvSpPr>
          <p:spPr>
            <a:xfrm>
              <a:off x="3488871" y="2942096"/>
              <a:ext cx="114300" cy="1143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8C1CEE3C-4AA6-49BA-9ED9-041646477671}"/>
                </a:ext>
              </a:extLst>
            </p:cNvPr>
            <p:cNvSpPr/>
            <p:nvPr/>
          </p:nvSpPr>
          <p:spPr>
            <a:xfrm>
              <a:off x="3603171" y="2942096"/>
              <a:ext cx="114300" cy="1143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167" name="TextBox 166">
            <a:extLst>
              <a:ext uri="{FF2B5EF4-FFF2-40B4-BE49-F238E27FC236}">
                <a16:creationId xmlns:a16="http://schemas.microsoft.com/office/drawing/2014/main" id="{3EABB212-9FC9-44C8-B509-52C54C53B5EA}"/>
              </a:ext>
            </a:extLst>
          </p:cNvPr>
          <p:cNvSpPr txBox="1"/>
          <p:nvPr/>
        </p:nvSpPr>
        <p:spPr>
          <a:xfrm>
            <a:off x="-1804875" y="-529308"/>
            <a:ext cx="1201508" cy="22271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Helvetica Neue"/>
                <a:cs typeface="Helvetica Neue" charset="0"/>
              </a:rPr>
              <a:t>Next Controller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EA978677-649E-43FD-8AF2-BB8682BCEDF1}"/>
              </a:ext>
            </a:extLst>
          </p:cNvPr>
          <p:cNvSpPr txBox="1"/>
          <p:nvPr/>
        </p:nvSpPr>
        <p:spPr>
          <a:xfrm>
            <a:off x="-3690511" y="-529308"/>
            <a:ext cx="1530123" cy="22271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" tIns="3600" rIns="3600" bIns="3600" rtlCol="0" anchor="ctr" anchorCtr="1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Helvetica Neue"/>
                <a:cs typeface="Helvetica Neue" charset="0"/>
              </a:rPr>
              <a:t>Previous Controller</a:t>
            </a:r>
            <a:endParaRPr lang="en-AU" sz="1400" dirty="0">
              <a:solidFill>
                <a:schemeClr val="tx1"/>
              </a:solidFill>
              <a:latin typeface="Helvetica Neue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137F41AD-825B-469B-ABCF-F4FF6C84C09F}"/>
              </a:ext>
            </a:extLst>
          </p:cNvPr>
          <p:cNvSpPr txBox="1"/>
          <p:nvPr/>
        </p:nvSpPr>
        <p:spPr>
          <a:xfrm>
            <a:off x="-3661913" y="-192147"/>
            <a:ext cx="1472928" cy="191936"/>
          </a:xfrm>
          <a:prstGeom prst="rect">
            <a:avLst/>
          </a:prstGeom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AU" sz="1200" i="1" dirty="0">
                <a:solidFill>
                  <a:schemeClr val="tx1"/>
                </a:solidFill>
                <a:latin typeface="Helvetica Neue"/>
              </a:rPr>
              <a:t>UART [Baud 9600]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2AA5FAAB-21C4-44E4-A8BF-51B1F1CCA716}"/>
              </a:ext>
            </a:extLst>
          </p:cNvPr>
          <p:cNvSpPr txBox="1"/>
          <p:nvPr/>
        </p:nvSpPr>
        <p:spPr>
          <a:xfrm>
            <a:off x="-1990660" y="-192147"/>
            <a:ext cx="1572309" cy="191936"/>
          </a:xfrm>
          <a:prstGeom prst="rect">
            <a:avLst/>
          </a:prstGeom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AU" sz="1200" i="1" dirty="0">
                <a:solidFill>
                  <a:schemeClr val="tx1"/>
                </a:solidFill>
                <a:latin typeface="Helvetica Neue"/>
              </a:rPr>
              <a:t>UART [Baud 9600]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D083A011-AE28-4563-838C-9B867085771F}"/>
              </a:ext>
            </a:extLst>
          </p:cNvPr>
          <p:cNvSpPr txBox="1"/>
          <p:nvPr/>
        </p:nvSpPr>
        <p:spPr>
          <a:xfrm>
            <a:off x="-2194317" y="2002472"/>
            <a:ext cx="715242" cy="376602"/>
          </a:xfrm>
          <a:prstGeom prst="rect">
            <a:avLst/>
          </a:prstGeom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" tIns="3600" rIns="3600" bIns="3600" rtlCol="0" anchor="ctr" anchorCtr="1">
            <a:spAutoFit/>
          </a:bodyPr>
          <a:lstStyle/>
          <a:p>
            <a:pPr algn="ctr"/>
            <a:r>
              <a:rPr lang="en-AU" sz="1200" i="1" dirty="0">
                <a:solidFill>
                  <a:schemeClr val="accent1"/>
                </a:solidFill>
                <a:latin typeface="Helvetica Neue"/>
              </a:rPr>
              <a:t>Messages [ASCII]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7F0C935-20CE-4D2B-9E11-7A6D0B1806A6}"/>
              </a:ext>
            </a:extLst>
          </p:cNvPr>
          <p:cNvSpPr/>
          <p:nvPr/>
        </p:nvSpPr>
        <p:spPr>
          <a:xfrm>
            <a:off x="2161922" y="-1001486"/>
            <a:ext cx="5580000" cy="86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86D5279-FCA8-4A7F-85CE-8BB6490323A4}"/>
              </a:ext>
            </a:extLst>
          </p:cNvPr>
          <p:cNvGrpSpPr/>
          <p:nvPr/>
        </p:nvGrpSpPr>
        <p:grpSpPr>
          <a:xfrm>
            <a:off x="1903661" y="-1162270"/>
            <a:ext cx="5974694" cy="9044393"/>
            <a:chOff x="2161922" y="-992701"/>
            <a:chExt cx="5580000" cy="862243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C23E466-9E78-4DDF-A120-310DACFB4A04}"/>
                </a:ext>
              </a:extLst>
            </p:cNvPr>
            <p:cNvGrpSpPr/>
            <p:nvPr/>
          </p:nvGrpSpPr>
          <p:grpSpPr>
            <a:xfrm>
              <a:off x="4389408" y="3577030"/>
              <a:ext cx="684204" cy="226015"/>
              <a:chOff x="4389408" y="3577030"/>
              <a:chExt cx="684204" cy="226015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082A672-D677-47D7-BCD9-D9551539A3CD}"/>
                  </a:ext>
                </a:extLst>
              </p:cNvPr>
              <p:cNvSpPr/>
              <p:nvPr/>
            </p:nvSpPr>
            <p:spPr>
              <a:xfrm>
                <a:off x="4389408" y="3577030"/>
                <a:ext cx="241224" cy="22601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7C65120E-FEB5-4ED8-A3B6-0C6C6C77DA8A}"/>
                  </a:ext>
                </a:extLst>
              </p:cNvPr>
              <p:cNvSpPr/>
              <p:nvPr/>
            </p:nvSpPr>
            <p:spPr>
              <a:xfrm>
                <a:off x="4635217" y="3577030"/>
                <a:ext cx="241224" cy="22601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54DC1551-C3AE-466D-9E62-3C0FE873C3D6}"/>
                  </a:ext>
                </a:extLst>
              </p:cNvPr>
              <p:cNvSpPr/>
              <p:nvPr/>
            </p:nvSpPr>
            <p:spPr>
              <a:xfrm>
                <a:off x="4832388" y="3577030"/>
                <a:ext cx="241224" cy="22601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AU"/>
              </a:p>
            </p:txBody>
          </p:sp>
        </p:grp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5AFB2B0A-3190-460D-952C-73DEB3B33A52}"/>
                </a:ext>
              </a:extLst>
            </p:cNvPr>
            <p:cNvSpPr txBox="1"/>
            <p:nvPr/>
          </p:nvSpPr>
          <p:spPr>
            <a:xfrm>
              <a:off x="4036800" y="3595441"/>
              <a:ext cx="1440000" cy="752427"/>
            </a:xfrm>
            <a:prstGeom prst="roundRect">
              <a:avLst>
                <a:gd name="adj" fmla="val 50000"/>
              </a:avLst>
            </a:prstGeom>
            <a:ln w="254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3600" tIns="3600" rIns="3600" bIns="3600" rtlCol="0" anchor="ctr" anchorCtr="1">
              <a:spAutoFit/>
            </a:bodyPr>
            <a:lstStyle/>
            <a:p>
              <a:pPr algn="ctr"/>
              <a:r>
                <a:rPr lang="en-AU" sz="1200" dirty="0">
                  <a:latin typeface="Consolas" panose="020B0609020204030204" pitchFamily="49" charset="0"/>
                </a:rPr>
                <a:t>NUCLEO-F303K8 </a:t>
              </a:r>
              <a:r>
                <a:rPr lang="en-US" sz="1200" dirty="0">
                  <a:latin typeface="Consolas" panose="020B0609020204030204" pitchFamily="49" charset="0"/>
                  <a:cs typeface="Helvetica Neue" charset="0"/>
                </a:rPr>
                <a:t>Controller Software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9DC99EED-5228-453B-9F1F-C98F4441EFF6}"/>
                </a:ext>
              </a:extLst>
            </p:cNvPr>
            <p:cNvSpPr txBox="1"/>
            <p:nvPr/>
          </p:nvSpPr>
          <p:spPr>
            <a:xfrm>
              <a:off x="4233000" y="4579087"/>
              <a:ext cx="1440000" cy="182981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" tIns="3600" rIns="3600" bIns="3600" rtlCol="0" anchor="ctr" anchorCtr="1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2"/>
                  </a:solidFill>
                  <a:latin typeface="Consolas" panose="020B0609020204030204" pitchFamily="49" charset="0"/>
                  <a:cs typeface="Helvetica Neue" charset="0"/>
                </a:rPr>
                <a:t>Timer 3 </a:t>
              </a:r>
              <a:r>
                <a:rPr lang="en-US" sz="12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Channel 1</a:t>
              </a:r>
              <a:endParaRPr lang="en-AU" sz="1200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741E374F-344A-469C-873B-66064CBDA4F1}"/>
                </a:ext>
              </a:extLst>
            </p:cNvPr>
            <p:cNvSpPr txBox="1"/>
            <p:nvPr/>
          </p:nvSpPr>
          <p:spPr>
            <a:xfrm>
              <a:off x="2600815" y="4430964"/>
              <a:ext cx="562217" cy="1829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" tIns="3600" rIns="3600" bIns="3600" rtlCol="0" anchor="ctr" anchorCtr="1">
              <a:spAutoFit/>
            </a:bodyPr>
            <a:lstStyle/>
            <a:p>
              <a:pPr algn="ctr"/>
              <a:r>
                <a:rPr lang="en-US" sz="1200" i="1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Control</a:t>
              </a:r>
              <a:endParaRPr lang="en-AU" sz="1200" i="1" dirty="0">
                <a:solidFill>
                  <a:schemeClr val="accent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28296CA1-315D-44F3-94A0-6BBF8BB0F791}"/>
                </a:ext>
              </a:extLst>
            </p:cNvPr>
            <p:cNvSpPr txBox="1"/>
            <p:nvPr/>
          </p:nvSpPr>
          <p:spPr>
            <a:xfrm>
              <a:off x="2402447" y="5775685"/>
              <a:ext cx="958950" cy="182981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" tIns="3600" rIns="3600" bIns="3600" rtlCol="0" anchor="ctr" anchorCtr="1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2"/>
                  </a:solidFill>
                  <a:latin typeface="Consolas" panose="020B0609020204030204" pitchFamily="49" charset="0"/>
                  <a:cs typeface="Helvetica Neue" charset="0"/>
                </a:rPr>
                <a:t>Port B Pin 4</a:t>
              </a:r>
              <a:endParaRPr lang="en-AU" sz="1200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B64B54BD-7A65-4B54-9F15-2F1A0646A1F3}"/>
                </a:ext>
              </a:extLst>
            </p:cNvPr>
            <p:cNvSpPr txBox="1"/>
            <p:nvPr/>
          </p:nvSpPr>
          <p:spPr>
            <a:xfrm>
              <a:off x="2161922" y="6604368"/>
              <a:ext cx="1440000" cy="182981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" tIns="3600" rIns="3600" bIns="3600" rtlCol="0" anchor="ctr" anchorCtr="1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2"/>
                  </a:solidFill>
                  <a:latin typeface="Consolas" panose="020B0609020204030204" pitchFamily="49" charset="0"/>
                  <a:cs typeface="Helvetica Neue" charset="0"/>
                </a:rPr>
                <a:t>Servomotor Control</a:t>
              </a:r>
              <a:endParaRPr lang="en-AU" sz="1200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1FD3874A-3AC3-4AA6-8FD4-8B25B2013870}"/>
                </a:ext>
              </a:extLst>
            </p:cNvPr>
            <p:cNvSpPr txBox="1"/>
            <p:nvPr/>
          </p:nvSpPr>
          <p:spPr>
            <a:xfrm>
              <a:off x="2161922" y="5409818"/>
              <a:ext cx="1440000" cy="1829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" tIns="3600" rIns="3600" bIns="3600" rtlCol="0" anchor="ctr" anchorCtr="1">
              <a:spAutoFit/>
            </a:bodyPr>
            <a:lstStyle/>
            <a:p>
              <a:pPr algn="ctr"/>
              <a:r>
                <a:rPr lang="en-US" sz="1200" i="1" dirty="0">
                  <a:solidFill>
                    <a:schemeClr val="accent2"/>
                  </a:solidFill>
                  <a:latin typeface="Consolas" panose="020B0609020204030204" pitchFamily="49" charset="0"/>
                  <a:cs typeface="Helvetica Neue" charset="0"/>
                </a:rPr>
                <a:t>Digital </a:t>
              </a:r>
              <a:r>
                <a:rPr lang="en-US" sz="1200" i="1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Control</a:t>
              </a:r>
              <a:endParaRPr lang="en-AU" sz="1200" i="1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F959D171-DFA4-4E05-8CDD-82134D9301FD}"/>
                </a:ext>
              </a:extLst>
            </p:cNvPr>
            <p:cNvSpPr txBox="1"/>
            <p:nvPr/>
          </p:nvSpPr>
          <p:spPr>
            <a:xfrm>
              <a:off x="2161922" y="6140269"/>
              <a:ext cx="1440000" cy="1829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" tIns="3600" rIns="3600" bIns="3600" rtlCol="0" anchor="ctr" anchorCtr="1">
              <a:spAutoFit/>
            </a:bodyPr>
            <a:lstStyle/>
            <a:p>
              <a:pPr algn="ctr"/>
              <a:r>
                <a:rPr lang="en-US" sz="1200" i="1" dirty="0">
                  <a:solidFill>
                    <a:schemeClr val="accent2"/>
                  </a:solidFill>
                  <a:latin typeface="Consolas" panose="020B0609020204030204" pitchFamily="49" charset="0"/>
                  <a:cs typeface="Helvetica Neue" charset="0"/>
                </a:rPr>
                <a:t>Voltage </a:t>
              </a:r>
              <a:r>
                <a:rPr lang="en-US" sz="1200" i="1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50kHz</a:t>
              </a:r>
              <a:endParaRPr lang="en-AU" sz="1200" i="1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9A3C33E5-63DD-4F12-84FF-CEFA010EF899}"/>
                </a:ext>
              </a:extLst>
            </p:cNvPr>
            <p:cNvSpPr txBox="1"/>
            <p:nvPr/>
          </p:nvSpPr>
          <p:spPr>
            <a:xfrm>
              <a:off x="2481794" y="7443737"/>
              <a:ext cx="800257" cy="182981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" tIns="3600" rIns="3600" bIns="3600" rtlCol="0" anchor="ctr" anchorCtr="1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2"/>
                  </a:solidFill>
                  <a:latin typeface="Consolas" panose="020B0609020204030204" pitchFamily="49" charset="0"/>
                  <a:cs typeface="Helvetica Neue" charset="0"/>
                </a:rPr>
                <a:t>Servomotor</a:t>
              </a:r>
              <a:endParaRPr lang="en-AU" sz="1200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F4A168C2-A955-4B9E-B530-5345B7890ACB}"/>
                </a:ext>
              </a:extLst>
            </p:cNvPr>
            <p:cNvSpPr txBox="1"/>
            <p:nvPr/>
          </p:nvSpPr>
          <p:spPr>
            <a:xfrm>
              <a:off x="2161922" y="7067632"/>
              <a:ext cx="1440000" cy="1829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" tIns="3600" rIns="3600" bIns="3600" rtlCol="0" anchor="ctr" anchorCtr="1">
              <a:spAutoFit/>
            </a:bodyPr>
            <a:lstStyle/>
            <a:p>
              <a:pPr algn="ctr"/>
              <a:r>
                <a:rPr lang="en-US" sz="1200" i="1" dirty="0">
                  <a:solidFill>
                    <a:schemeClr val="accent2"/>
                  </a:solidFill>
                  <a:latin typeface="Consolas" panose="020B0609020204030204" pitchFamily="49" charset="0"/>
                  <a:cs typeface="Helvetica Neue" charset="0"/>
                </a:rPr>
                <a:t>Power </a:t>
              </a:r>
              <a:r>
                <a:rPr lang="en-US" sz="1200" i="1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50kHz</a:t>
              </a:r>
              <a:endParaRPr lang="en-AU" sz="1200" i="1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41F44B76-DAE2-47BD-B5AB-2B994BA40E8C}"/>
                </a:ext>
              </a:extLst>
            </p:cNvPr>
            <p:cNvSpPr txBox="1"/>
            <p:nvPr/>
          </p:nvSpPr>
          <p:spPr>
            <a:xfrm>
              <a:off x="4712155" y="4981766"/>
              <a:ext cx="481690" cy="1829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" tIns="3600" rIns="3600" bIns="3600" rtlCol="0" anchor="ctr" anchorCtr="1">
              <a:spAutoFit/>
            </a:bodyPr>
            <a:lstStyle/>
            <a:p>
              <a:pPr algn="ctr"/>
              <a:r>
                <a:rPr lang="en-US" sz="1200" i="1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50kHz</a:t>
              </a:r>
              <a:endParaRPr lang="en-AU" sz="1200" i="1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930645A9-7988-4CC7-9981-C1FE10B643A5}"/>
                </a:ext>
              </a:extLst>
            </p:cNvPr>
            <p:cNvSpPr txBox="1"/>
            <p:nvPr/>
          </p:nvSpPr>
          <p:spPr>
            <a:xfrm>
              <a:off x="2161922" y="4944605"/>
              <a:ext cx="1440000" cy="257307"/>
            </a:xfrm>
            <a:prstGeom prst="roundRect">
              <a:avLst>
                <a:gd name="adj" fmla="val 50000"/>
              </a:avLst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" tIns="3600" rIns="3600" bIns="3600" rtlCol="0" anchor="ctr" anchorCtr="1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2"/>
                  </a:solidFill>
                  <a:latin typeface="Consolas" panose="020B0609020204030204" pitchFamily="49" charset="0"/>
                  <a:cs typeface="Helvetica Neue" charset="0"/>
                </a:rPr>
                <a:t>PWM Interface</a:t>
              </a:r>
              <a:endParaRPr lang="en-AU" sz="1200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257" name="Straight Arrow Connector 256">
              <a:extLst>
                <a:ext uri="{FF2B5EF4-FFF2-40B4-BE49-F238E27FC236}">
                  <a16:creationId xmlns:a16="http://schemas.microsoft.com/office/drawing/2014/main" id="{5460AD40-4EE4-48CC-A612-E094B18B49B3}"/>
                </a:ext>
              </a:extLst>
            </p:cNvPr>
            <p:cNvCxnSpPr>
              <a:cxnSpLocks/>
              <a:stCxn id="145" idx="2"/>
              <a:endCxn id="124" idx="0"/>
            </p:cNvCxnSpPr>
            <p:nvPr/>
          </p:nvCxnSpPr>
          <p:spPr>
            <a:xfrm flipH="1">
              <a:off x="2881922" y="5592799"/>
              <a:ext cx="1" cy="182886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FBA0ABC-88EE-4513-9FE7-AAE0B7F62E12}"/>
                </a:ext>
              </a:extLst>
            </p:cNvPr>
            <p:cNvCxnSpPr>
              <a:cxnSpLocks/>
              <a:stCxn id="145" idx="0"/>
              <a:endCxn id="256" idx="2"/>
            </p:cNvCxnSpPr>
            <p:nvPr/>
          </p:nvCxnSpPr>
          <p:spPr>
            <a:xfrm flipV="1">
              <a:off x="2881923" y="5201912"/>
              <a:ext cx="0" cy="207907"/>
            </a:xfrm>
            <a:prstGeom prst="line">
              <a:avLst/>
            </a:prstGeom>
            <a:ln w="2540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D6CCB2FC-C3D8-468F-933C-8D1BB4DBFBAF}"/>
                </a:ext>
              </a:extLst>
            </p:cNvPr>
            <p:cNvCxnSpPr>
              <a:cxnSpLocks/>
              <a:stCxn id="146" idx="0"/>
              <a:endCxn id="124" idx="2"/>
            </p:cNvCxnSpPr>
            <p:nvPr/>
          </p:nvCxnSpPr>
          <p:spPr>
            <a:xfrm flipH="1" flipV="1">
              <a:off x="2881922" y="5958667"/>
              <a:ext cx="1" cy="181603"/>
            </a:xfrm>
            <a:prstGeom prst="line">
              <a:avLst/>
            </a:prstGeom>
            <a:ln w="2540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7A01F217-7C37-4471-81B2-7AB1505CE113}"/>
                </a:ext>
              </a:extLst>
            </p:cNvPr>
            <p:cNvCxnSpPr>
              <a:cxnSpLocks/>
              <a:stCxn id="149" idx="0"/>
              <a:endCxn id="125" idx="2"/>
            </p:cNvCxnSpPr>
            <p:nvPr/>
          </p:nvCxnSpPr>
          <p:spPr>
            <a:xfrm flipV="1">
              <a:off x="2881923" y="6787349"/>
              <a:ext cx="0" cy="280284"/>
            </a:xfrm>
            <a:prstGeom prst="line">
              <a:avLst/>
            </a:prstGeom>
            <a:ln w="2540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Arrow Connector 263">
              <a:extLst>
                <a:ext uri="{FF2B5EF4-FFF2-40B4-BE49-F238E27FC236}">
                  <a16:creationId xmlns:a16="http://schemas.microsoft.com/office/drawing/2014/main" id="{EFF2E6A5-C31D-448B-A375-F1E01272271C}"/>
                </a:ext>
              </a:extLst>
            </p:cNvPr>
            <p:cNvCxnSpPr>
              <a:cxnSpLocks/>
              <a:stCxn id="146" idx="2"/>
              <a:endCxn id="125" idx="0"/>
            </p:cNvCxnSpPr>
            <p:nvPr/>
          </p:nvCxnSpPr>
          <p:spPr>
            <a:xfrm>
              <a:off x="2881923" y="6323251"/>
              <a:ext cx="0" cy="281118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Arrow Connector 266">
              <a:extLst>
                <a:ext uri="{FF2B5EF4-FFF2-40B4-BE49-F238E27FC236}">
                  <a16:creationId xmlns:a16="http://schemas.microsoft.com/office/drawing/2014/main" id="{C6B6B22D-2262-422F-B553-9D5F1E199CA2}"/>
                </a:ext>
              </a:extLst>
            </p:cNvPr>
            <p:cNvCxnSpPr>
              <a:cxnSpLocks/>
              <a:stCxn id="149" idx="2"/>
              <a:endCxn id="147" idx="0"/>
            </p:cNvCxnSpPr>
            <p:nvPr/>
          </p:nvCxnSpPr>
          <p:spPr>
            <a:xfrm>
              <a:off x="2881923" y="7250614"/>
              <a:ext cx="0" cy="193123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>
              <a:extLst>
                <a:ext uri="{FF2B5EF4-FFF2-40B4-BE49-F238E27FC236}">
                  <a16:creationId xmlns:a16="http://schemas.microsoft.com/office/drawing/2014/main" id="{5D54CFF7-4ADE-4978-8579-8142FE8F3C1A}"/>
                </a:ext>
              </a:extLst>
            </p:cNvPr>
            <p:cNvCxnSpPr>
              <a:cxnSpLocks/>
              <a:stCxn id="142" idx="2"/>
              <a:endCxn id="256" idx="0"/>
            </p:cNvCxnSpPr>
            <p:nvPr/>
          </p:nvCxnSpPr>
          <p:spPr>
            <a:xfrm flipH="1">
              <a:off x="2881923" y="4613946"/>
              <a:ext cx="2" cy="330659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>
              <a:extLst>
                <a:ext uri="{FF2B5EF4-FFF2-40B4-BE49-F238E27FC236}">
                  <a16:creationId xmlns:a16="http://schemas.microsoft.com/office/drawing/2014/main" id="{5B66567C-D506-4E55-B7F8-CB6993B4D1E9}"/>
                </a:ext>
              </a:extLst>
            </p:cNvPr>
            <p:cNvCxnSpPr>
              <a:cxnSpLocks/>
              <a:stCxn id="151" idx="1"/>
              <a:endCxn id="256" idx="3"/>
            </p:cNvCxnSpPr>
            <p:nvPr/>
          </p:nvCxnSpPr>
          <p:spPr>
            <a:xfrm flipH="1">
              <a:off x="3601922" y="5073257"/>
              <a:ext cx="1110232" cy="2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8571DE81-E88E-45D1-B966-31323213E161}"/>
                </a:ext>
              </a:extLst>
            </p:cNvPr>
            <p:cNvCxnSpPr>
              <a:cxnSpLocks/>
              <a:stCxn id="151" idx="0"/>
              <a:endCxn id="141" idx="2"/>
            </p:cNvCxnSpPr>
            <p:nvPr/>
          </p:nvCxnSpPr>
          <p:spPr>
            <a:xfrm flipV="1">
              <a:off x="4953000" y="4762069"/>
              <a:ext cx="1" cy="219697"/>
            </a:xfrm>
            <a:prstGeom prst="line">
              <a:avLst/>
            </a:prstGeom>
            <a:ln w="2540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7996BC5A-F0DB-481E-AF9C-BB8E3A1A3C5E}"/>
                </a:ext>
              </a:extLst>
            </p:cNvPr>
            <p:cNvSpPr txBox="1"/>
            <p:nvPr/>
          </p:nvSpPr>
          <p:spPr>
            <a:xfrm>
              <a:off x="4592544" y="6342412"/>
              <a:ext cx="720910" cy="3590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" tIns="3600" rIns="3600" bIns="3600" rtlCol="0" anchor="ctr" anchorCtr="1">
              <a:spAutoFit/>
            </a:bodyPr>
            <a:lstStyle>
              <a:defPPr>
                <a:defRPr lang="en-US"/>
              </a:defPPr>
              <a:lvl1pPr algn="ctr">
                <a:defRPr sz="1200">
                  <a:solidFill>
                    <a:schemeClr val="accent6"/>
                  </a:solidFill>
                  <a:latin typeface="Consolas" panose="020B0609020204030204" pitchFamily="49" charset="0"/>
                  <a:cs typeface="Helvetica Neue" charset="0"/>
                </a:defRPr>
              </a:lvl1pPr>
            </a:lstStyle>
            <a:p>
              <a:r>
                <a:rPr lang="en-US" dirty="0"/>
                <a:t>INA125PA </a:t>
              </a:r>
            </a:p>
            <a:p>
              <a:r>
                <a:rPr lang="en-US" dirty="0"/>
                <a:t>In. Amp</a:t>
              </a:r>
              <a:endParaRPr lang="en-AU" dirty="0"/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AE6DD096-A4FA-4D3A-8261-9ECA95B4E136}"/>
                </a:ext>
              </a:extLst>
            </p:cNvPr>
            <p:cNvSpPr txBox="1"/>
            <p:nvPr/>
          </p:nvSpPr>
          <p:spPr>
            <a:xfrm>
              <a:off x="6463100" y="7263380"/>
              <a:ext cx="1117644" cy="3590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" tIns="3600" rIns="3600" bIns="3600" rtlCol="0" anchor="ctr" anchorCtr="1">
              <a:spAutoFit/>
            </a:bodyPr>
            <a:lstStyle>
              <a:defPPr>
                <a:defRPr lang="en-US"/>
              </a:defPPr>
              <a:lvl1pPr algn="ctr">
                <a:defRPr sz="1200">
                  <a:solidFill>
                    <a:srgbClr val="7030A0"/>
                  </a:solidFill>
                  <a:latin typeface="Consolas" panose="020B0609020204030204" pitchFamily="49" charset="0"/>
                  <a:cs typeface="Helvetica Neue" charset="0"/>
                </a:defRPr>
              </a:lvl1pPr>
            </a:lstStyle>
            <a:p>
              <a:r>
                <a:rPr lang="en-AU" dirty="0">
                  <a:solidFill>
                    <a:schemeClr val="accent6"/>
                  </a:solidFill>
                </a:rPr>
                <a:t>YZC-161B</a:t>
              </a:r>
            </a:p>
            <a:p>
              <a:r>
                <a:rPr lang="en-AU" dirty="0">
                  <a:solidFill>
                    <a:schemeClr val="accent6"/>
                  </a:solidFill>
                </a:rPr>
                <a:t>50kg Load Cell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03872DD1-A5C0-47B8-9276-B1A6D951BDF0}"/>
                </a:ext>
              </a:extLst>
            </p:cNvPr>
            <p:cNvSpPr txBox="1"/>
            <p:nvPr/>
          </p:nvSpPr>
          <p:spPr>
            <a:xfrm>
              <a:off x="6463100" y="5502152"/>
              <a:ext cx="1117644" cy="182981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" tIns="3600" rIns="3600" bIns="3600" rtlCol="0" anchor="ctr" anchorCtr="1">
              <a:spAutoFit/>
            </a:bodyPr>
            <a:lstStyle>
              <a:defPPr>
                <a:defRPr lang="en-US"/>
              </a:defPPr>
              <a:lvl1pPr algn="ctr">
                <a:defRPr sz="1200">
                  <a:solidFill>
                    <a:schemeClr val="accent6"/>
                  </a:solidFill>
                  <a:latin typeface="Consolas" panose="020B0609020204030204" pitchFamily="49" charset="0"/>
                  <a:cs typeface="Helvetica Neue" charset="0"/>
                </a:defRPr>
              </a:lvl1pPr>
            </a:lstStyle>
            <a:p>
              <a:r>
                <a:rPr lang="en-US" dirty="0"/>
                <a:t>Port A Pin 0,1</a:t>
              </a:r>
              <a:endParaRPr lang="en-AU" dirty="0"/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132B677E-A975-4728-B0BB-EF6983648914}"/>
                </a:ext>
              </a:extLst>
            </p:cNvPr>
            <p:cNvSpPr txBox="1"/>
            <p:nvPr/>
          </p:nvSpPr>
          <p:spPr>
            <a:xfrm>
              <a:off x="6301922" y="4486754"/>
              <a:ext cx="1440000" cy="1829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" tIns="3600" rIns="3600" bIns="3600" rtlCol="0" anchor="ctr" anchorCtr="1">
              <a:spAutoFit/>
            </a:bodyPr>
            <a:lstStyle>
              <a:defPPr>
                <a:defRPr lang="en-US"/>
              </a:defPPr>
              <a:lvl1pPr algn="ctr">
                <a:defRPr sz="1200" i="1">
                  <a:solidFill>
                    <a:schemeClr val="accent6"/>
                  </a:solidFill>
                  <a:latin typeface="Consolas" panose="020B0609020204030204" pitchFamily="49" charset="0"/>
                  <a:cs typeface="Helvetica Neue" charset="0"/>
                </a:defRPr>
              </a:lvl1pPr>
            </a:lstStyle>
            <a:p>
              <a:r>
                <a:rPr lang="en-US" dirty="0"/>
                <a:t>Load (Top, Bottom)</a:t>
              </a:r>
              <a:endParaRPr lang="en-AU" dirty="0"/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F395F42D-4492-4114-B958-42BA5AA30793}"/>
                </a:ext>
              </a:extLst>
            </p:cNvPr>
            <p:cNvSpPr txBox="1"/>
            <p:nvPr/>
          </p:nvSpPr>
          <p:spPr>
            <a:xfrm>
              <a:off x="4418145" y="7270697"/>
              <a:ext cx="1069710" cy="359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" tIns="3600" rIns="3600" bIns="3600" rtlCol="0" anchor="ctr" anchorCtr="1">
              <a:spAutoFit/>
            </a:bodyPr>
            <a:lstStyle>
              <a:defPPr>
                <a:defRPr lang="en-US"/>
              </a:defPPr>
              <a:lvl1pPr algn="ctr">
                <a:defRPr sz="1200" i="1">
                  <a:solidFill>
                    <a:srgbClr val="7030A0"/>
                  </a:solidFill>
                  <a:latin typeface="Consolas" panose="020B0609020204030204" pitchFamily="49" charset="0"/>
                  <a:cs typeface="Helvetica Neue" charset="0"/>
                </a:defRPr>
              </a:lvl1pPr>
            </a:lstStyle>
            <a:p>
              <a:r>
                <a:rPr lang="en-US" dirty="0">
                  <a:solidFill>
                    <a:schemeClr val="accent6"/>
                  </a:solidFill>
                </a:rPr>
                <a:t>Load (T1..T4, B1..B4)</a:t>
              </a:r>
              <a:endParaRPr lang="en-AU" dirty="0">
                <a:solidFill>
                  <a:schemeClr val="accent6"/>
                </a:solidFill>
              </a:endParaRPr>
            </a:p>
          </p:txBody>
        </p: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D8C03966-8EC0-4778-8A7C-0E006D7CC810}"/>
                </a:ext>
              </a:extLst>
            </p:cNvPr>
            <p:cNvSpPr txBox="1"/>
            <p:nvPr/>
          </p:nvSpPr>
          <p:spPr>
            <a:xfrm>
              <a:off x="4418144" y="5414126"/>
              <a:ext cx="1069712" cy="359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" tIns="3600" rIns="3600" bIns="3600" rtlCol="0" anchor="ctr" anchorCtr="1">
              <a:spAutoFit/>
            </a:bodyPr>
            <a:lstStyle>
              <a:defPPr>
                <a:defRPr lang="en-US"/>
              </a:defPPr>
              <a:lvl1pPr algn="ctr">
                <a:defRPr sz="1200" i="1">
                  <a:solidFill>
                    <a:srgbClr val="7030A0"/>
                  </a:solidFill>
                  <a:latin typeface="Consolas" panose="020B0609020204030204" pitchFamily="49" charset="0"/>
                  <a:cs typeface="Helvetica Neue" charset="0"/>
                </a:defRPr>
              </a:lvl1pPr>
            </a:lstStyle>
            <a:p>
              <a:r>
                <a:rPr lang="en-US" dirty="0">
                  <a:solidFill>
                    <a:schemeClr val="accent6"/>
                  </a:solidFill>
                </a:rPr>
                <a:t>Load (Top, Bottom) 0-5V</a:t>
              </a:r>
              <a:endParaRPr lang="en-AU" dirty="0">
                <a:solidFill>
                  <a:schemeClr val="accent6"/>
                </a:solidFill>
              </a:endParaRPr>
            </a:p>
          </p:txBody>
        </p: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523AD246-7BAE-409D-90DF-11E44C8A2AFD}"/>
                </a:ext>
              </a:extLst>
            </p:cNvPr>
            <p:cNvCxnSpPr>
              <a:cxnSpLocks/>
              <a:stCxn id="301" idx="3"/>
              <a:endCxn id="298" idx="1"/>
            </p:cNvCxnSpPr>
            <p:nvPr/>
          </p:nvCxnSpPr>
          <p:spPr>
            <a:xfrm flipV="1">
              <a:off x="5487855" y="7442896"/>
              <a:ext cx="975244" cy="7317"/>
            </a:xfrm>
            <a:prstGeom prst="line">
              <a:avLst/>
            </a:prstGeom>
            <a:ln w="50800" cmpd="dbl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Arrow Connector 329">
              <a:extLst>
                <a:ext uri="{FF2B5EF4-FFF2-40B4-BE49-F238E27FC236}">
                  <a16:creationId xmlns:a16="http://schemas.microsoft.com/office/drawing/2014/main" id="{AC4D0586-73D1-4944-9628-B0058D38B647}"/>
                </a:ext>
              </a:extLst>
            </p:cNvPr>
            <p:cNvCxnSpPr>
              <a:cxnSpLocks/>
              <a:stCxn id="301" idx="0"/>
              <a:endCxn id="297" idx="2"/>
            </p:cNvCxnSpPr>
            <p:nvPr/>
          </p:nvCxnSpPr>
          <p:spPr>
            <a:xfrm flipH="1" flipV="1">
              <a:off x="4953000" y="6701444"/>
              <a:ext cx="1" cy="569253"/>
            </a:xfrm>
            <a:prstGeom prst="straightConnector1">
              <a:avLst/>
            </a:prstGeom>
            <a:ln w="50800" cmpd="dbl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Arrow Connector 339">
              <a:extLst>
                <a:ext uri="{FF2B5EF4-FFF2-40B4-BE49-F238E27FC236}">
                  <a16:creationId xmlns:a16="http://schemas.microsoft.com/office/drawing/2014/main" id="{6C0628D3-4231-48DF-B068-11B7584B45AC}"/>
                </a:ext>
              </a:extLst>
            </p:cNvPr>
            <p:cNvCxnSpPr>
              <a:cxnSpLocks/>
              <a:stCxn id="306" idx="3"/>
              <a:endCxn id="296" idx="1"/>
            </p:cNvCxnSpPr>
            <p:nvPr/>
          </p:nvCxnSpPr>
          <p:spPr>
            <a:xfrm>
              <a:off x="5487856" y="5593642"/>
              <a:ext cx="975243" cy="1"/>
            </a:xfrm>
            <a:prstGeom prst="straightConnector1">
              <a:avLst/>
            </a:prstGeom>
            <a:ln w="50800" cmpd="dbl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131B9FA9-A9DD-46FB-A5CE-F4C4FCA95DBD}"/>
                </a:ext>
              </a:extLst>
            </p:cNvPr>
            <p:cNvCxnSpPr>
              <a:cxnSpLocks/>
              <a:stCxn id="306" idx="2"/>
              <a:endCxn id="297" idx="0"/>
            </p:cNvCxnSpPr>
            <p:nvPr/>
          </p:nvCxnSpPr>
          <p:spPr>
            <a:xfrm flipH="1">
              <a:off x="4953000" y="5773158"/>
              <a:ext cx="1" cy="569255"/>
            </a:xfrm>
            <a:prstGeom prst="line">
              <a:avLst/>
            </a:prstGeom>
            <a:ln w="50800" cmpd="dbl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Connector: Elbow 348">
              <a:extLst>
                <a:ext uri="{FF2B5EF4-FFF2-40B4-BE49-F238E27FC236}">
                  <a16:creationId xmlns:a16="http://schemas.microsoft.com/office/drawing/2014/main" id="{2CD6C083-BDFD-4613-B4A0-3DA2A0CD0637}"/>
                </a:ext>
              </a:extLst>
            </p:cNvPr>
            <p:cNvCxnSpPr>
              <a:cxnSpLocks/>
              <a:stCxn id="299" idx="0"/>
              <a:endCxn id="303" idx="3"/>
            </p:cNvCxnSpPr>
            <p:nvPr/>
          </p:nvCxnSpPr>
          <p:spPr>
            <a:xfrm rot="16200000" flipV="1">
              <a:off x="6062294" y="3527126"/>
              <a:ext cx="319980" cy="1599277"/>
            </a:xfrm>
            <a:prstGeom prst="bentConnector2">
              <a:avLst/>
            </a:prstGeom>
            <a:ln w="50800" cmpd="dbl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30496E54-DA5A-4046-9339-687A044EEF3A}"/>
                </a:ext>
              </a:extLst>
            </p:cNvPr>
            <p:cNvCxnSpPr>
              <a:cxnSpLocks/>
              <a:stCxn id="299" idx="2"/>
              <a:endCxn id="296" idx="0"/>
            </p:cNvCxnSpPr>
            <p:nvPr/>
          </p:nvCxnSpPr>
          <p:spPr>
            <a:xfrm>
              <a:off x="7021922" y="4669735"/>
              <a:ext cx="0" cy="832416"/>
            </a:xfrm>
            <a:prstGeom prst="line">
              <a:avLst/>
            </a:prstGeom>
            <a:ln w="50800" cmpd="dbl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4" name="TextBox 383">
              <a:extLst>
                <a:ext uri="{FF2B5EF4-FFF2-40B4-BE49-F238E27FC236}">
                  <a16:creationId xmlns:a16="http://schemas.microsoft.com/office/drawing/2014/main" id="{0E28306D-8571-4668-BBD9-D1DF1326AC52}"/>
                </a:ext>
              </a:extLst>
            </p:cNvPr>
            <p:cNvSpPr txBox="1"/>
            <p:nvPr/>
          </p:nvSpPr>
          <p:spPr>
            <a:xfrm>
              <a:off x="2680158" y="1000031"/>
              <a:ext cx="403524" cy="182981"/>
            </a:xfrm>
            <a:prstGeom prst="rect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" tIns="3600" rIns="3600" bIns="3600" rtlCol="0" anchor="ctr" anchorCtr="1">
              <a:spAutoFit/>
            </a:bodyPr>
            <a:lstStyle/>
            <a:p>
              <a:pPr algn="ctr"/>
              <a:r>
                <a:rPr lang="en-US" sz="1200" dirty="0">
                  <a:solidFill>
                    <a:srgbClr val="7030A0"/>
                  </a:solidFill>
                  <a:latin typeface="Consolas" panose="020B0609020204030204" pitchFamily="49" charset="0"/>
                  <a:cs typeface="Helvetica Neue" charset="0"/>
                </a:rPr>
                <a:t>UART1</a:t>
              </a:r>
              <a:endParaRPr lang="en-AU" sz="1200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7FFD04C2-EEC1-4A3F-A9B3-EE7B12B67FCC}"/>
                </a:ext>
              </a:extLst>
            </p:cNvPr>
            <p:cNvSpPr txBox="1"/>
            <p:nvPr/>
          </p:nvSpPr>
          <p:spPr>
            <a:xfrm>
              <a:off x="2243755" y="101118"/>
              <a:ext cx="1276337" cy="182981"/>
            </a:xfrm>
            <a:prstGeom prst="rect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" tIns="3600" rIns="3600" bIns="3600" rtlCol="0" anchor="ctr" anchorCtr="1">
              <a:spAutoFit/>
            </a:bodyPr>
            <a:lstStyle/>
            <a:p>
              <a:pPr algn="ctr"/>
              <a:r>
                <a:rPr lang="en-US" sz="1200" dirty="0">
                  <a:solidFill>
                    <a:srgbClr val="7030A0"/>
                  </a:solidFill>
                  <a:latin typeface="Consolas" panose="020B0609020204030204" pitchFamily="49" charset="0"/>
                  <a:cs typeface="Helvetica Neue" charset="0"/>
                </a:rPr>
                <a:t>RX(PA3), TX(PA2)</a:t>
              </a:r>
              <a:endParaRPr lang="en-AU" sz="1200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D0C3BE71-9CC5-4DE2-966B-FB56DD7E73F2}"/>
                </a:ext>
              </a:extLst>
            </p:cNvPr>
            <p:cNvSpPr txBox="1"/>
            <p:nvPr/>
          </p:nvSpPr>
          <p:spPr>
            <a:xfrm>
              <a:off x="2161922" y="466592"/>
              <a:ext cx="1440000" cy="359032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" tIns="3600" rIns="3600" bIns="3600" rtlCol="0" anchor="ctr" anchorCtr="1">
              <a:spAutoFit/>
            </a:bodyPr>
            <a:lstStyle/>
            <a:p>
              <a:pPr algn="ctr"/>
              <a:r>
                <a:rPr lang="en-AU" sz="1200" i="1" dirty="0">
                  <a:solidFill>
                    <a:srgbClr val="7030A0"/>
                  </a:solidFill>
                  <a:latin typeface="Consolas" panose="020B0609020204030204" pitchFamily="49" charset="0"/>
                </a:rPr>
                <a:t>Serial </a:t>
              </a:r>
            </a:p>
            <a:p>
              <a:pPr algn="ctr"/>
              <a:r>
                <a:rPr lang="en-AU" sz="1200" i="1" dirty="0">
                  <a:solidFill>
                    <a:srgbClr val="7030A0"/>
                  </a:solidFill>
                  <a:latin typeface="Consolas" panose="020B0609020204030204" pitchFamily="49" charset="0"/>
                </a:rPr>
                <a:t>[Baud 9600]</a:t>
              </a:r>
            </a:p>
          </p:txBody>
        </p:sp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1F5014B7-9B98-42F5-A607-498F4081D033}"/>
                </a:ext>
              </a:extLst>
            </p:cNvPr>
            <p:cNvSpPr txBox="1"/>
            <p:nvPr/>
          </p:nvSpPr>
          <p:spPr>
            <a:xfrm>
              <a:off x="2161922" y="1353113"/>
              <a:ext cx="1440000" cy="182981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" tIns="3600" rIns="3600" bIns="3600" rtlCol="0" anchor="ctr" anchorCtr="1">
              <a:spAutoFit/>
            </a:bodyPr>
            <a:lstStyle/>
            <a:p>
              <a:pPr algn="ctr"/>
              <a:r>
                <a:rPr lang="en-AU" sz="1200" i="1" dirty="0">
                  <a:solidFill>
                    <a:srgbClr val="7030A0"/>
                  </a:solidFill>
                  <a:latin typeface="Consolas" panose="020B0609020204030204" pitchFamily="49" charset="0"/>
                </a:rPr>
                <a:t>Messages [ASCII]</a:t>
              </a:r>
            </a:p>
          </p:txBody>
        </p:sp>
        <p:sp>
          <p:nvSpPr>
            <p:cNvPr id="392" name="TextBox 391">
              <a:extLst>
                <a:ext uri="{FF2B5EF4-FFF2-40B4-BE49-F238E27FC236}">
                  <a16:creationId xmlns:a16="http://schemas.microsoft.com/office/drawing/2014/main" id="{C5C84185-1F92-409C-AA2B-5E41FB1BC2F6}"/>
                </a:ext>
              </a:extLst>
            </p:cNvPr>
            <p:cNvSpPr txBox="1"/>
            <p:nvPr/>
          </p:nvSpPr>
          <p:spPr>
            <a:xfrm>
              <a:off x="2481793" y="-992701"/>
              <a:ext cx="800257" cy="359032"/>
            </a:xfrm>
            <a:prstGeom prst="rect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" tIns="3600" rIns="3600" bIns="3600" rtlCol="0" anchor="ctr" anchorCtr="1">
              <a:spAutoFit/>
            </a:bodyPr>
            <a:lstStyle/>
            <a:p>
              <a:pPr algn="ctr"/>
              <a:r>
                <a:rPr lang="en-US" sz="1200" dirty="0">
                  <a:solidFill>
                    <a:srgbClr val="7030A0"/>
                  </a:solidFill>
                  <a:latin typeface="Consolas" panose="020B0609020204030204" pitchFamily="49" charset="0"/>
                  <a:cs typeface="Helvetica Neue" charset="0"/>
                </a:rPr>
                <a:t>Previous </a:t>
              </a:r>
            </a:p>
            <a:p>
              <a:pPr algn="ctr"/>
              <a:r>
                <a:rPr lang="en-US" sz="1200" dirty="0">
                  <a:solidFill>
                    <a:srgbClr val="7030A0"/>
                  </a:solidFill>
                  <a:latin typeface="Consolas" panose="020B0609020204030204" pitchFamily="49" charset="0"/>
                  <a:cs typeface="Helvetica Neue" charset="0"/>
                </a:rPr>
                <a:t>Controller</a:t>
              </a:r>
              <a:endParaRPr lang="en-AU" sz="1200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3" name="TextBox 392">
              <a:extLst>
                <a:ext uri="{FF2B5EF4-FFF2-40B4-BE49-F238E27FC236}">
                  <a16:creationId xmlns:a16="http://schemas.microsoft.com/office/drawing/2014/main" id="{592C1B92-1ACF-420E-90D6-2EFC88D9A03A}"/>
                </a:ext>
              </a:extLst>
            </p:cNvPr>
            <p:cNvSpPr txBox="1"/>
            <p:nvPr/>
          </p:nvSpPr>
          <p:spPr>
            <a:xfrm>
              <a:off x="2161922" y="-443638"/>
              <a:ext cx="1440000" cy="359032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" tIns="3600" rIns="3600" bIns="3600" rtlCol="0" anchor="ctr" anchorCtr="1">
              <a:spAutoFit/>
            </a:bodyPr>
            <a:lstStyle/>
            <a:p>
              <a:pPr algn="ctr"/>
              <a:r>
                <a:rPr lang="en-AU" sz="1200" i="1" dirty="0">
                  <a:solidFill>
                    <a:srgbClr val="7030A0"/>
                  </a:solidFill>
                  <a:latin typeface="Consolas" panose="020B0609020204030204" pitchFamily="49" charset="0"/>
                </a:rPr>
                <a:t>Serial </a:t>
              </a:r>
            </a:p>
            <a:p>
              <a:pPr algn="ctr"/>
              <a:r>
                <a:rPr lang="en-AU" sz="1200" i="1" dirty="0">
                  <a:solidFill>
                    <a:srgbClr val="7030A0"/>
                  </a:solidFill>
                  <a:latin typeface="Consolas" panose="020B0609020204030204" pitchFamily="49" charset="0"/>
                </a:rPr>
                <a:t>[Baud 9600]</a:t>
              </a:r>
            </a:p>
          </p:txBody>
        </p:sp>
        <p:sp>
          <p:nvSpPr>
            <p:cNvPr id="383" name="TextBox 382">
              <a:extLst>
                <a:ext uri="{FF2B5EF4-FFF2-40B4-BE49-F238E27FC236}">
                  <a16:creationId xmlns:a16="http://schemas.microsoft.com/office/drawing/2014/main" id="{499D3725-CDCC-4344-94FD-25E04547A036}"/>
                </a:ext>
              </a:extLst>
            </p:cNvPr>
            <p:cNvSpPr txBox="1"/>
            <p:nvPr/>
          </p:nvSpPr>
          <p:spPr>
            <a:xfrm>
              <a:off x="4751237" y="1000031"/>
              <a:ext cx="403524" cy="182981"/>
            </a:xfrm>
            <a:prstGeom prst="rect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" tIns="3600" rIns="3600" bIns="3600" rtlCol="0" anchor="ctr" anchorCtr="1">
              <a:spAutoFit/>
            </a:bodyPr>
            <a:lstStyle/>
            <a:p>
              <a:pPr algn="ctr"/>
              <a:r>
                <a:rPr lang="en-US" sz="1200" dirty="0">
                  <a:solidFill>
                    <a:srgbClr val="7030A0"/>
                  </a:solidFill>
                  <a:latin typeface="Consolas" panose="020B0609020204030204" pitchFamily="49" charset="0"/>
                  <a:cs typeface="Helvetica Neue" charset="0"/>
                </a:rPr>
                <a:t>UART2</a:t>
              </a:r>
              <a:endParaRPr lang="en-AU" sz="1200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5" name="TextBox 384">
              <a:extLst>
                <a:ext uri="{FF2B5EF4-FFF2-40B4-BE49-F238E27FC236}">
                  <a16:creationId xmlns:a16="http://schemas.microsoft.com/office/drawing/2014/main" id="{6413D979-7FAA-449C-968A-865A81D1A1C5}"/>
                </a:ext>
              </a:extLst>
            </p:cNvPr>
            <p:cNvSpPr txBox="1"/>
            <p:nvPr/>
          </p:nvSpPr>
          <p:spPr>
            <a:xfrm>
              <a:off x="4313754" y="101117"/>
              <a:ext cx="1276337" cy="182981"/>
            </a:xfrm>
            <a:prstGeom prst="rect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" tIns="3600" rIns="3600" bIns="3600" rtlCol="0" anchor="ctr" anchorCtr="1">
              <a:spAutoFit/>
            </a:bodyPr>
            <a:lstStyle/>
            <a:p>
              <a:pPr algn="ctr"/>
              <a:r>
                <a:rPr lang="en-US" sz="1200" dirty="0">
                  <a:solidFill>
                    <a:srgbClr val="7030A0"/>
                  </a:solidFill>
                  <a:latin typeface="Consolas" panose="020B0609020204030204" pitchFamily="49" charset="0"/>
                  <a:cs typeface="Helvetica Neue" charset="0"/>
                </a:rPr>
                <a:t>RX(PA10),TX(PA9)</a:t>
              </a:r>
              <a:endParaRPr lang="en-AU" sz="1200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7B08890B-DDE3-4A1E-960E-C08203D46A48}"/>
                </a:ext>
              </a:extLst>
            </p:cNvPr>
            <p:cNvSpPr txBox="1"/>
            <p:nvPr/>
          </p:nvSpPr>
          <p:spPr>
            <a:xfrm>
              <a:off x="4233000" y="466591"/>
              <a:ext cx="1440000" cy="359032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" tIns="3600" rIns="3600" bIns="3600" rtlCol="0" anchor="ctr" anchorCtr="1">
              <a:spAutoFit/>
            </a:bodyPr>
            <a:lstStyle/>
            <a:p>
              <a:pPr algn="ctr"/>
              <a:r>
                <a:rPr lang="en-AU" sz="1200" i="1" dirty="0">
                  <a:solidFill>
                    <a:srgbClr val="7030A0"/>
                  </a:solidFill>
                  <a:latin typeface="Consolas" panose="020B0609020204030204" pitchFamily="49" charset="0"/>
                </a:rPr>
                <a:t>Serial </a:t>
              </a:r>
            </a:p>
            <a:p>
              <a:pPr algn="ctr"/>
              <a:r>
                <a:rPr lang="en-AU" sz="1200" i="1" dirty="0">
                  <a:solidFill>
                    <a:srgbClr val="7030A0"/>
                  </a:solidFill>
                  <a:latin typeface="Consolas" panose="020B0609020204030204" pitchFamily="49" charset="0"/>
                </a:rPr>
                <a:t>[Baud 9600]</a:t>
              </a:r>
            </a:p>
          </p:txBody>
        </p:sp>
        <p:sp>
          <p:nvSpPr>
            <p:cNvPr id="390" name="TextBox 389">
              <a:extLst>
                <a:ext uri="{FF2B5EF4-FFF2-40B4-BE49-F238E27FC236}">
                  <a16:creationId xmlns:a16="http://schemas.microsoft.com/office/drawing/2014/main" id="{1DD898A4-7231-474F-81E5-D0B35C8AAF31}"/>
                </a:ext>
              </a:extLst>
            </p:cNvPr>
            <p:cNvSpPr txBox="1"/>
            <p:nvPr/>
          </p:nvSpPr>
          <p:spPr>
            <a:xfrm>
              <a:off x="4233000" y="1353113"/>
              <a:ext cx="1440000" cy="182981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" tIns="3600" rIns="3600" bIns="3600" rtlCol="0" anchor="ctr" anchorCtr="1">
              <a:spAutoFit/>
            </a:bodyPr>
            <a:lstStyle>
              <a:defPPr>
                <a:defRPr lang="en-US"/>
              </a:defPPr>
              <a:lvl1pPr algn="ctr">
                <a:defRPr sz="1200" i="1">
                  <a:solidFill>
                    <a:schemeClr val="accent2"/>
                  </a:solidFill>
                  <a:latin typeface="Helvetica Neue"/>
                </a:defRPr>
              </a:lvl1pPr>
            </a:lstStyle>
            <a:p>
              <a:r>
                <a:rPr lang="en-AU" dirty="0">
                  <a:solidFill>
                    <a:srgbClr val="7030A0"/>
                  </a:solidFill>
                  <a:latin typeface="Consolas" panose="020B0609020204030204" pitchFamily="49" charset="0"/>
                </a:rPr>
                <a:t>Messages [ASCII]</a:t>
              </a:r>
            </a:p>
          </p:txBody>
        </p:sp>
        <p:sp>
          <p:nvSpPr>
            <p:cNvPr id="391" name="TextBox 390">
              <a:extLst>
                <a:ext uri="{FF2B5EF4-FFF2-40B4-BE49-F238E27FC236}">
                  <a16:creationId xmlns:a16="http://schemas.microsoft.com/office/drawing/2014/main" id="{0CF4F545-D7E0-462B-AB52-7B1BA5DE8340}"/>
                </a:ext>
              </a:extLst>
            </p:cNvPr>
            <p:cNvSpPr txBox="1"/>
            <p:nvPr/>
          </p:nvSpPr>
          <p:spPr>
            <a:xfrm>
              <a:off x="4552871" y="-992701"/>
              <a:ext cx="800257" cy="359032"/>
            </a:xfrm>
            <a:prstGeom prst="rect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" tIns="3600" rIns="3600" bIns="3600" rtlCol="0" anchor="ctr" anchorCtr="1">
              <a:spAutoFit/>
            </a:bodyPr>
            <a:lstStyle/>
            <a:p>
              <a:pPr algn="ctr"/>
              <a:r>
                <a:rPr lang="en-US" sz="1200" dirty="0">
                  <a:solidFill>
                    <a:srgbClr val="7030A0"/>
                  </a:solidFill>
                  <a:latin typeface="Consolas" panose="020B0609020204030204" pitchFamily="49" charset="0"/>
                  <a:cs typeface="Helvetica Neue" charset="0"/>
                </a:rPr>
                <a:t>Next </a:t>
              </a:r>
            </a:p>
            <a:p>
              <a:pPr algn="ctr"/>
              <a:r>
                <a:rPr lang="en-US" sz="1200" dirty="0">
                  <a:solidFill>
                    <a:srgbClr val="7030A0"/>
                  </a:solidFill>
                  <a:latin typeface="Consolas" panose="020B0609020204030204" pitchFamily="49" charset="0"/>
                  <a:cs typeface="Helvetica Neue" charset="0"/>
                </a:rPr>
                <a:t>Controller</a:t>
              </a:r>
            </a:p>
          </p:txBody>
        </p:sp>
        <p:sp>
          <p:nvSpPr>
            <p:cNvPr id="394" name="TextBox 393">
              <a:extLst>
                <a:ext uri="{FF2B5EF4-FFF2-40B4-BE49-F238E27FC236}">
                  <a16:creationId xmlns:a16="http://schemas.microsoft.com/office/drawing/2014/main" id="{8A3BD0BF-F847-460A-8E22-649FAEECB6AA}"/>
                </a:ext>
              </a:extLst>
            </p:cNvPr>
            <p:cNvSpPr txBox="1"/>
            <p:nvPr/>
          </p:nvSpPr>
          <p:spPr>
            <a:xfrm>
              <a:off x="4233000" y="-443638"/>
              <a:ext cx="1440000" cy="359032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" tIns="3600" rIns="3600" bIns="3600" rtlCol="0" anchor="ctr" anchorCtr="1">
              <a:spAutoFit/>
            </a:bodyPr>
            <a:lstStyle/>
            <a:p>
              <a:pPr algn="ctr"/>
              <a:r>
                <a:rPr lang="en-AU" sz="1200" i="1" dirty="0">
                  <a:solidFill>
                    <a:srgbClr val="7030A0"/>
                  </a:solidFill>
                  <a:latin typeface="Consolas" panose="020B0609020204030204" pitchFamily="49" charset="0"/>
                </a:rPr>
                <a:t>Serial </a:t>
              </a:r>
            </a:p>
            <a:p>
              <a:pPr algn="ctr"/>
              <a:r>
                <a:rPr lang="en-AU" sz="1200" i="1" dirty="0">
                  <a:solidFill>
                    <a:srgbClr val="7030A0"/>
                  </a:solidFill>
                  <a:latin typeface="Consolas" panose="020B0609020204030204" pitchFamily="49" charset="0"/>
                </a:rPr>
                <a:t>[Baud 9600]</a:t>
              </a:r>
            </a:p>
          </p:txBody>
        </p:sp>
        <p:cxnSp>
          <p:nvCxnSpPr>
            <p:cNvPr id="440" name="Connector: Elbow 439">
              <a:extLst>
                <a:ext uri="{FF2B5EF4-FFF2-40B4-BE49-F238E27FC236}">
                  <a16:creationId xmlns:a16="http://schemas.microsoft.com/office/drawing/2014/main" id="{A78B75A1-948B-419B-A9FB-D445E9FDFED6}"/>
                </a:ext>
              </a:extLst>
            </p:cNvPr>
            <p:cNvCxnSpPr>
              <a:cxnSpLocks/>
              <a:stCxn id="390" idx="2"/>
              <a:endCxn id="533" idx="3"/>
            </p:cNvCxnSpPr>
            <p:nvPr/>
          </p:nvCxnSpPr>
          <p:spPr>
            <a:xfrm rot="5400000">
              <a:off x="4140169" y="997849"/>
              <a:ext cx="274587" cy="1351078"/>
            </a:xfrm>
            <a:prstGeom prst="bentConnector2">
              <a:avLst/>
            </a:prstGeom>
            <a:ln w="254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5" name="TextBox 474">
              <a:extLst>
                <a:ext uri="{FF2B5EF4-FFF2-40B4-BE49-F238E27FC236}">
                  <a16:creationId xmlns:a16="http://schemas.microsoft.com/office/drawing/2014/main" id="{5A965F57-DF39-4755-AC46-994A3752D35B}"/>
                </a:ext>
              </a:extLst>
            </p:cNvPr>
            <p:cNvSpPr txBox="1"/>
            <p:nvPr/>
          </p:nvSpPr>
          <p:spPr>
            <a:xfrm>
              <a:off x="4711565" y="2266036"/>
              <a:ext cx="482870" cy="18298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7030A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" tIns="3600" rIns="3600" bIns="3600" rtlCol="0" anchor="ctr" anchorCtr="1">
              <a:spAutoFit/>
            </a:bodyPr>
            <a:lstStyle/>
            <a:p>
              <a:pPr algn="ctr"/>
              <a:r>
                <a:rPr lang="en-US" sz="1200" dirty="0">
                  <a:solidFill>
                    <a:srgbClr val="7030A0"/>
                  </a:solidFill>
                  <a:latin typeface="Consolas" panose="020B0609020204030204" pitchFamily="49" charset="0"/>
                  <a:cs typeface="Helvetica Neue" charset="0"/>
                </a:rPr>
                <a:t>Memory</a:t>
              </a:r>
              <a:endParaRPr lang="en-AU" sz="1200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84" name="TextBox 483">
              <a:extLst>
                <a:ext uri="{FF2B5EF4-FFF2-40B4-BE49-F238E27FC236}">
                  <a16:creationId xmlns:a16="http://schemas.microsoft.com/office/drawing/2014/main" id="{4FEA9318-D636-4AC6-B76C-49DB8B10EFED}"/>
                </a:ext>
              </a:extLst>
            </p:cNvPr>
            <p:cNvSpPr txBox="1"/>
            <p:nvPr/>
          </p:nvSpPr>
          <p:spPr>
            <a:xfrm>
              <a:off x="2161922" y="1776498"/>
              <a:ext cx="1440000" cy="257307"/>
            </a:xfrm>
            <a:prstGeom prst="roundRect">
              <a:avLst>
                <a:gd name="adj" fmla="val 50000"/>
              </a:avLst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" tIns="3600" rIns="3600" bIns="3600" rtlCol="0" anchor="ctr" anchorCtr="1">
              <a:spAutoFit/>
            </a:bodyPr>
            <a:lstStyle/>
            <a:p>
              <a:pPr algn="ctr"/>
              <a:r>
                <a:rPr lang="en-US" sz="1200" dirty="0">
                  <a:solidFill>
                    <a:srgbClr val="7030A0"/>
                  </a:solidFill>
                  <a:latin typeface="Consolas" panose="020B0609020204030204" pitchFamily="49" charset="0"/>
                  <a:cs typeface="Helvetica Neue" charset="0"/>
                </a:rPr>
                <a:t>DMA</a:t>
              </a:r>
              <a:endParaRPr lang="en-AU" sz="1200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5" name="TextBox 494">
              <a:extLst>
                <a:ext uri="{FF2B5EF4-FFF2-40B4-BE49-F238E27FC236}">
                  <a16:creationId xmlns:a16="http://schemas.microsoft.com/office/drawing/2014/main" id="{3279E37B-5015-45C3-922F-C1BE1F559D70}"/>
                </a:ext>
              </a:extLst>
            </p:cNvPr>
            <p:cNvSpPr txBox="1"/>
            <p:nvPr/>
          </p:nvSpPr>
          <p:spPr>
            <a:xfrm>
              <a:off x="2161922" y="2266036"/>
              <a:ext cx="1440000" cy="182981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" tIns="3600" rIns="3600" bIns="3600" rtlCol="0" anchor="ctr" anchorCtr="1">
              <a:spAutoFit/>
            </a:bodyPr>
            <a:lstStyle>
              <a:defPPr>
                <a:defRPr lang="en-US"/>
              </a:defPPr>
              <a:lvl1pPr algn="ctr">
                <a:defRPr sz="1200" i="1">
                  <a:solidFill>
                    <a:schemeClr val="accent2"/>
                  </a:solidFill>
                  <a:latin typeface="Helvetica Neue"/>
                </a:defRPr>
              </a:lvl1pPr>
            </a:lstStyle>
            <a:p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</a:rPr>
                <a:t>Control &amp; Status</a:t>
              </a:r>
              <a:endParaRPr lang="en-AU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7" name="TextBox 496">
              <a:extLst>
                <a:ext uri="{FF2B5EF4-FFF2-40B4-BE49-F238E27FC236}">
                  <a16:creationId xmlns:a16="http://schemas.microsoft.com/office/drawing/2014/main" id="{7B88416D-B72D-43D0-9251-AFE12FFE5298}"/>
                </a:ext>
              </a:extLst>
            </p:cNvPr>
            <p:cNvSpPr txBox="1"/>
            <p:nvPr/>
          </p:nvSpPr>
          <p:spPr>
            <a:xfrm>
              <a:off x="4233000" y="1906692"/>
              <a:ext cx="1440000" cy="182981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" tIns="3600" rIns="3600" bIns="3600" rtlCol="0" anchor="ctr" anchorCtr="1">
              <a:spAutoFit/>
            </a:bodyPr>
            <a:lstStyle/>
            <a:p>
              <a:pPr algn="ctr"/>
              <a:r>
                <a:rPr lang="en-AU" sz="1200" i="1" dirty="0">
                  <a:solidFill>
                    <a:srgbClr val="7030A0"/>
                  </a:solidFill>
                  <a:latin typeface="Consolas" panose="020B0609020204030204" pitchFamily="49" charset="0"/>
                </a:rPr>
                <a:t>Messages [ASCII]</a:t>
              </a:r>
            </a:p>
          </p:txBody>
        </p:sp>
        <p:sp>
          <p:nvSpPr>
            <p:cNvPr id="511" name="TextBox 510">
              <a:extLst>
                <a:ext uri="{FF2B5EF4-FFF2-40B4-BE49-F238E27FC236}">
                  <a16:creationId xmlns:a16="http://schemas.microsoft.com/office/drawing/2014/main" id="{F4183C4E-D978-4A2E-AE64-11E2D16ECF21}"/>
                </a:ext>
              </a:extLst>
            </p:cNvPr>
            <p:cNvSpPr txBox="1"/>
            <p:nvPr/>
          </p:nvSpPr>
          <p:spPr>
            <a:xfrm>
              <a:off x="4233000" y="2619679"/>
              <a:ext cx="1440000" cy="182981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" tIns="3600" rIns="3600" bIns="3600" rtlCol="0" anchor="ctr" anchorCtr="1">
              <a:spAutoFit/>
            </a:bodyPr>
            <a:lstStyle/>
            <a:p>
              <a:pPr algn="ctr"/>
              <a:r>
                <a:rPr lang="en-AU" sz="1200" i="1" dirty="0">
                  <a:solidFill>
                    <a:srgbClr val="7030A0"/>
                  </a:solidFill>
                  <a:latin typeface="Consolas" panose="020B0609020204030204" pitchFamily="49" charset="0"/>
                </a:rPr>
                <a:t>Messages [ASCII]</a:t>
              </a:r>
            </a:p>
          </p:txBody>
        </p:sp>
        <p:cxnSp>
          <p:nvCxnSpPr>
            <p:cNvPr id="517" name="Connector: Elbow 516">
              <a:extLst>
                <a:ext uri="{FF2B5EF4-FFF2-40B4-BE49-F238E27FC236}">
                  <a16:creationId xmlns:a16="http://schemas.microsoft.com/office/drawing/2014/main" id="{84D545D3-8B8E-4A4F-9133-CB737EEC084C}"/>
                </a:ext>
              </a:extLst>
            </p:cNvPr>
            <p:cNvCxnSpPr>
              <a:cxnSpLocks/>
              <a:stCxn id="495" idx="2"/>
              <a:endCxn id="126" idx="0"/>
            </p:cNvCxnSpPr>
            <p:nvPr/>
          </p:nvCxnSpPr>
          <p:spPr>
            <a:xfrm rot="16200000" flipH="1">
              <a:off x="3246150" y="2084790"/>
              <a:ext cx="1146424" cy="1874878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80BC458A-4F86-4B7A-A262-17DB71DEE6F7}"/>
                </a:ext>
              </a:extLst>
            </p:cNvPr>
            <p:cNvGrpSpPr/>
            <p:nvPr/>
          </p:nvGrpSpPr>
          <p:grpSpPr>
            <a:xfrm>
              <a:off x="3410686" y="1716151"/>
              <a:ext cx="191236" cy="378000"/>
              <a:chOff x="6301921" y="1685745"/>
              <a:chExt cx="1279727" cy="2558616"/>
            </a:xfrm>
            <a:noFill/>
          </p:grpSpPr>
          <p:sp>
            <p:nvSpPr>
              <p:cNvPr id="533" name="Rectangle 532">
                <a:extLst>
                  <a:ext uri="{FF2B5EF4-FFF2-40B4-BE49-F238E27FC236}">
                    <a16:creationId xmlns:a16="http://schemas.microsoft.com/office/drawing/2014/main" id="{54548153-6F24-4E13-B6C6-3D7AF7A8101F}"/>
                  </a:ext>
                </a:extLst>
              </p:cNvPr>
              <p:cNvSpPr/>
              <p:nvPr/>
            </p:nvSpPr>
            <p:spPr>
              <a:xfrm>
                <a:off x="6301921" y="1685745"/>
                <a:ext cx="1279727" cy="127972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34" name="Rectangle 533">
                <a:extLst>
                  <a:ext uri="{FF2B5EF4-FFF2-40B4-BE49-F238E27FC236}">
                    <a16:creationId xmlns:a16="http://schemas.microsoft.com/office/drawing/2014/main" id="{716F4B8A-FFB8-4B9D-A48B-50C0D2656FA4}"/>
                  </a:ext>
                </a:extLst>
              </p:cNvPr>
              <p:cNvSpPr/>
              <p:nvPr/>
            </p:nvSpPr>
            <p:spPr>
              <a:xfrm>
                <a:off x="6301921" y="2964634"/>
                <a:ext cx="1279727" cy="127972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539" name="TextBox 538">
              <a:extLst>
                <a:ext uri="{FF2B5EF4-FFF2-40B4-BE49-F238E27FC236}">
                  <a16:creationId xmlns:a16="http://schemas.microsoft.com/office/drawing/2014/main" id="{D589CFED-1158-4E56-A7E9-877A42954D7D}"/>
                </a:ext>
              </a:extLst>
            </p:cNvPr>
            <p:cNvSpPr txBox="1"/>
            <p:nvPr/>
          </p:nvSpPr>
          <p:spPr>
            <a:xfrm>
              <a:off x="6301922" y="-953040"/>
              <a:ext cx="1440000" cy="623107"/>
            </a:xfrm>
            <a:prstGeom prst="rect">
              <a:avLst/>
            </a:prstGeom>
            <a:ln w="12700">
              <a:solidFill>
                <a:schemeClr val="accent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" tIns="3600" rIns="3600" bIns="3600" rtlCol="0" anchor="ctr" anchorCtr="1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4"/>
                  </a:solidFill>
                  <a:latin typeface="Helvetica Neue"/>
                  <a:cs typeface="Helvetica Neue" charset="0"/>
                </a:rPr>
                <a:t>4x </a:t>
              </a:r>
              <a:r>
                <a:rPr lang="en-US" sz="1400" dirty="0">
                  <a:solidFill>
                    <a:schemeClr val="accent4"/>
                  </a:solidFill>
                  <a:latin typeface="Helvetica Neue"/>
                </a:rPr>
                <a:t>Vishay TRCT5000  </a:t>
              </a:r>
              <a:r>
                <a:rPr lang="en-US" sz="1400" dirty="0">
                  <a:solidFill>
                    <a:schemeClr val="accent4"/>
                  </a:solidFill>
                  <a:latin typeface="Helvetica Neue"/>
                  <a:cs typeface="Helvetica Neue" charset="0"/>
                </a:rPr>
                <a:t>IR Sensor</a:t>
              </a:r>
              <a:endParaRPr lang="en-AU" sz="1400" dirty="0">
                <a:solidFill>
                  <a:schemeClr val="accent4"/>
                </a:solidFill>
                <a:latin typeface="Helvetica Neue"/>
              </a:endParaRPr>
            </a:p>
          </p:txBody>
        </p:sp>
        <p:sp>
          <p:nvSpPr>
            <p:cNvPr id="540" name="TextBox 539">
              <a:extLst>
                <a:ext uri="{FF2B5EF4-FFF2-40B4-BE49-F238E27FC236}">
                  <a16:creationId xmlns:a16="http://schemas.microsoft.com/office/drawing/2014/main" id="{91A89869-8189-4C86-AA96-1A554CDDA33E}"/>
                </a:ext>
              </a:extLst>
            </p:cNvPr>
            <p:cNvSpPr txBox="1"/>
            <p:nvPr/>
          </p:nvSpPr>
          <p:spPr>
            <a:xfrm>
              <a:off x="6667186" y="1916267"/>
              <a:ext cx="709473" cy="212323"/>
            </a:xfrm>
            <a:prstGeom prst="rect">
              <a:avLst/>
            </a:prstGeom>
            <a:ln w="12700">
              <a:solidFill>
                <a:schemeClr val="accent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" tIns="3600" rIns="3600" bIns="3600" rtlCol="0" anchor="ctr" anchorCtr="1">
              <a:spAutoFit/>
            </a:bodyPr>
            <a:lstStyle/>
            <a:p>
              <a:pPr lvl="0" algn="ctr"/>
              <a:r>
                <a:rPr lang="en-US" sz="1400" dirty="0">
                  <a:solidFill>
                    <a:schemeClr val="accent4"/>
                  </a:solidFill>
                  <a:latin typeface="Helvetica Neue"/>
                  <a:cs typeface="Helvetica Neue" charset="0"/>
                </a:rPr>
                <a:t>PA4..PA7</a:t>
              </a:r>
              <a:endParaRPr lang="en-AU" sz="1400" dirty="0">
                <a:solidFill>
                  <a:schemeClr val="accent4"/>
                </a:solidFill>
                <a:latin typeface="Helvetica Neue"/>
              </a:endParaRPr>
            </a:p>
          </p:txBody>
        </p:sp>
        <p:sp>
          <p:nvSpPr>
            <p:cNvPr id="541" name="TextBox 540">
              <a:extLst>
                <a:ext uri="{FF2B5EF4-FFF2-40B4-BE49-F238E27FC236}">
                  <a16:creationId xmlns:a16="http://schemas.microsoft.com/office/drawing/2014/main" id="{9D8D3370-2705-4EF5-AE6F-CF18E73E5C80}"/>
                </a:ext>
              </a:extLst>
            </p:cNvPr>
            <p:cNvSpPr txBox="1"/>
            <p:nvPr/>
          </p:nvSpPr>
          <p:spPr>
            <a:xfrm>
              <a:off x="6301922" y="513035"/>
              <a:ext cx="1440000" cy="417716"/>
            </a:xfrm>
            <a:prstGeom prst="rect">
              <a:avLst/>
            </a:prstGeom>
            <a:ln w="12700">
              <a:solidFill>
                <a:schemeClr val="accent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" tIns="3600" rIns="3600" bIns="3600" rtlCol="0" anchor="ctr" anchorCtr="1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4"/>
                  </a:solidFill>
                  <a:latin typeface="Helvetica Neue"/>
                </a:rPr>
                <a:t>LM358AD Op Amp x2</a:t>
              </a:r>
              <a:endParaRPr lang="en-AU" sz="1400" dirty="0">
                <a:solidFill>
                  <a:schemeClr val="accent4"/>
                </a:solidFill>
                <a:latin typeface="Helvetica Neue"/>
              </a:endParaRPr>
            </a:p>
          </p:txBody>
        </p:sp>
        <p:sp>
          <p:nvSpPr>
            <p:cNvPr id="542" name="TextBox 541">
              <a:extLst>
                <a:ext uri="{FF2B5EF4-FFF2-40B4-BE49-F238E27FC236}">
                  <a16:creationId xmlns:a16="http://schemas.microsoft.com/office/drawing/2014/main" id="{463C21F9-357B-4274-AA0D-B2E912365946}"/>
                </a:ext>
              </a:extLst>
            </p:cNvPr>
            <p:cNvSpPr txBox="1"/>
            <p:nvPr/>
          </p:nvSpPr>
          <p:spPr>
            <a:xfrm>
              <a:off x="6301922" y="1246507"/>
              <a:ext cx="1440000" cy="359032"/>
            </a:xfrm>
            <a:prstGeom prst="rect">
              <a:avLst/>
            </a:prstGeom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" tIns="3600" rIns="3600" bIns="3600" rtlCol="0" anchor="ctr" anchorCtr="1">
              <a:spAutoFit/>
            </a:bodyPr>
            <a:lstStyle/>
            <a:p>
              <a:pPr algn="ctr"/>
              <a:r>
                <a:rPr lang="en-US" sz="1200" i="1" dirty="0">
                  <a:solidFill>
                    <a:schemeClr val="accent4"/>
                  </a:solidFill>
                  <a:latin typeface="Helvetica Neue"/>
                  <a:cs typeface="Helvetica Neue" charset="0"/>
                </a:rPr>
                <a:t>Proximity (P1..P4)</a:t>
              </a:r>
            </a:p>
            <a:p>
              <a:pPr algn="ctr"/>
              <a:r>
                <a:rPr lang="en-US" sz="1200" i="1" dirty="0">
                  <a:solidFill>
                    <a:schemeClr val="accent4"/>
                  </a:solidFill>
                  <a:latin typeface="Helvetica Neue"/>
                </a:rPr>
                <a:t>0-5V</a:t>
              </a:r>
              <a:endParaRPr lang="en-AU" sz="1200" i="1" dirty="0">
                <a:solidFill>
                  <a:schemeClr val="accent4"/>
                </a:solidFill>
                <a:latin typeface="Helvetica Neue"/>
              </a:endParaRPr>
            </a:p>
          </p:txBody>
        </p:sp>
        <p:sp>
          <p:nvSpPr>
            <p:cNvPr id="543" name="TextBox 542">
              <a:extLst>
                <a:ext uri="{FF2B5EF4-FFF2-40B4-BE49-F238E27FC236}">
                  <a16:creationId xmlns:a16="http://schemas.microsoft.com/office/drawing/2014/main" id="{24A17DDC-13D2-410A-A332-6FAC6323E678}"/>
                </a:ext>
              </a:extLst>
            </p:cNvPr>
            <p:cNvSpPr txBox="1"/>
            <p:nvPr/>
          </p:nvSpPr>
          <p:spPr>
            <a:xfrm>
              <a:off x="6301922" y="19173"/>
              <a:ext cx="1440000" cy="182981"/>
            </a:xfrm>
            <a:prstGeom prst="rect">
              <a:avLst/>
            </a:prstGeom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" tIns="3600" rIns="3600" bIns="3600" rtlCol="0" anchor="ctr" anchorCtr="1">
              <a:spAutoFit/>
            </a:bodyPr>
            <a:lstStyle/>
            <a:p>
              <a:pPr algn="ctr"/>
              <a:r>
                <a:rPr lang="en-US" sz="1200" i="1" dirty="0">
                  <a:solidFill>
                    <a:schemeClr val="accent4"/>
                  </a:solidFill>
                  <a:latin typeface="Helvetica Neue"/>
                  <a:cs typeface="Helvetica Neue" charset="0"/>
                </a:rPr>
                <a:t>Signal (P1..P4) </a:t>
              </a:r>
              <a:r>
                <a:rPr lang="en-US" sz="1200" i="1" dirty="0">
                  <a:solidFill>
                    <a:schemeClr val="accent4"/>
                  </a:solidFill>
                  <a:latin typeface="Helvetica Neue"/>
                </a:rPr>
                <a:t>0-5V</a:t>
              </a:r>
              <a:endParaRPr lang="en-AU" sz="1200" i="1" dirty="0">
                <a:solidFill>
                  <a:schemeClr val="accent4"/>
                </a:solidFill>
                <a:latin typeface="Helvetica Neue"/>
              </a:endParaRPr>
            </a:p>
          </p:txBody>
        </p:sp>
        <p:sp>
          <p:nvSpPr>
            <p:cNvPr id="544" name="TextBox 543">
              <a:extLst>
                <a:ext uri="{FF2B5EF4-FFF2-40B4-BE49-F238E27FC236}">
                  <a16:creationId xmlns:a16="http://schemas.microsoft.com/office/drawing/2014/main" id="{447D3CF7-0B50-42BB-9B5B-ED7B4F328DCC}"/>
                </a:ext>
              </a:extLst>
            </p:cNvPr>
            <p:cNvSpPr txBox="1"/>
            <p:nvPr/>
          </p:nvSpPr>
          <p:spPr>
            <a:xfrm>
              <a:off x="6301922" y="2439320"/>
              <a:ext cx="1440000" cy="359032"/>
            </a:xfrm>
            <a:prstGeom prst="rect">
              <a:avLst/>
            </a:prstGeom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" tIns="3600" rIns="3600" bIns="3600" rtlCol="0" anchor="ctr" anchorCtr="1">
              <a:spAutoFit/>
            </a:bodyPr>
            <a:lstStyle/>
            <a:p>
              <a:pPr algn="ctr"/>
              <a:r>
                <a:rPr lang="en-US" sz="1200" i="1" dirty="0">
                  <a:solidFill>
                    <a:schemeClr val="accent4"/>
                  </a:solidFill>
                  <a:latin typeface="Helvetica Neue"/>
                  <a:cs typeface="Helvetica Neue" charset="0"/>
                </a:rPr>
                <a:t>Proximity</a:t>
              </a:r>
            </a:p>
            <a:p>
              <a:pPr algn="ctr"/>
              <a:r>
                <a:rPr lang="en-US" sz="1200" i="1" dirty="0">
                  <a:solidFill>
                    <a:schemeClr val="accent4"/>
                  </a:solidFill>
                  <a:latin typeface="Helvetica Neue"/>
                  <a:cs typeface="Helvetica Neue" charset="0"/>
                </a:rPr>
                <a:t>(P1..P4)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D122D199-B676-45BE-B5DC-CE88172107D6}"/>
                </a:ext>
              </a:extLst>
            </p:cNvPr>
            <p:cNvSpPr txBox="1"/>
            <p:nvPr/>
          </p:nvSpPr>
          <p:spPr>
            <a:xfrm>
              <a:off x="2161922" y="3843000"/>
              <a:ext cx="1440000" cy="257307"/>
            </a:xfrm>
            <a:prstGeom prst="roundRect">
              <a:avLst>
                <a:gd name="adj" fmla="val 50000"/>
              </a:avLst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" tIns="3600" rIns="3600" bIns="3600" rtlCol="0" anchor="ctr" anchorCtr="1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1"/>
                  </a:solidFill>
                  <a:latin typeface="Consolas" panose="020B0609020204030204" pitchFamily="49" charset="0"/>
                  <a:cs typeface="Helvetica Neue" charset="0"/>
                </a:rPr>
                <a:t>Control Routines</a:t>
              </a:r>
              <a:endParaRPr lang="en-AU" sz="1200" dirty="0">
                <a:solidFill>
                  <a:schemeClr val="accent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AE5962B1-4080-4859-A29E-2A005130D908}"/>
                </a:ext>
              </a:extLst>
            </p:cNvPr>
            <p:cNvSpPr txBox="1"/>
            <p:nvPr/>
          </p:nvSpPr>
          <p:spPr>
            <a:xfrm>
              <a:off x="3416822" y="3156303"/>
              <a:ext cx="566468" cy="359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" tIns="3600" rIns="3600" bIns="3600" rtlCol="0" anchor="ctr" anchorCtr="1">
              <a:spAutoFit/>
            </a:bodyPr>
            <a:lstStyle/>
            <a:p>
              <a:pPr algn="ctr"/>
              <a:r>
                <a:rPr lang="en-US" sz="1200" i="1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System State</a:t>
              </a:r>
              <a:endParaRPr lang="en-AU" sz="1200" i="1" dirty="0">
                <a:solidFill>
                  <a:schemeClr val="accent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A100C130-027C-4C1B-A0B0-62F7C1D1A417}"/>
                </a:ext>
              </a:extLst>
            </p:cNvPr>
            <p:cNvCxnSpPr>
              <a:cxnSpLocks/>
              <a:stCxn id="229" idx="3"/>
              <a:endCxn id="11" idx="0"/>
            </p:cNvCxnSpPr>
            <p:nvPr/>
          </p:nvCxnSpPr>
          <p:spPr>
            <a:xfrm>
              <a:off x="3983290" y="3335819"/>
              <a:ext cx="526730" cy="241212"/>
            </a:xfrm>
            <a:prstGeom prst="bentConnector2">
              <a:avLst/>
            </a:prstGeom>
            <a:ln w="2540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ctor: Elbow 254">
              <a:extLst>
                <a:ext uri="{FF2B5EF4-FFF2-40B4-BE49-F238E27FC236}">
                  <a16:creationId xmlns:a16="http://schemas.microsoft.com/office/drawing/2014/main" id="{7F7D4E4B-019C-4E1F-AD3A-EEE0C34A32C0}"/>
                </a:ext>
              </a:extLst>
            </p:cNvPr>
            <p:cNvCxnSpPr>
              <a:cxnSpLocks/>
              <a:stCxn id="229" idx="1"/>
              <a:endCxn id="219" idx="0"/>
            </p:cNvCxnSpPr>
            <p:nvPr/>
          </p:nvCxnSpPr>
          <p:spPr>
            <a:xfrm rot="10800000" flipV="1">
              <a:off x="2881924" y="3335819"/>
              <a:ext cx="534900" cy="507182"/>
            </a:xfrm>
            <a:prstGeom prst="bentConnector2">
              <a:avLst/>
            </a:prstGeom>
            <a:ln w="254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>
              <a:extLst>
                <a:ext uri="{FF2B5EF4-FFF2-40B4-BE49-F238E27FC236}">
                  <a16:creationId xmlns:a16="http://schemas.microsoft.com/office/drawing/2014/main" id="{3F74E45E-0FA9-40B1-92F3-1C2083C88F46}"/>
                </a:ext>
              </a:extLst>
            </p:cNvPr>
            <p:cNvCxnSpPr>
              <a:cxnSpLocks/>
              <a:stCxn id="219" idx="2"/>
              <a:endCxn id="142" idx="0"/>
            </p:cNvCxnSpPr>
            <p:nvPr/>
          </p:nvCxnSpPr>
          <p:spPr>
            <a:xfrm>
              <a:off x="2881923" y="4100307"/>
              <a:ext cx="2" cy="330656"/>
            </a:xfrm>
            <a:prstGeom prst="straightConnector1">
              <a:avLst/>
            </a:prstGeom>
            <a:ln w="2540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F4AB80A-C238-4F27-BCC0-8D695C659580}"/>
                </a:ext>
              </a:extLst>
            </p:cNvPr>
            <p:cNvCxnSpPr>
              <a:stCxn id="511" idx="2"/>
            </p:cNvCxnSpPr>
            <p:nvPr/>
          </p:nvCxnSpPr>
          <p:spPr>
            <a:xfrm>
              <a:off x="4953001" y="2802660"/>
              <a:ext cx="6349" cy="774369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>
              <a:extLst>
                <a:ext uri="{FF2B5EF4-FFF2-40B4-BE49-F238E27FC236}">
                  <a16:creationId xmlns:a16="http://schemas.microsoft.com/office/drawing/2014/main" id="{DF4AED80-E9C2-40EF-8139-5204867E9589}"/>
                </a:ext>
              </a:extLst>
            </p:cNvPr>
            <p:cNvCxnSpPr>
              <a:cxnSpLocks/>
              <a:stCxn id="497" idx="1"/>
              <a:endCxn id="534" idx="3"/>
            </p:cNvCxnSpPr>
            <p:nvPr/>
          </p:nvCxnSpPr>
          <p:spPr>
            <a:xfrm flipH="1">
              <a:off x="3601922" y="1998183"/>
              <a:ext cx="631078" cy="1437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Arrow Connector 261">
              <a:extLst>
                <a:ext uri="{FF2B5EF4-FFF2-40B4-BE49-F238E27FC236}">
                  <a16:creationId xmlns:a16="http://schemas.microsoft.com/office/drawing/2014/main" id="{D36A5103-F54A-44EA-A25D-87EAE11A2F7A}"/>
                </a:ext>
              </a:extLst>
            </p:cNvPr>
            <p:cNvCxnSpPr>
              <a:cxnSpLocks/>
              <a:stCxn id="497" idx="2"/>
              <a:endCxn id="475" idx="0"/>
            </p:cNvCxnSpPr>
            <p:nvPr/>
          </p:nvCxnSpPr>
          <p:spPr>
            <a:xfrm>
              <a:off x="4953001" y="2089673"/>
              <a:ext cx="0" cy="176363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Arrow Connector 262">
              <a:extLst>
                <a:ext uri="{FF2B5EF4-FFF2-40B4-BE49-F238E27FC236}">
                  <a16:creationId xmlns:a16="http://schemas.microsoft.com/office/drawing/2014/main" id="{71219060-B3CE-40E6-AADE-8BC1C4E870D9}"/>
                </a:ext>
              </a:extLst>
            </p:cNvPr>
            <p:cNvCxnSpPr>
              <a:cxnSpLocks/>
              <a:stCxn id="511" idx="0"/>
              <a:endCxn id="475" idx="2"/>
            </p:cNvCxnSpPr>
            <p:nvPr/>
          </p:nvCxnSpPr>
          <p:spPr>
            <a:xfrm flipV="1">
              <a:off x="4953001" y="2449018"/>
              <a:ext cx="0" cy="170661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Arrow Connector 264">
              <a:extLst>
                <a:ext uri="{FF2B5EF4-FFF2-40B4-BE49-F238E27FC236}">
                  <a16:creationId xmlns:a16="http://schemas.microsoft.com/office/drawing/2014/main" id="{0ACD6F50-9210-4209-BE55-2172260D6E37}"/>
                </a:ext>
              </a:extLst>
            </p:cNvPr>
            <p:cNvCxnSpPr>
              <a:cxnSpLocks/>
              <a:stCxn id="390" idx="0"/>
              <a:endCxn id="383" idx="2"/>
            </p:cNvCxnSpPr>
            <p:nvPr/>
          </p:nvCxnSpPr>
          <p:spPr>
            <a:xfrm flipH="1" flipV="1">
              <a:off x="4953000" y="1183012"/>
              <a:ext cx="1" cy="170101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Arrow Connector 265">
              <a:extLst>
                <a:ext uri="{FF2B5EF4-FFF2-40B4-BE49-F238E27FC236}">
                  <a16:creationId xmlns:a16="http://schemas.microsoft.com/office/drawing/2014/main" id="{FB19BE55-D10A-4770-9721-DD3DCCAC145E}"/>
                </a:ext>
              </a:extLst>
            </p:cNvPr>
            <p:cNvCxnSpPr>
              <a:cxnSpLocks/>
              <a:stCxn id="388" idx="2"/>
              <a:endCxn id="383" idx="0"/>
            </p:cNvCxnSpPr>
            <p:nvPr/>
          </p:nvCxnSpPr>
          <p:spPr>
            <a:xfrm flipH="1">
              <a:off x="4953000" y="825623"/>
              <a:ext cx="1" cy="174408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268">
              <a:extLst>
                <a:ext uri="{FF2B5EF4-FFF2-40B4-BE49-F238E27FC236}">
                  <a16:creationId xmlns:a16="http://schemas.microsoft.com/office/drawing/2014/main" id="{2B37248A-B11A-4963-B9DB-B4DCF30426E2}"/>
                </a:ext>
              </a:extLst>
            </p:cNvPr>
            <p:cNvCxnSpPr>
              <a:cxnSpLocks/>
              <a:stCxn id="388" idx="0"/>
              <a:endCxn id="385" idx="2"/>
            </p:cNvCxnSpPr>
            <p:nvPr/>
          </p:nvCxnSpPr>
          <p:spPr>
            <a:xfrm flipH="1" flipV="1">
              <a:off x="4951923" y="284098"/>
              <a:ext cx="1078" cy="182493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271">
              <a:extLst>
                <a:ext uri="{FF2B5EF4-FFF2-40B4-BE49-F238E27FC236}">
                  <a16:creationId xmlns:a16="http://schemas.microsoft.com/office/drawing/2014/main" id="{4F8CA733-997F-4454-9DDD-A6B540F2DE6A}"/>
                </a:ext>
              </a:extLst>
            </p:cNvPr>
            <p:cNvCxnSpPr>
              <a:cxnSpLocks/>
              <a:stCxn id="394" idx="2"/>
              <a:endCxn id="385" idx="0"/>
            </p:cNvCxnSpPr>
            <p:nvPr/>
          </p:nvCxnSpPr>
          <p:spPr>
            <a:xfrm flipH="1">
              <a:off x="4951923" y="-84606"/>
              <a:ext cx="1078" cy="185723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274">
              <a:extLst>
                <a:ext uri="{FF2B5EF4-FFF2-40B4-BE49-F238E27FC236}">
                  <a16:creationId xmlns:a16="http://schemas.microsoft.com/office/drawing/2014/main" id="{324FCEA3-81E7-46C3-BAFE-FDB4AE5CFD86}"/>
                </a:ext>
              </a:extLst>
            </p:cNvPr>
            <p:cNvCxnSpPr>
              <a:cxnSpLocks/>
              <a:stCxn id="394" idx="0"/>
              <a:endCxn id="391" idx="2"/>
            </p:cNvCxnSpPr>
            <p:nvPr/>
          </p:nvCxnSpPr>
          <p:spPr>
            <a:xfrm flipH="1" flipV="1">
              <a:off x="4953000" y="-633669"/>
              <a:ext cx="1" cy="190031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Arrow Connector 277">
              <a:extLst>
                <a:ext uri="{FF2B5EF4-FFF2-40B4-BE49-F238E27FC236}">
                  <a16:creationId xmlns:a16="http://schemas.microsoft.com/office/drawing/2014/main" id="{6B383DA1-0D9D-4490-9397-289729E975B2}"/>
                </a:ext>
              </a:extLst>
            </p:cNvPr>
            <p:cNvCxnSpPr>
              <a:cxnSpLocks/>
              <a:stCxn id="389" idx="0"/>
              <a:endCxn id="384" idx="2"/>
            </p:cNvCxnSpPr>
            <p:nvPr/>
          </p:nvCxnSpPr>
          <p:spPr>
            <a:xfrm flipH="1" flipV="1">
              <a:off x="2881921" y="1183012"/>
              <a:ext cx="2" cy="170101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Arrow Connector 278">
              <a:extLst>
                <a:ext uri="{FF2B5EF4-FFF2-40B4-BE49-F238E27FC236}">
                  <a16:creationId xmlns:a16="http://schemas.microsoft.com/office/drawing/2014/main" id="{DCB0E8ED-D037-4CBC-856A-912F83B5CA35}"/>
                </a:ext>
              </a:extLst>
            </p:cNvPr>
            <p:cNvCxnSpPr>
              <a:cxnSpLocks/>
              <a:stCxn id="387" idx="2"/>
              <a:endCxn id="384" idx="0"/>
            </p:cNvCxnSpPr>
            <p:nvPr/>
          </p:nvCxnSpPr>
          <p:spPr>
            <a:xfrm flipH="1">
              <a:off x="2881921" y="825624"/>
              <a:ext cx="2" cy="174407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Arrow Connector 280">
              <a:extLst>
                <a:ext uri="{FF2B5EF4-FFF2-40B4-BE49-F238E27FC236}">
                  <a16:creationId xmlns:a16="http://schemas.microsoft.com/office/drawing/2014/main" id="{FC60556E-844D-451E-98E1-200C59697956}"/>
                </a:ext>
              </a:extLst>
            </p:cNvPr>
            <p:cNvCxnSpPr>
              <a:cxnSpLocks/>
              <a:stCxn id="387" idx="0"/>
              <a:endCxn id="386" idx="2"/>
            </p:cNvCxnSpPr>
            <p:nvPr/>
          </p:nvCxnSpPr>
          <p:spPr>
            <a:xfrm flipV="1">
              <a:off x="2881923" y="284099"/>
              <a:ext cx="1" cy="182493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Arrow Connector 281">
              <a:extLst>
                <a:ext uri="{FF2B5EF4-FFF2-40B4-BE49-F238E27FC236}">
                  <a16:creationId xmlns:a16="http://schemas.microsoft.com/office/drawing/2014/main" id="{2A164156-CB50-46EE-9C42-41E170461512}"/>
                </a:ext>
              </a:extLst>
            </p:cNvPr>
            <p:cNvCxnSpPr>
              <a:cxnSpLocks/>
              <a:stCxn id="393" idx="2"/>
              <a:endCxn id="386" idx="0"/>
            </p:cNvCxnSpPr>
            <p:nvPr/>
          </p:nvCxnSpPr>
          <p:spPr>
            <a:xfrm>
              <a:off x="2881923" y="-84606"/>
              <a:ext cx="1" cy="185724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Arrow Connector 282">
              <a:extLst>
                <a:ext uri="{FF2B5EF4-FFF2-40B4-BE49-F238E27FC236}">
                  <a16:creationId xmlns:a16="http://schemas.microsoft.com/office/drawing/2014/main" id="{5FEEF824-7716-4AC2-A942-4C51F258F7E8}"/>
                </a:ext>
              </a:extLst>
            </p:cNvPr>
            <p:cNvCxnSpPr>
              <a:cxnSpLocks/>
              <a:stCxn id="393" idx="0"/>
              <a:endCxn id="392" idx="2"/>
            </p:cNvCxnSpPr>
            <p:nvPr/>
          </p:nvCxnSpPr>
          <p:spPr>
            <a:xfrm flipH="1" flipV="1">
              <a:off x="2881922" y="-633669"/>
              <a:ext cx="1" cy="190031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Arrow Connector 283">
              <a:extLst>
                <a:ext uri="{FF2B5EF4-FFF2-40B4-BE49-F238E27FC236}">
                  <a16:creationId xmlns:a16="http://schemas.microsoft.com/office/drawing/2014/main" id="{3A07D8E8-C529-407D-BF11-67CE1B64F08C}"/>
                </a:ext>
              </a:extLst>
            </p:cNvPr>
            <p:cNvCxnSpPr>
              <a:cxnSpLocks/>
              <a:stCxn id="389" idx="2"/>
              <a:endCxn id="484" idx="0"/>
            </p:cNvCxnSpPr>
            <p:nvPr/>
          </p:nvCxnSpPr>
          <p:spPr>
            <a:xfrm>
              <a:off x="2881923" y="1536094"/>
              <a:ext cx="0" cy="240404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Arrow Connector 284">
              <a:extLst>
                <a:ext uri="{FF2B5EF4-FFF2-40B4-BE49-F238E27FC236}">
                  <a16:creationId xmlns:a16="http://schemas.microsoft.com/office/drawing/2014/main" id="{6D420498-2BE0-4769-8F4D-C3AB8485C344}"/>
                </a:ext>
              </a:extLst>
            </p:cNvPr>
            <p:cNvCxnSpPr>
              <a:cxnSpLocks/>
              <a:stCxn id="495" idx="0"/>
              <a:endCxn id="484" idx="2"/>
            </p:cNvCxnSpPr>
            <p:nvPr/>
          </p:nvCxnSpPr>
          <p:spPr>
            <a:xfrm flipV="1">
              <a:off x="2881923" y="2033805"/>
              <a:ext cx="0" cy="232231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B75348CA-D57E-4FC3-9A62-421C164ABED5}"/>
                </a:ext>
              </a:extLst>
            </p:cNvPr>
            <p:cNvGrpSpPr/>
            <p:nvPr/>
          </p:nvGrpSpPr>
          <p:grpSpPr>
            <a:xfrm>
              <a:off x="4931027" y="3574617"/>
              <a:ext cx="491618" cy="789250"/>
              <a:chOff x="5955446" y="2729645"/>
              <a:chExt cx="491618" cy="984331"/>
            </a:xfrm>
            <a:noFill/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3F309EB7-A123-46A4-876B-715B889B6943}"/>
                  </a:ext>
                </a:extLst>
              </p:cNvPr>
              <p:cNvSpPr/>
              <p:nvPr/>
            </p:nvSpPr>
            <p:spPr>
              <a:xfrm>
                <a:off x="5955446" y="2729645"/>
                <a:ext cx="491618" cy="49161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303" name="Rectangle 302">
                <a:extLst>
                  <a:ext uri="{FF2B5EF4-FFF2-40B4-BE49-F238E27FC236}">
                    <a16:creationId xmlns:a16="http://schemas.microsoft.com/office/drawing/2014/main" id="{39BDADA7-53AB-4681-8C52-451F519264CB}"/>
                  </a:ext>
                </a:extLst>
              </p:cNvPr>
              <p:cNvSpPr/>
              <p:nvPr/>
            </p:nvSpPr>
            <p:spPr>
              <a:xfrm>
                <a:off x="5955446" y="3222358"/>
                <a:ext cx="491618" cy="49161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07" name="Connector: Elbow 306">
              <a:extLst>
                <a:ext uri="{FF2B5EF4-FFF2-40B4-BE49-F238E27FC236}">
                  <a16:creationId xmlns:a16="http://schemas.microsoft.com/office/drawing/2014/main" id="{41D76C3A-7C98-47C6-B59A-B3C78E228359}"/>
                </a:ext>
              </a:extLst>
            </p:cNvPr>
            <p:cNvCxnSpPr>
              <a:cxnSpLocks/>
              <a:stCxn id="544" idx="2"/>
              <a:endCxn id="67" idx="3"/>
            </p:cNvCxnSpPr>
            <p:nvPr/>
          </p:nvCxnSpPr>
          <p:spPr>
            <a:xfrm rot="5400000">
              <a:off x="5735605" y="2485392"/>
              <a:ext cx="973359" cy="1599277"/>
            </a:xfrm>
            <a:prstGeom prst="bentConnector2">
              <a:avLst/>
            </a:prstGeom>
            <a:ln w="50800" cmpd="dbl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4E267DCD-0CFD-4281-B8CD-FF63FF8CFD8A}"/>
                </a:ext>
              </a:extLst>
            </p:cNvPr>
            <p:cNvCxnSpPr>
              <a:cxnSpLocks/>
              <a:stCxn id="540" idx="2"/>
              <a:endCxn id="544" idx="0"/>
            </p:cNvCxnSpPr>
            <p:nvPr/>
          </p:nvCxnSpPr>
          <p:spPr>
            <a:xfrm flipH="1">
              <a:off x="7021922" y="2128591"/>
              <a:ext cx="1" cy="310730"/>
            </a:xfrm>
            <a:prstGeom prst="line">
              <a:avLst/>
            </a:prstGeom>
            <a:ln w="50800" cmpd="dbl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FD409A5C-BE9C-447B-81D5-736D22971569}"/>
                </a:ext>
              </a:extLst>
            </p:cNvPr>
            <p:cNvCxnSpPr>
              <a:cxnSpLocks/>
              <a:stCxn id="542" idx="0"/>
              <a:endCxn id="541" idx="2"/>
            </p:cNvCxnSpPr>
            <p:nvPr/>
          </p:nvCxnSpPr>
          <p:spPr>
            <a:xfrm flipV="1">
              <a:off x="7021922" y="930750"/>
              <a:ext cx="0" cy="315757"/>
            </a:xfrm>
            <a:prstGeom prst="line">
              <a:avLst/>
            </a:prstGeom>
            <a:ln w="50800" cmpd="dbl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07DF83DB-44BE-4726-A7E6-580C89B55EF3}"/>
                </a:ext>
              </a:extLst>
            </p:cNvPr>
            <p:cNvCxnSpPr>
              <a:cxnSpLocks/>
              <a:stCxn id="539" idx="2"/>
              <a:endCxn id="543" idx="0"/>
            </p:cNvCxnSpPr>
            <p:nvPr/>
          </p:nvCxnSpPr>
          <p:spPr>
            <a:xfrm>
              <a:off x="7021922" y="-329932"/>
              <a:ext cx="0" cy="349106"/>
            </a:xfrm>
            <a:prstGeom prst="line">
              <a:avLst/>
            </a:prstGeom>
            <a:ln w="50800" cmpd="dbl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819A76CF-2FB2-4C62-B29B-4195FDEEE475}"/>
                </a:ext>
              </a:extLst>
            </p:cNvPr>
            <p:cNvCxnSpPr>
              <a:stCxn id="543" idx="2"/>
              <a:endCxn id="541" idx="0"/>
            </p:cNvCxnSpPr>
            <p:nvPr/>
          </p:nvCxnSpPr>
          <p:spPr>
            <a:xfrm>
              <a:off x="7021922" y="202154"/>
              <a:ext cx="0" cy="310880"/>
            </a:xfrm>
            <a:prstGeom prst="straightConnector1">
              <a:avLst/>
            </a:prstGeom>
            <a:ln w="50800" cmpd="dbl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Arrow Connector 319">
              <a:extLst>
                <a:ext uri="{FF2B5EF4-FFF2-40B4-BE49-F238E27FC236}">
                  <a16:creationId xmlns:a16="http://schemas.microsoft.com/office/drawing/2014/main" id="{F9E66C6D-DCB8-40EB-BA1E-3D044DA446FC}"/>
                </a:ext>
              </a:extLst>
            </p:cNvPr>
            <p:cNvCxnSpPr>
              <a:cxnSpLocks/>
              <a:stCxn id="542" idx="2"/>
              <a:endCxn id="540" idx="0"/>
            </p:cNvCxnSpPr>
            <p:nvPr/>
          </p:nvCxnSpPr>
          <p:spPr>
            <a:xfrm>
              <a:off x="7021922" y="1605539"/>
              <a:ext cx="1" cy="310729"/>
            </a:xfrm>
            <a:prstGeom prst="straightConnector1">
              <a:avLst/>
            </a:prstGeom>
            <a:ln w="50800" cmpd="dbl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10087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B1BF487-8A6E-4FE6-B7D3-A4119AFF9F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00" t="9229" r="3323" b="1779"/>
          <a:stretch/>
        </p:blipFill>
        <p:spPr>
          <a:xfrm>
            <a:off x="2163000" y="1925003"/>
            <a:ext cx="5580000" cy="300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927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99C3F1C-1F3A-45D0-8917-3BBBEC0B153C}"/>
              </a:ext>
            </a:extLst>
          </p:cNvPr>
          <p:cNvGrpSpPr/>
          <p:nvPr/>
        </p:nvGrpSpPr>
        <p:grpSpPr>
          <a:xfrm>
            <a:off x="6232306" y="2195831"/>
            <a:ext cx="6996215" cy="2466340"/>
            <a:chOff x="6232306" y="2195830"/>
            <a:chExt cx="6996215" cy="246634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6AA6CB0-0124-4303-A907-0300C5103914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9628706" y="2195830"/>
              <a:ext cx="3599815" cy="2466340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256EC66-9557-4F00-9E0D-50712ABE84E7}"/>
                </a:ext>
              </a:extLst>
            </p:cNvPr>
            <p:cNvGrpSpPr/>
            <p:nvPr/>
          </p:nvGrpSpPr>
          <p:grpSpPr>
            <a:xfrm>
              <a:off x="6232306" y="2349415"/>
              <a:ext cx="2647819" cy="2159170"/>
              <a:chOff x="6737404" y="2360012"/>
              <a:chExt cx="2647819" cy="2159170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219E38C6-C747-441C-A5AB-ED2FC3A3F7C2}"/>
                  </a:ext>
                </a:extLst>
              </p:cNvPr>
              <p:cNvGrpSpPr/>
              <p:nvPr/>
            </p:nvGrpSpPr>
            <p:grpSpPr>
              <a:xfrm>
                <a:off x="6737404" y="2360012"/>
                <a:ext cx="2647819" cy="992222"/>
                <a:chOff x="6737404" y="2360012"/>
                <a:chExt cx="2647819" cy="992222"/>
              </a:xfrm>
            </p:grpSpPr>
            <p:sp>
              <p:nvSpPr>
                <p:cNvPr id="4" name="Isosceles Triangle 3">
                  <a:extLst>
                    <a:ext uri="{FF2B5EF4-FFF2-40B4-BE49-F238E27FC236}">
                      <a16:creationId xmlns:a16="http://schemas.microsoft.com/office/drawing/2014/main" id="{459E2B35-D626-4EEA-8E72-9B0AE27EB6FE}"/>
                    </a:ext>
                  </a:extLst>
                </p:cNvPr>
                <p:cNvSpPr/>
                <p:nvPr/>
              </p:nvSpPr>
              <p:spPr>
                <a:xfrm rot="5400000">
                  <a:off x="7585257" y="2513081"/>
                  <a:ext cx="901312" cy="776993"/>
                </a:xfrm>
                <a:prstGeom prst="triangl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 sz="100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54930EDA-6E3D-4F6A-8BC4-9E67DF1C2248}"/>
                    </a:ext>
                  </a:extLst>
                </p:cNvPr>
                <p:cNvGrpSpPr/>
                <p:nvPr/>
              </p:nvGrpSpPr>
              <p:grpSpPr>
                <a:xfrm>
                  <a:off x="7614816" y="2500044"/>
                  <a:ext cx="296876" cy="803064"/>
                  <a:chOff x="4232564" y="2299749"/>
                  <a:chExt cx="508186" cy="1374664"/>
                </a:xfrm>
              </p:grpSpPr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66512A11-D9B6-4947-B892-DA1134D95238}"/>
                      </a:ext>
                    </a:extLst>
                  </p:cNvPr>
                  <p:cNvSpPr txBox="1"/>
                  <p:nvPr/>
                </p:nvSpPr>
                <p:spPr>
                  <a:xfrm>
                    <a:off x="4232564" y="2299749"/>
                    <a:ext cx="508186" cy="57952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AU" sz="16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rPr>
                      <a:t>+</a:t>
                    </a:r>
                  </a:p>
                </p:txBody>
              </p:sp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15E64E94-B41A-445F-AB73-2D2E5F495AA3}"/>
                      </a:ext>
                    </a:extLst>
                  </p:cNvPr>
                  <p:cNvSpPr txBox="1"/>
                  <p:nvPr/>
                </p:nvSpPr>
                <p:spPr>
                  <a:xfrm>
                    <a:off x="4232564" y="3094885"/>
                    <a:ext cx="508186" cy="57952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AU" sz="16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rPr>
                      <a:t>-</a:t>
                    </a: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TextBox 6">
                      <a:extLst>
                        <a:ext uri="{FF2B5EF4-FFF2-40B4-BE49-F238E27FC236}">
                          <a16:creationId xmlns:a16="http://schemas.microsoft.com/office/drawing/2014/main" id="{DC8F5F76-0C74-48D9-87FD-DC8225A4F6D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37404" y="2385667"/>
                      <a:ext cx="239919" cy="32848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</m:oMath>
                        </m:oMathPara>
                      </a14:m>
                      <a:endParaRPr lang="en-AU" sz="14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" name="TextBox 6">
                      <a:extLst>
                        <a:ext uri="{FF2B5EF4-FFF2-40B4-BE49-F238E27FC236}">
                          <a16:creationId xmlns:a16="http://schemas.microsoft.com/office/drawing/2014/main" id="{DC8F5F76-0C74-48D9-87FD-DC8225A4F6D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37404" y="2385667"/>
                      <a:ext cx="239919" cy="328488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r="-192500" b="-754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A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09B972CD-93BB-451B-B400-A0D78FEB8E4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137209" y="2604587"/>
                      <a:ext cx="248014" cy="32848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</m:oMath>
                        </m:oMathPara>
                      </a14:m>
                      <a:endParaRPr lang="en-AU" sz="14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09B972CD-93BB-451B-B400-A0D78FEB8E4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137209" y="2604587"/>
                      <a:ext cx="248014" cy="328488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r="-209756" b="-754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A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D693760D-ED11-4BA8-88C9-A2622DCED0A8}"/>
                    </a:ext>
                  </a:extLst>
                </p:cNvPr>
                <p:cNvCxnSpPr>
                  <a:cxnSpLocks/>
                  <a:stCxn id="4" idx="0"/>
                </p:cNvCxnSpPr>
                <p:nvPr/>
              </p:nvCxnSpPr>
              <p:spPr>
                <a:xfrm>
                  <a:off x="8424410" y="2901577"/>
                  <a:ext cx="907793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AF638F94-7701-4273-9A7B-F0BA02A33BDF}"/>
                    </a:ext>
                  </a:extLst>
                </p:cNvPr>
                <p:cNvCxnSpPr/>
                <p:nvPr/>
              </p:nvCxnSpPr>
              <p:spPr>
                <a:xfrm flipH="1">
                  <a:off x="7016493" y="2676249"/>
                  <a:ext cx="630925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0217CC9A-FDE7-4A07-8A14-177A59280831}"/>
                    </a:ext>
                  </a:extLst>
                </p:cNvPr>
                <p:cNvCxnSpPr/>
                <p:nvPr/>
              </p:nvCxnSpPr>
              <p:spPr>
                <a:xfrm flipH="1">
                  <a:off x="7016493" y="3126905"/>
                  <a:ext cx="630925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8E008B2B-D7E2-4076-93EE-86187F9FF0ED}"/>
                    </a:ext>
                  </a:extLst>
                </p:cNvPr>
                <p:cNvSpPr/>
                <p:nvPr/>
              </p:nvSpPr>
              <p:spPr>
                <a:xfrm>
                  <a:off x="6997176" y="2676249"/>
                  <a:ext cx="38632" cy="45065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1400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334E081A-9541-4D30-9B60-2A231FBF8EB2}"/>
                    </a:ext>
                  </a:extLst>
                </p:cNvPr>
                <p:cNvSpPr/>
                <p:nvPr/>
              </p:nvSpPr>
              <p:spPr>
                <a:xfrm>
                  <a:off x="9036018" y="2450920"/>
                  <a:ext cx="38632" cy="45065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1100"/>
                </a:p>
              </p:txBody>
            </p:sp>
            <p:cxnSp>
              <p:nvCxnSpPr>
                <p:cNvPr id="29" name="Connector: Elbow 28">
                  <a:extLst>
                    <a:ext uri="{FF2B5EF4-FFF2-40B4-BE49-F238E27FC236}">
                      <a16:creationId xmlns:a16="http://schemas.microsoft.com/office/drawing/2014/main" id="{4BB7E7AB-4979-42E5-8F6D-B45FE43ED06F}"/>
                    </a:ext>
                  </a:extLst>
                </p:cNvPr>
                <p:cNvCxnSpPr>
                  <a:cxnSpLocks/>
                  <a:stCxn id="25" idx="2"/>
                  <a:endCxn id="27" idx="2"/>
                </p:cNvCxnSpPr>
                <p:nvPr/>
              </p:nvCxnSpPr>
              <p:spPr>
                <a:xfrm rot="5400000" flipH="1" flipV="1">
                  <a:off x="7923249" y="1994820"/>
                  <a:ext cx="225328" cy="2038842"/>
                </a:xfrm>
                <a:prstGeom prst="bentConnector3">
                  <a:avLst>
                    <a:gd name="adj1" fmla="val -142524"/>
                  </a:avLst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11247B1-9032-43B8-9491-4760CEACDF00}"/>
                    </a:ext>
                  </a:extLst>
                </p:cNvPr>
                <p:cNvSpPr txBox="1"/>
                <p:nvPr/>
              </p:nvSpPr>
              <p:spPr>
                <a:xfrm>
                  <a:off x="7381163" y="2360012"/>
                  <a:ext cx="24801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sz="1400" dirty="0">
                      <a:solidFill>
                        <a:schemeClr val="accent2"/>
                      </a:solidFill>
                      <a:latin typeface="Consolas" panose="020B0609020204030204" pitchFamily="49" charset="0"/>
                    </a:rPr>
                    <a:t>3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E4B6F20-75E8-4ED6-ABB2-F891AF26B3B3}"/>
                    </a:ext>
                  </a:extLst>
                </p:cNvPr>
                <p:cNvSpPr txBox="1"/>
                <p:nvPr/>
              </p:nvSpPr>
              <p:spPr>
                <a:xfrm>
                  <a:off x="7381163" y="2826054"/>
                  <a:ext cx="24801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sz="1400" dirty="0">
                      <a:solidFill>
                        <a:schemeClr val="accent2"/>
                      </a:solidFill>
                      <a:latin typeface="Consolas" panose="020B0609020204030204" pitchFamily="49" charset="0"/>
                    </a:rPr>
                    <a:t>2</a:t>
                  </a: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14937DB4-A3DF-4A8D-B91E-C892C97F5066}"/>
                    </a:ext>
                  </a:extLst>
                </p:cNvPr>
                <p:cNvSpPr txBox="1"/>
                <p:nvPr/>
              </p:nvSpPr>
              <p:spPr>
                <a:xfrm>
                  <a:off x="8369797" y="2604587"/>
                  <a:ext cx="24801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sz="1400" dirty="0">
                      <a:solidFill>
                        <a:schemeClr val="accent2"/>
                      </a:solidFill>
                      <a:latin typeface="Consolas" panose="020B0609020204030204" pitchFamily="49" charset="0"/>
                    </a:rPr>
                    <a:t>1</a:t>
                  </a:r>
                </a:p>
              </p:txBody>
            </p: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185ECB5A-3E58-4BE7-9E6E-E9B373E0E28E}"/>
                  </a:ext>
                </a:extLst>
              </p:cNvPr>
              <p:cNvGrpSpPr/>
              <p:nvPr/>
            </p:nvGrpSpPr>
            <p:grpSpPr>
              <a:xfrm>
                <a:off x="6737404" y="3526960"/>
                <a:ext cx="2647819" cy="992222"/>
                <a:chOff x="6737404" y="2360012"/>
                <a:chExt cx="2647819" cy="992222"/>
              </a:xfrm>
            </p:grpSpPr>
            <p:sp>
              <p:nvSpPr>
                <p:cNvPr id="42" name="Isosceles Triangle 41">
                  <a:extLst>
                    <a:ext uri="{FF2B5EF4-FFF2-40B4-BE49-F238E27FC236}">
                      <a16:creationId xmlns:a16="http://schemas.microsoft.com/office/drawing/2014/main" id="{9CB00D83-55B5-4DE4-9D45-7C085E47C673}"/>
                    </a:ext>
                  </a:extLst>
                </p:cNvPr>
                <p:cNvSpPr/>
                <p:nvPr/>
              </p:nvSpPr>
              <p:spPr>
                <a:xfrm rot="5400000">
                  <a:off x="7585257" y="2513081"/>
                  <a:ext cx="901312" cy="776993"/>
                </a:xfrm>
                <a:prstGeom prst="triangl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 sz="100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133221B9-9437-403B-8AE3-6C2D81313E28}"/>
                    </a:ext>
                  </a:extLst>
                </p:cNvPr>
                <p:cNvGrpSpPr/>
                <p:nvPr/>
              </p:nvGrpSpPr>
              <p:grpSpPr>
                <a:xfrm>
                  <a:off x="7614816" y="2500044"/>
                  <a:ext cx="296876" cy="803064"/>
                  <a:chOff x="4232564" y="2299749"/>
                  <a:chExt cx="508186" cy="1374664"/>
                </a:xfrm>
              </p:grpSpPr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A6A4D772-2071-4D20-B3E8-0007686AE202}"/>
                      </a:ext>
                    </a:extLst>
                  </p:cNvPr>
                  <p:cNvSpPr txBox="1"/>
                  <p:nvPr/>
                </p:nvSpPr>
                <p:spPr>
                  <a:xfrm>
                    <a:off x="4232564" y="2299749"/>
                    <a:ext cx="508186" cy="57952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AU" sz="16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rPr>
                      <a:t>+</a:t>
                    </a:r>
                  </a:p>
                </p:txBody>
              </p:sp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3E73D364-6C7F-4531-A512-054E19C4F980}"/>
                      </a:ext>
                    </a:extLst>
                  </p:cNvPr>
                  <p:cNvSpPr txBox="1"/>
                  <p:nvPr/>
                </p:nvSpPr>
                <p:spPr>
                  <a:xfrm>
                    <a:off x="4232564" y="3094885"/>
                    <a:ext cx="508186" cy="57952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AU" sz="16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rPr>
                      <a:t>-</a:t>
                    </a: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59C4EA1B-F260-4911-B11F-EDCE845ADFD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37404" y="2385667"/>
                      <a:ext cx="239919" cy="32848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</m:oMath>
                        </m:oMathPara>
                      </a14:m>
                      <a:endParaRPr lang="en-AU" sz="14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59C4EA1B-F260-4911-B11F-EDCE845ADFD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37404" y="2385667"/>
                      <a:ext cx="239919" cy="328488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r="-185000" b="-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A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TextBox 44">
                      <a:extLst>
                        <a:ext uri="{FF2B5EF4-FFF2-40B4-BE49-F238E27FC236}">
                          <a16:creationId xmlns:a16="http://schemas.microsoft.com/office/drawing/2014/main" id="{9161F211-CAF4-4271-98EB-52155269E8B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137209" y="2604587"/>
                      <a:ext cx="248014" cy="32848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</m:oMath>
                        </m:oMathPara>
                      </a14:m>
                      <a:endParaRPr lang="en-AU" sz="14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5" name="TextBox 44">
                      <a:extLst>
                        <a:ext uri="{FF2B5EF4-FFF2-40B4-BE49-F238E27FC236}">
                          <a16:creationId xmlns:a16="http://schemas.microsoft.com/office/drawing/2014/main" id="{9161F211-CAF4-4271-98EB-52155269E8B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137209" y="2604587"/>
                      <a:ext cx="248014" cy="328488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r="-214634" b="-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A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FB8362F9-3756-4B64-B387-8F30B351B4B7}"/>
                    </a:ext>
                  </a:extLst>
                </p:cNvPr>
                <p:cNvCxnSpPr>
                  <a:cxnSpLocks/>
                  <a:stCxn id="42" idx="0"/>
                </p:cNvCxnSpPr>
                <p:nvPr/>
              </p:nvCxnSpPr>
              <p:spPr>
                <a:xfrm>
                  <a:off x="8424410" y="2901577"/>
                  <a:ext cx="907793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8C9A673C-CA09-43F8-BAE5-78BD3A355CEF}"/>
                    </a:ext>
                  </a:extLst>
                </p:cNvPr>
                <p:cNvCxnSpPr/>
                <p:nvPr/>
              </p:nvCxnSpPr>
              <p:spPr>
                <a:xfrm flipH="1">
                  <a:off x="7016493" y="2676249"/>
                  <a:ext cx="630925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8C8DFA93-FF64-4B5E-96E1-3A7493F8DE40}"/>
                    </a:ext>
                  </a:extLst>
                </p:cNvPr>
                <p:cNvCxnSpPr/>
                <p:nvPr/>
              </p:nvCxnSpPr>
              <p:spPr>
                <a:xfrm flipH="1">
                  <a:off x="7016493" y="3126905"/>
                  <a:ext cx="630925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75361604-8017-4C5E-A0D2-0749EEC867FA}"/>
                    </a:ext>
                  </a:extLst>
                </p:cNvPr>
                <p:cNvSpPr/>
                <p:nvPr/>
              </p:nvSpPr>
              <p:spPr>
                <a:xfrm>
                  <a:off x="6997176" y="2676249"/>
                  <a:ext cx="38632" cy="45065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1400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EA92EC95-395C-4B23-BB07-5600804184FA}"/>
                    </a:ext>
                  </a:extLst>
                </p:cNvPr>
                <p:cNvSpPr/>
                <p:nvPr/>
              </p:nvSpPr>
              <p:spPr>
                <a:xfrm>
                  <a:off x="9036018" y="2450920"/>
                  <a:ext cx="38632" cy="45065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1100"/>
                </a:p>
              </p:txBody>
            </p:sp>
            <p:cxnSp>
              <p:nvCxnSpPr>
                <p:cNvPr id="51" name="Connector: Elbow 50">
                  <a:extLst>
                    <a:ext uri="{FF2B5EF4-FFF2-40B4-BE49-F238E27FC236}">
                      <a16:creationId xmlns:a16="http://schemas.microsoft.com/office/drawing/2014/main" id="{820A55C9-9572-4416-A862-30BE3658F6DD}"/>
                    </a:ext>
                  </a:extLst>
                </p:cNvPr>
                <p:cNvCxnSpPr>
                  <a:cxnSpLocks/>
                  <a:stCxn id="49" idx="2"/>
                  <a:endCxn id="50" idx="2"/>
                </p:cNvCxnSpPr>
                <p:nvPr/>
              </p:nvCxnSpPr>
              <p:spPr>
                <a:xfrm rot="5400000" flipH="1" flipV="1">
                  <a:off x="7923249" y="1994820"/>
                  <a:ext cx="225328" cy="2038842"/>
                </a:xfrm>
                <a:prstGeom prst="bentConnector3">
                  <a:avLst>
                    <a:gd name="adj1" fmla="val -142524"/>
                  </a:avLst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5A7601EE-4203-40FE-9D9B-1FEC937AB94C}"/>
                    </a:ext>
                  </a:extLst>
                </p:cNvPr>
                <p:cNvSpPr txBox="1"/>
                <p:nvPr/>
              </p:nvSpPr>
              <p:spPr>
                <a:xfrm>
                  <a:off x="7381163" y="2360012"/>
                  <a:ext cx="24801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sz="1400" dirty="0">
                      <a:solidFill>
                        <a:schemeClr val="accent2"/>
                      </a:solidFill>
                      <a:latin typeface="Consolas" panose="020B0609020204030204" pitchFamily="49" charset="0"/>
                    </a:rPr>
                    <a:t>5</a:t>
                  </a: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F475E5BF-3888-49EE-BE55-05597FCEE6A0}"/>
                    </a:ext>
                  </a:extLst>
                </p:cNvPr>
                <p:cNvSpPr txBox="1"/>
                <p:nvPr/>
              </p:nvSpPr>
              <p:spPr>
                <a:xfrm>
                  <a:off x="7381163" y="2826054"/>
                  <a:ext cx="24801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sz="1400" dirty="0">
                      <a:solidFill>
                        <a:schemeClr val="accent2"/>
                      </a:solidFill>
                      <a:latin typeface="Consolas" panose="020B0609020204030204" pitchFamily="49" charset="0"/>
                    </a:rPr>
                    <a:t>6</a:t>
                  </a:r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21004DDA-896F-428A-8FF3-8B4E521209B3}"/>
                    </a:ext>
                  </a:extLst>
                </p:cNvPr>
                <p:cNvSpPr txBox="1"/>
                <p:nvPr/>
              </p:nvSpPr>
              <p:spPr>
                <a:xfrm>
                  <a:off x="8369797" y="2604587"/>
                  <a:ext cx="24801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sz="1400" dirty="0">
                      <a:solidFill>
                        <a:schemeClr val="accent2"/>
                      </a:solidFill>
                      <a:latin typeface="Consolas" panose="020B0609020204030204" pitchFamily="49" charset="0"/>
                    </a:rPr>
                    <a:t>7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555293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E358FC0B-21EC-4E01-90C8-910968286FB1}"/>
              </a:ext>
            </a:extLst>
          </p:cNvPr>
          <p:cNvGrpSpPr/>
          <p:nvPr/>
        </p:nvGrpSpPr>
        <p:grpSpPr>
          <a:xfrm>
            <a:off x="256597" y="270420"/>
            <a:ext cx="9155156" cy="1572854"/>
            <a:chOff x="-753790" y="2018389"/>
            <a:chExt cx="9155156" cy="1572854"/>
          </a:xfrm>
        </p:grpSpPr>
        <p:sp>
          <p:nvSpPr>
            <p:cNvPr id="4" name="Flowchart: Process 3">
              <a:extLst>
                <a:ext uri="{FF2B5EF4-FFF2-40B4-BE49-F238E27FC236}">
                  <a16:creationId xmlns:a16="http://schemas.microsoft.com/office/drawing/2014/main" id="{D6766ACB-BF70-4AF6-8C01-7AC947309FD9}"/>
                </a:ext>
              </a:extLst>
            </p:cNvPr>
            <p:cNvSpPr/>
            <p:nvPr/>
          </p:nvSpPr>
          <p:spPr>
            <a:xfrm>
              <a:off x="1975518" y="2081397"/>
              <a:ext cx="1298346" cy="612648"/>
            </a:xfrm>
            <a:prstGeom prst="flowChartProcess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Controller</a:t>
              </a:r>
            </a:p>
          </p:txBody>
        </p:sp>
        <p:sp>
          <p:nvSpPr>
            <p:cNvPr id="5" name="Flowchart: Process 4">
              <a:extLst>
                <a:ext uri="{FF2B5EF4-FFF2-40B4-BE49-F238E27FC236}">
                  <a16:creationId xmlns:a16="http://schemas.microsoft.com/office/drawing/2014/main" id="{009EA9DD-8085-49AF-975E-86659B72F17B}"/>
                </a:ext>
              </a:extLst>
            </p:cNvPr>
            <p:cNvSpPr/>
            <p:nvPr/>
          </p:nvSpPr>
          <p:spPr>
            <a:xfrm>
              <a:off x="3594873" y="2081397"/>
              <a:ext cx="1298346" cy="612648"/>
            </a:xfrm>
            <a:prstGeom prst="flowChartProcess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Actuator</a:t>
              </a:r>
            </a:p>
          </p:txBody>
        </p:sp>
        <p:sp>
          <p:nvSpPr>
            <p:cNvPr id="6" name="Flowchart: Process 5">
              <a:extLst>
                <a:ext uri="{FF2B5EF4-FFF2-40B4-BE49-F238E27FC236}">
                  <a16:creationId xmlns:a16="http://schemas.microsoft.com/office/drawing/2014/main" id="{BAA8F988-C85B-43C3-ACA5-D7E65EFD336A}"/>
                </a:ext>
              </a:extLst>
            </p:cNvPr>
            <p:cNvSpPr/>
            <p:nvPr/>
          </p:nvSpPr>
          <p:spPr>
            <a:xfrm>
              <a:off x="5214228" y="2081397"/>
              <a:ext cx="1298346" cy="612648"/>
            </a:xfrm>
            <a:prstGeom prst="flowChartProcess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Process</a:t>
              </a:r>
            </a:p>
          </p:txBody>
        </p:sp>
        <p:sp>
          <p:nvSpPr>
            <p:cNvPr id="10" name="Flowchart: Process 9">
              <a:extLst>
                <a:ext uri="{FF2B5EF4-FFF2-40B4-BE49-F238E27FC236}">
                  <a16:creationId xmlns:a16="http://schemas.microsoft.com/office/drawing/2014/main" id="{F344FA57-FBEE-45CD-92F7-7F18CE888DA1}"/>
                </a:ext>
              </a:extLst>
            </p:cNvPr>
            <p:cNvSpPr/>
            <p:nvPr/>
          </p:nvSpPr>
          <p:spPr>
            <a:xfrm>
              <a:off x="3594873" y="2978595"/>
              <a:ext cx="1298346" cy="612648"/>
            </a:xfrm>
            <a:prstGeom prst="flowChartProcess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Sensor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B8B9EF8-C7E6-4AAF-8412-6EE8E91C033F}"/>
                </a:ext>
              </a:extLst>
            </p:cNvPr>
            <p:cNvCxnSpPr>
              <a:cxnSpLocks/>
              <a:stCxn id="29" idx="3"/>
              <a:endCxn id="26" idx="2"/>
            </p:cNvCxnSpPr>
            <p:nvPr/>
          </p:nvCxnSpPr>
          <p:spPr>
            <a:xfrm>
              <a:off x="210920" y="2387721"/>
              <a:ext cx="499088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D14FEDD-DB0D-495B-9FDE-962514C91838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>
              <a:off x="3273864" y="2387721"/>
              <a:ext cx="321009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32AB98E-D5DC-4C71-A4A5-B839D6A60A8F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4893219" y="2387721"/>
              <a:ext cx="321009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E48FF00-5D15-4D56-AF61-BF86783E4787}"/>
                </a:ext>
              </a:extLst>
            </p:cNvPr>
            <p:cNvCxnSpPr>
              <a:cxnSpLocks/>
              <a:stCxn id="6" idx="3"/>
              <a:endCxn id="46" idx="1"/>
            </p:cNvCxnSpPr>
            <p:nvPr/>
          </p:nvCxnSpPr>
          <p:spPr>
            <a:xfrm>
              <a:off x="6512574" y="2387721"/>
              <a:ext cx="1089744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DD0E0DA6-D188-4869-AAC2-09A770E684F9}"/>
                </a:ext>
              </a:extLst>
            </p:cNvPr>
            <p:cNvCxnSpPr>
              <a:cxnSpLocks/>
              <a:stCxn id="43" idx="4"/>
              <a:endCxn id="10" idx="3"/>
            </p:cNvCxnSpPr>
            <p:nvPr/>
          </p:nvCxnSpPr>
          <p:spPr>
            <a:xfrm rot="5400000">
              <a:off x="5539575" y="1767048"/>
              <a:ext cx="871516" cy="2164227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7E5E28DE-A651-423A-B991-5549809271C2}"/>
                </a:ext>
              </a:extLst>
            </p:cNvPr>
            <p:cNvCxnSpPr>
              <a:cxnSpLocks/>
              <a:stCxn id="10" idx="1"/>
              <a:endCxn id="26" idx="4"/>
            </p:cNvCxnSpPr>
            <p:nvPr/>
          </p:nvCxnSpPr>
          <p:spPr>
            <a:xfrm rot="10800000">
              <a:off x="1005337" y="2683049"/>
              <a:ext cx="2589537" cy="601870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Flowchart: Summing Junction 25">
              <a:extLst>
                <a:ext uri="{FF2B5EF4-FFF2-40B4-BE49-F238E27FC236}">
                  <a16:creationId xmlns:a16="http://schemas.microsoft.com/office/drawing/2014/main" id="{73E78C92-3B20-49C5-99C7-0F7562BF02D1}"/>
                </a:ext>
              </a:extLst>
            </p:cNvPr>
            <p:cNvSpPr/>
            <p:nvPr/>
          </p:nvSpPr>
          <p:spPr>
            <a:xfrm>
              <a:off x="710008" y="2092393"/>
              <a:ext cx="590656" cy="590656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" name="Flowchart: Process 28">
              <a:extLst>
                <a:ext uri="{FF2B5EF4-FFF2-40B4-BE49-F238E27FC236}">
                  <a16:creationId xmlns:a16="http://schemas.microsoft.com/office/drawing/2014/main" id="{1A91990F-3DC4-44AB-AF9F-7D34977F7442}"/>
                </a:ext>
              </a:extLst>
            </p:cNvPr>
            <p:cNvSpPr/>
            <p:nvPr/>
          </p:nvSpPr>
          <p:spPr>
            <a:xfrm>
              <a:off x="-753790" y="2081397"/>
              <a:ext cx="964710" cy="61264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Desired Output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D51A0BD-78BD-4F90-B582-50914A7B31F4}"/>
                </a:ext>
              </a:extLst>
            </p:cNvPr>
            <p:cNvCxnSpPr>
              <a:cxnSpLocks/>
            </p:cNvCxnSpPr>
            <p:nvPr/>
          </p:nvCxnSpPr>
          <p:spPr>
            <a:xfrm>
              <a:off x="1300664" y="2387721"/>
              <a:ext cx="674854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24F08AA-E871-40BD-BBEF-61F71A47D7D6}"/>
                </a:ext>
              </a:extLst>
            </p:cNvPr>
            <p:cNvSpPr txBox="1"/>
            <p:nvPr/>
          </p:nvSpPr>
          <p:spPr>
            <a:xfrm>
              <a:off x="720471" y="257238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-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48731F6-EAA7-41E8-AEF8-975B0BD49441}"/>
                </a:ext>
              </a:extLst>
            </p:cNvPr>
            <p:cNvSpPr txBox="1"/>
            <p:nvPr/>
          </p:nvSpPr>
          <p:spPr>
            <a:xfrm>
              <a:off x="420389" y="2018389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9E470AC-8620-4E0A-9BB5-A4A74CD96637}"/>
                </a:ext>
              </a:extLst>
            </p:cNvPr>
            <p:cNvSpPr txBox="1"/>
            <p:nvPr/>
          </p:nvSpPr>
          <p:spPr>
            <a:xfrm>
              <a:off x="1267652" y="2092393"/>
              <a:ext cx="6815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Error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8DF00EC-FDE6-4E17-9FCD-FE1546C6122D}"/>
                </a:ext>
              </a:extLst>
            </p:cNvPr>
            <p:cNvSpPr txBox="1"/>
            <p:nvPr/>
          </p:nvSpPr>
          <p:spPr>
            <a:xfrm>
              <a:off x="1309719" y="2976416"/>
              <a:ext cx="19736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Measurement Output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3EDF0E7-A3B5-4308-B92C-A0C82223A496}"/>
                </a:ext>
              </a:extLst>
            </p:cNvPr>
            <p:cNvSpPr txBox="1"/>
            <p:nvPr/>
          </p:nvSpPr>
          <p:spPr>
            <a:xfrm>
              <a:off x="5154241" y="2976416"/>
              <a:ext cx="9797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Feedback</a:t>
              </a:r>
            </a:p>
          </p:txBody>
        </p:sp>
        <p:sp>
          <p:nvSpPr>
            <p:cNvPr id="43" name="Flowchart: Summing Junction 42">
              <a:extLst>
                <a:ext uri="{FF2B5EF4-FFF2-40B4-BE49-F238E27FC236}">
                  <a16:creationId xmlns:a16="http://schemas.microsoft.com/office/drawing/2014/main" id="{A59BF72D-26A9-424C-9F12-BE34A4BC69E2}"/>
                </a:ext>
              </a:extLst>
            </p:cNvPr>
            <p:cNvSpPr/>
            <p:nvPr/>
          </p:nvSpPr>
          <p:spPr>
            <a:xfrm>
              <a:off x="7031764" y="2362039"/>
              <a:ext cx="51364" cy="51364"/>
            </a:xfrm>
            <a:prstGeom prst="flowChartSummingJunction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6" name="Flowchart: Process 45">
              <a:extLst>
                <a:ext uri="{FF2B5EF4-FFF2-40B4-BE49-F238E27FC236}">
                  <a16:creationId xmlns:a16="http://schemas.microsoft.com/office/drawing/2014/main" id="{87751577-143C-4D44-9B76-4392B6E63FA7}"/>
                </a:ext>
              </a:extLst>
            </p:cNvPr>
            <p:cNvSpPr/>
            <p:nvPr/>
          </p:nvSpPr>
          <p:spPr>
            <a:xfrm>
              <a:off x="7602318" y="2081397"/>
              <a:ext cx="799048" cy="61264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Actual Output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F44EF920-61A2-4C9C-B448-722FCFB3CB02}"/>
              </a:ext>
            </a:extLst>
          </p:cNvPr>
          <p:cNvGrpSpPr/>
          <p:nvPr/>
        </p:nvGrpSpPr>
        <p:grpSpPr>
          <a:xfrm>
            <a:off x="256597" y="2020845"/>
            <a:ext cx="9155156" cy="1457039"/>
            <a:chOff x="256597" y="2020845"/>
            <a:chExt cx="9155156" cy="1457039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DF32DF8-A8BC-4151-806A-9BADC5835018}"/>
                </a:ext>
              </a:extLst>
            </p:cNvPr>
            <p:cNvGrpSpPr/>
            <p:nvPr/>
          </p:nvGrpSpPr>
          <p:grpSpPr>
            <a:xfrm>
              <a:off x="2985904" y="2083853"/>
              <a:ext cx="4424021" cy="612648"/>
              <a:chOff x="2985904" y="2083853"/>
              <a:chExt cx="4424021" cy="612648"/>
            </a:xfrm>
          </p:grpSpPr>
          <p:sp>
            <p:nvSpPr>
              <p:cNvPr id="57" name="Flowchart: Process 56">
                <a:extLst>
                  <a:ext uri="{FF2B5EF4-FFF2-40B4-BE49-F238E27FC236}">
                    <a16:creationId xmlns:a16="http://schemas.microsoft.com/office/drawing/2014/main" id="{0CFC1739-DEDA-4AA8-B13B-75F7A4FB4124}"/>
                  </a:ext>
                </a:extLst>
              </p:cNvPr>
              <p:cNvSpPr/>
              <p:nvPr/>
            </p:nvSpPr>
            <p:spPr>
              <a:xfrm>
                <a:off x="2985904" y="2083853"/>
                <a:ext cx="1800000" cy="612648"/>
              </a:xfrm>
              <a:prstGeom prst="flowChartProcess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Controls K(s)</a:t>
                </a:r>
              </a:p>
            </p:txBody>
          </p:sp>
          <p:sp>
            <p:nvSpPr>
              <p:cNvPr id="59" name="Flowchart: Process 58">
                <a:extLst>
                  <a:ext uri="{FF2B5EF4-FFF2-40B4-BE49-F238E27FC236}">
                    <a16:creationId xmlns:a16="http://schemas.microsoft.com/office/drawing/2014/main" id="{C5B1F568-D248-4702-8F1C-7AE8D701B16F}"/>
                  </a:ext>
                </a:extLst>
              </p:cNvPr>
              <p:cNvSpPr/>
              <p:nvPr/>
            </p:nvSpPr>
            <p:spPr>
              <a:xfrm>
                <a:off x="5609925" y="2083853"/>
                <a:ext cx="1800000" cy="612648"/>
              </a:xfrm>
              <a:prstGeom prst="flowChartProcess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Transfer Function G(S)</a:t>
                </a:r>
              </a:p>
            </p:txBody>
          </p:sp>
        </p:grp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DE7667BE-BF7B-4CC2-98A6-B31E9CDD86EE}"/>
                </a:ext>
              </a:extLst>
            </p:cNvPr>
            <p:cNvCxnSpPr>
              <a:cxnSpLocks/>
              <a:stCxn id="57" idx="3"/>
              <a:endCxn id="59" idx="1"/>
            </p:cNvCxnSpPr>
            <p:nvPr/>
          </p:nvCxnSpPr>
          <p:spPr>
            <a:xfrm>
              <a:off x="4785904" y="2390177"/>
              <a:ext cx="824021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or: Elbow 65">
              <a:extLst>
                <a:ext uri="{FF2B5EF4-FFF2-40B4-BE49-F238E27FC236}">
                  <a16:creationId xmlns:a16="http://schemas.microsoft.com/office/drawing/2014/main" id="{24F0AE83-7003-4A54-B805-B13D80027070}"/>
                </a:ext>
              </a:extLst>
            </p:cNvPr>
            <p:cNvCxnSpPr>
              <a:cxnSpLocks/>
              <a:stCxn id="60" idx="1"/>
              <a:endCxn id="67" idx="4"/>
            </p:cNvCxnSpPr>
            <p:nvPr/>
          </p:nvCxnSpPr>
          <p:spPr>
            <a:xfrm rot="10800000">
              <a:off x="2015724" y="2685505"/>
              <a:ext cx="2834977" cy="601870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F8EFA4B8-F222-4D17-B788-9EDCB9970CCC}"/>
                </a:ext>
              </a:extLst>
            </p:cNvPr>
            <p:cNvCxnSpPr>
              <a:cxnSpLocks/>
            </p:cNvCxnSpPr>
            <p:nvPr/>
          </p:nvCxnSpPr>
          <p:spPr>
            <a:xfrm>
              <a:off x="2311051" y="2390177"/>
              <a:ext cx="674854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E3A31F7-6355-4487-8AF5-812AA6618DA4}"/>
                </a:ext>
              </a:extLst>
            </p:cNvPr>
            <p:cNvGrpSpPr/>
            <p:nvPr/>
          </p:nvGrpSpPr>
          <p:grpSpPr>
            <a:xfrm>
              <a:off x="256597" y="2020845"/>
              <a:ext cx="9155156" cy="1457039"/>
              <a:chOff x="256597" y="2020845"/>
              <a:chExt cx="9155156" cy="1457039"/>
            </a:xfrm>
          </p:grpSpPr>
          <p:sp>
            <p:nvSpPr>
              <p:cNvPr id="60" name="Flowchart: Process 59">
                <a:extLst>
                  <a:ext uri="{FF2B5EF4-FFF2-40B4-BE49-F238E27FC236}">
                    <a16:creationId xmlns:a16="http://schemas.microsoft.com/office/drawing/2014/main" id="{02E15B2B-A015-4E18-A7EB-C3BB81683288}"/>
                  </a:ext>
                </a:extLst>
              </p:cNvPr>
              <p:cNvSpPr/>
              <p:nvPr/>
            </p:nvSpPr>
            <p:spPr>
              <a:xfrm>
                <a:off x="4850700" y="3096866"/>
                <a:ext cx="807466" cy="381018"/>
              </a:xfrm>
              <a:prstGeom prst="flowChartProcess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Sensor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C9AAEC78-960E-426F-95C2-F5F384024480}"/>
                  </a:ext>
                </a:extLst>
              </p:cNvPr>
              <p:cNvCxnSpPr>
                <a:cxnSpLocks/>
                <a:stCxn id="68" idx="3"/>
                <a:endCxn id="67" idx="2"/>
              </p:cNvCxnSpPr>
              <p:nvPr/>
            </p:nvCxnSpPr>
            <p:spPr>
              <a:xfrm>
                <a:off x="1221307" y="2390177"/>
                <a:ext cx="499088" cy="0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6878FEBB-92F1-4564-94CF-A4B390460D32}"/>
                  </a:ext>
                </a:extLst>
              </p:cNvPr>
              <p:cNvCxnSpPr>
                <a:cxnSpLocks/>
                <a:stCxn id="59" idx="3"/>
                <a:endCxn id="76" idx="1"/>
              </p:cNvCxnSpPr>
              <p:nvPr/>
            </p:nvCxnSpPr>
            <p:spPr>
              <a:xfrm>
                <a:off x="7409925" y="2390177"/>
                <a:ext cx="1202780" cy="0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nector: Elbow 64">
                <a:extLst>
                  <a:ext uri="{FF2B5EF4-FFF2-40B4-BE49-F238E27FC236}">
                    <a16:creationId xmlns:a16="http://schemas.microsoft.com/office/drawing/2014/main" id="{39E13855-222B-4343-A8EF-31A3EF891EBB}"/>
                  </a:ext>
                </a:extLst>
              </p:cNvPr>
              <p:cNvCxnSpPr>
                <a:cxnSpLocks/>
                <a:stCxn id="75" idx="4"/>
                <a:endCxn id="60" idx="3"/>
              </p:cNvCxnSpPr>
              <p:nvPr/>
            </p:nvCxnSpPr>
            <p:spPr>
              <a:xfrm rot="5400000">
                <a:off x="6427242" y="1646784"/>
                <a:ext cx="871516" cy="2409667"/>
              </a:xfrm>
              <a:prstGeom prst="bentConnector2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Flowchart: Summing Junction 66">
                <a:extLst>
                  <a:ext uri="{FF2B5EF4-FFF2-40B4-BE49-F238E27FC236}">
                    <a16:creationId xmlns:a16="http://schemas.microsoft.com/office/drawing/2014/main" id="{AEABDD66-46BC-4931-9BF1-F5DA3BD9C0B6}"/>
                  </a:ext>
                </a:extLst>
              </p:cNvPr>
              <p:cNvSpPr/>
              <p:nvPr/>
            </p:nvSpPr>
            <p:spPr>
              <a:xfrm>
                <a:off x="1720395" y="2094849"/>
                <a:ext cx="590656" cy="590656"/>
              </a:xfrm>
              <a:prstGeom prst="flowChartSummingJunct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solidFill>
                    <a:schemeClr val="accent2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8" name="Flowchart: Process 67">
                <a:extLst>
                  <a:ext uri="{FF2B5EF4-FFF2-40B4-BE49-F238E27FC236}">
                    <a16:creationId xmlns:a16="http://schemas.microsoft.com/office/drawing/2014/main" id="{2E1BDBB4-39DE-4B53-A92B-BBFD17EA5FB8}"/>
                  </a:ext>
                </a:extLst>
              </p:cNvPr>
              <p:cNvSpPr/>
              <p:nvPr/>
            </p:nvSpPr>
            <p:spPr>
              <a:xfrm>
                <a:off x="256597" y="2083853"/>
                <a:ext cx="964710" cy="612648"/>
              </a:xfrm>
              <a:prstGeom prst="flowChartProcess">
                <a:avLst/>
              </a:prstGeom>
              <a:noFill/>
              <a:ln w="285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Desired Output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09D7773-77A6-425D-8C57-9232B792B907}"/>
                  </a:ext>
                </a:extLst>
              </p:cNvPr>
              <p:cNvSpPr txBox="1"/>
              <p:nvPr/>
            </p:nvSpPr>
            <p:spPr>
              <a:xfrm>
                <a:off x="1730858" y="2574843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-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CCEF44C0-5D33-45E1-B882-F5C63685CC60}"/>
                  </a:ext>
                </a:extLst>
              </p:cNvPr>
              <p:cNvSpPr txBox="1"/>
              <p:nvPr/>
            </p:nvSpPr>
            <p:spPr>
              <a:xfrm>
                <a:off x="1430776" y="2020845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+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67FC902-FEA0-46B8-8FBD-50AAEDAB4DFE}"/>
                  </a:ext>
                </a:extLst>
              </p:cNvPr>
              <p:cNvSpPr txBox="1"/>
              <p:nvPr/>
            </p:nvSpPr>
            <p:spPr>
              <a:xfrm>
                <a:off x="2278039" y="2094849"/>
                <a:ext cx="6815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Error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682CBE0-A780-494F-9AC3-9BE96BBB4E7F}"/>
                  </a:ext>
                </a:extLst>
              </p:cNvPr>
              <p:cNvSpPr txBox="1"/>
              <p:nvPr/>
            </p:nvSpPr>
            <p:spPr>
              <a:xfrm>
                <a:off x="2320106" y="2978872"/>
                <a:ext cx="19736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Measurement Output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44B5522-52F4-4CE7-81B0-E5E06101EE26}"/>
                  </a:ext>
                </a:extLst>
              </p:cNvPr>
              <p:cNvSpPr txBox="1"/>
              <p:nvPr/>
            </p:nvSpPr>
            <p:spPr>
              <a:xfrm>
                <a:off x="6164628" y="2978872"/>
                <a:ext cx="9797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Feedback</a:t>
                </a:r>
              </a:p>
            </p:txBody>
          </p:sp>
          <p:sp>
            <p:nvSpPr>
              <p:cNvPr id="75" name="Flowchart: Summing Junction 74">
                <a:extLst>
                  <a:ext uri="{FF2B5EF4-FFF2-40B4-BE49-F238E27FC236}">
                    <a16:creationId xmlns:a16="http://schemas.microsoft.com/office/drawing/2014/main" id="{DFDA96EA-66D6-4188-B2EC-D37264B1E748}"/>
                  </a:ext>
                </a:extLst>
              </p:cNvPr>
              <p:cNvSpPr/>
              <p:nvPr/>
            </p:nvSpPr>
            <p:spPr>
              <a:xfrm>
                <a:off x="8042151" y="2364495"/>
                <a:ext cx="51364" cy="51364"/>
              </a:xfrm>
              <a:prstGeom prst="flowChartSummingJunction">
                <a:avLst/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solidFill>
                    <a:schemeClr val="accent2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6" name="Flowchart: Process 75">
                <a:extLst>
                  <a:ext uri="{FF2B5EF4-FFF2-40B4-BE49-F238E27FC236}">
                    <a16:creationId xmlns:a16="http://schemas.microsoft.com/office/drawing/2014/main" id="{1E53EF98-72E1-4395-BCC0-628E8F2B4648}"/>
                  </a:ext>
                </a:extLst>
              </p:cNvPr>
              <p:cNvSpPr/>
              <p:nvPr/>
            </p:nvSpPr>
            <p:spPr>
              <a:xfrm>
                <a:off x="8612705" y="2083853"/>
                <a:ext cx="799048" cy="612648"/>
              </a:xfrm>
              <a:prstGeom prst="flowChartProcess">
                <a:avLst/>
              </a:prstGeom>
              <a:noFill/>
              <a:ln w="285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Actual Output</a:t>
                </a:r>
              </a:p>
            </p:txBody>
          </p:sp>
        </p:grp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5F4A1219-A149-4398-BAB1-42B4F7BD9BCE}"/>
              </a:ext>
            </a:extLst>
          </p:cNvPr>
          <p:cNvGrpSpPr/>
          <p:nvPr/>
        </p:nvGrpSpPr>
        <p:grpSpPr>
          <a:xfrm>
            <a:off x="127149" y="4184572"/>
            <a:ext cx="9155156" cy="1413423"/>
            <a:chOff x="256597" y="4231387"/>
            <a:chExt cx="9155156" cy="1413423"/>
          </a:xfrm>
        </p:grpSpPr>
        <p:sp>
          <p:nvSpPr>
            <p:cNvPr id="99" name="Flowchart: Process 98">
              <a:extLst>
                <a:ext uri="{FF2B5EF4-FFF2-40B4-BE49-F238E27FC236}">
                  <a16:creationId xmlns:a16="http://schemas.microsoft.com/office/drawing/2014/main" id="{0C007532-06BA-456A-B886-327F3BC7E9A1}"/>
                </a:ext>
              </a:extLst>
            </p:cNvPr>
            <p:cNvSpPr/>
            <p:nvPr/>
          </p:nvSpPr>
          <p:spPr>
            <a:xfrm>
              <a:off x="5609925" y="4250779"/>
              <a:ext cx="1800000" cy="612648"/>
            </a:xfrm>
            <a:prstGeom prst="flowChartProcess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System H(S)</a:t>
              </a: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0FD231F3-32DF-4356-BEE4-01DAC2D33E23}"/>
                </a:ext>
              </a:extLst>
            </p:cNvPr>
            <p:cNvCxnSpPr>
              <a:cxnSpLocks/>
              <a:stCxn id="89" idx="6"/>
              <a:endCxn id="99" idx="1"/>
            </p:cNvCxnSpPr>
            <p:nvPr/>
          </p:nvCxnSpPr>
          <p:spPr>
            <a:xfrm>
              <a:off x="2311051" y="4557103"/>
              <a:ext cx="3298874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or: Elbow 81">
              <a:extLst>
                <a:ext uri="{FF2B5EF4-FFF2-40B4-BE49-F238E27FC236}">
                  <a16:creationId xmlns:a16="http://schemas.microsoft.com/office/drawing/2014/main" id="{0B1BFB4E-075F-4590-8EB7-D342F87919BF}"/>
                </a:ext>
              </a:extLst>
            </p:cNvPr>
            <p:cNvCxnSpPr>
              <a:cxnSpLocks/>
              <a:stCxn id="85" idx="1"/>
              <a:endCxn id="89" idx="4"/>
            </p:cNvCxnSpPr>
            <p:nvPr/>
          </p:nvCxnSpPr>
          <p:spPr>
            <a:xfrm rot="10800000">
              <a:off x="2015724" y="4852431"/>
              <a:ext cx="2834977" cy="601870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114B7BBA-5E83-4E0C-A763-47050F082AAB}"/>
                </a:ext>
              </a:extLst>
            </p:cNvPr>
            <p:cNvGrpSpPr/>
            <p:nvPr/>
          </p:nvGrpSpPr>
          <p:grpSpPr>
            <a:xfrm>
              <a:off x="256597" y="4231387"/>
              <a:ext cx="9155156" cy="1413423"/>
              <a:chOff x="256597" y="2064461"/>
              <a:chExt cx="9155156" cy="1413423"/>
            </a:xfrm>
          </p:grpSpPr>
          <p:sp>
            <p:nvSpPr>
              <p:cNvPr id="85" name="Flowchart: Process 84">
                <a:extLst>
                  <a:ext uri="{FF2B5EF4-FFF2-40B4-BE49-F238E27FC236}">
                    <a16:creationId xmlns:a16="http://schemas.microsoft.com/office/drawing/2014/main" id="{0F9B365E-0AE8-4256-BAEB-D4B9A35039E6}"/>
                  </a:ext>
                </a:extLst>
              </p:cNvPr>
              <p:cNvSpPr/>
              <p:nvPr/>
            </p:nvSpPr>
            <p:spPr>
              <a:xfrm>
                <a:off x="4850700" y="3096866"/>
                <a:ext cx="0" cy="381018"/>
              </a:xfrm>
              <a:prstGeom prst="flowChartProcess">
                <a:avLst/>
              </a:prstGeom>
              <a:noFill/>
              <a:ln w="285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DFAC36D1-9462-4FED-A552-72F61646F287}"/>
                  </a:ext>
                </a:extLst>
              </p:cNvPr>
              <p:cNvCxnSpPr>
                <a:cxnSpLocks/>
                <a:stCxn id="90" idx="3"/>
                <a:endCxn id="89" idx="2"/>
              </p:cNvCxnSpPr>
              <p:nvPr/>
            </p:nvCxnSpPr>
            <p:spPr>
              <a:xfrm>
                <a:off x="1221307" y="2390177"/>
                <a:ext cx="499088" cy="0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048CDC28-2156-4AB9-9DF8-270651CE6595}"/>
                  </a:ext>
                </a:extLst>
              </p:cNvPr>
              <p:cNvCxnSpPr>
                <a:cxnSpLocks/>
                <a:stCxn id="99" idx="3"/>
                <a:endCxn id="97" idx="1"/>
              </p:cNvCxnSpPr>
              <p:nvPr/>
            </p:nvCxnSpPr>
            <p:spPr>
              <a:xfrm>
                <a:off x="7409925" y="2390177"/>
                <a:ext cx="1202780" cy="0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nector: Elbow 87">
                <a:extLst>
                  <a:ext uri="{FF2B5EF4-FFF2-40B4-BE49-F238E27FC236}">
                    <a16:creationId xmlns:a16="http://schemas.microsoft.com/office/drawing/2014/main" id="{C1D4E40E-A824-4C48-A3CF-39452FFCA220}"/>
                  </a:ext>
                </a:extLst>
              </p:cNvPr>
              <p:cNvCxnSpPr>
                <a:cxnSpLocks/>
                <a:stCxn id="96" idx="4"/>
                <a:endCxn id="85" idx="3"/>
              </p:cNvCxnSpPr>
              <p:nvPr/>
            </p:nvCxnSpPr>
            <p:spPr>
              <a:xfrm rot="5400000">
                <a:off x="6023509" y="1243051"/>
                <a:ext cx="871516" cy="3217132"/>
              </a:xfrm>
              <a:prstGeom prst="bentConnector2">
                <a:avLst/>
              </a:prstGeom>
              <a:ln w="28575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Flowchart: Summing Junction 88">
                <a:extLst>
                  <a:ext uri="{FF2B5EF4-FFF2-40B4-BE49-F238E27FC236}">
                    <a16:creationId xmlns:a16="http://schemas.microsoft.com/office/drawing/2014/main" id="{B503DE85-B686-4734-AF29-9A9057342F72}"/>
                  </a:ext>
                </a:extLst>
              </p:cNvPr>
              <p:cNvSpPr/>
              <p:nvPr/>
            </p:nvSpPr>
            <p:spPr>
              <a:xfrm>
                <a:off x="1720395" y="2094849"/>
                <a:ext cx="590656" cy="590656"/>
              </a:xfrm>
              <a:prstGeom prst="flowChartSummingJunct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solidFill>
                    <a:schemeClr val="accent2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0" name="Flowchart: Process 89">
                <a:extLst>
                  <a:ext uri="{FF2B5EF4-FFF2-40B4-BE49-F238E27FC236}">
                    <a16:creationId xmlns:a16="http://schemas.microsoft.com/office/drawing/2014/main" id="{67C6B990-A0D0-4AFF-9FDC-3D30E731A432}"/>
                  </a:ext>
                </a:extLst>
              </p:cNvPr>
              <p:cNvSpPr/>
              <p:nvPr/>
            </p:nvSpPr>
            <p:spPr>
              <a:xfrm>
                <a:off x="256597" y="2083853"/>
                <a:ext cx="964710" cy="612648"/>
              </a:xfrm>
              <a:prstGeom prst="flowChartProcess">
                <a:avLst/>
              </a:prstGeom>
              <a:noFill/>
              <a:ln w="285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Desired Output</a:t>
                </a:r>
              </a:p>
              <a:p>
                <a:pPr algn="r"/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R(s)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D455622-F535-48DF-B853-E964FF8FE8C7}"/>
                  </a:ext>
                </a:extLst>
              </p:cNvPr>
              <p:cNvSpPr txBox="1"/>
              <p:nvPr/>
            </p:nvSpPr>
            <p:spPr>
              <a:xfrm>
                <a:off x="1730858" y="2574843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-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B02CC2D8-E4AF-4915-BFCC-71A499A82E9A}"/>
                  </a:ext>
                </a:extLst>
              </p:cNvPr>
              <p:cNvSpPr txBox="1"/>
              <p:nvPr/>
            </p:nvSpPr>
            <p:spPr>
              <a:xfrm>
                <a:off x="1492070" y="2064461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+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E6FC10A-81C9-4EBB-9BBD-28803212D994}"/>
                  </a:ext>
                </a:extLst>
              </p:cNvPr>
              <p:cNvSpPr txBox="1"/>
              <p:nvPr/>
            </p:nvSpPr>
            <p:spPr>
              <a:xfrm>
                <a:off x="2278039" y="2094849"/>
                <a:ext cx="11785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Error E(s)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FF5C474-BEA1-4FE1-9FEB-ACEA483154D8}"/>
                  </a:ext>
                </a:extLst>
              </p:cNvPr>
              <p:cNvSpPr txBox="1"/>
              <p:nvPr/>
            </p:nvSpPr>
            <p:spPr>
              <a:xfrm>
                <a:off x="2320106" y="2978872"/>
                <a:ext cx="24705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Measurement Output B(s)</a:t>
                </a:r>
              </a:p>
            </p:txBody>
          </p:sp>
          <p:sp>
            <p:nvSpPr>
              <p:cNvPr id="96" name="Flowchart: Summing Junction 95">
                <a:extLst>
                  <a:ext uri="{FF2B5EF4-FFF2-40B4-BE49-F238E27FC236}">
                    <a16:creationId xmlns:a16="http://schemas.microsoft.com/office/drawing/2014/main" id="{87256536-E004-4732-BCEB-4A255E1FF0C6}"/>
                  </a:ext>
                </a:extLst>
              </p:cNvPr>
              <p:cNvSpPr/>
              <p:nvPr/>
            </p:nvSpPr>
            <p:spPr>
              <a:xfrm>
                <a:off x="8042151" y="2364495"/>
                <a:ext cx="51364" cy="51364"/>
              </a:xfrm>
              <a:prstGeom prst="flowChartSummingJunction">
                <a:avLst/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solidFill>
                    <a:schemeClr val="accent2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7" name="Flowchart: Process 96">
                <a:extLst>
                  <a:ext uri="{FF2B5EF4-FFF2-40B4-BE49-F238E27FC236}">
                    <a16:creationId xmlns:a16="http://schemas.microsoft.com/office/drawing/2014/main" id="{CF12EF7B-F260-4CFB-84A7-3971730531E9}"/>
                  </a:ext>
                </a:extLst>
              </p:cNvPr>
              <p:cNvSpPr/>
              <p:nvPr/>
            </p:nvSpPr>
            <p:spPr>
              <a:xfrm>
                <a:off x="8612705" y="2083853"/>
                <a:ext cx="799048" cy="612648"/>
              </a:xfrm>
              <a:prstGeom prst="flowChartProcess">
                <a:avLst/>
              </a:prstGeom>
              <a:noFill/>
              <a:ln w="285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Actual Output</a:t>
                </a:r>
              </a:p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C(s)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29893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Group 261">
            <a:extLst>
              <a:ext uri="{FF2B5EF4-FFF2-40B4-BE49-F238E27FC236}">
                <a16:creationId xmlns:a16="http://schemas.microsoft.com/office/drawing/2014/main" id="{3242CD67-DB4C-4271-8F5E-AC5403F42E19}"/>
              </a:ext>
            </a:extLst>
          </p:cNvPr>
          <p:cNvGrpSpPr/>
          <p:nvPr/>
        </p:nvGrpSpPr>
        <p:grpSpPr>
          <a:xfrm>
            <a:off x="428363" y="-1997804"/>
            <a:ext cx="9155156" cy="2980403"/>
            <a:chOff x="428363" y="-1997804"/>
            <a:chExt cx="9155156" cy="29804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Flowchart: Process 60">
                  <a:extLst>
                    <a:ext uri="{FF2B5EF4-FFF2-40B4-BE49-F238E27FC236}">
                      <a16:creationId xmlns:a16="http://schemas.microsoft.com/office/drawing/2014/main" id="{5D89965E-AD25-420A-BBD2-7AED47C35010}"/>
                    </a:ext>
                  </a:extLst>
                </p:cNvPr>
                <p:cNvSpPr/>
                <p:nvPr/>
              </p:nvSpPr>
              <p:spPr>
                <a:xfrm>
                  <a:off x="6266329" y="-983238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61" name="Flowchart: Process 60">
                  <a:extLst>
                    <a:ext uri="{FF2B5EF4-FFF2-40B4-BE49-F238E27FC236}">
                      <a16:creationId xmlns:a16="http://schemas.microsoft.com/office/drawing/2014/main" id="{5D89965E-AD25-420A-BBD2-7AED47C350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329" y="-983238"/>
                  <a:ext cx="1189865" cy="612648"/>
                </a:xfrm>
                <a:prstGeom prst="flowChartProcess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E6E92715-5469-4196-9972-1B306728C7EB}"/>
                </a:ext>
              </a:extLst>
            </p:cNvPr>
            <p:cNvCxnSpPr>
              <a:cxnSpLocks/>
              <a:stCxn id="77" idx="6"/>
              <a:endCxn id="68" idx="2"/>
            </p:cNvCxnSpPr>
            <p:nvPr/>
          </p:nvCxnSpPr>
          <p:spPr>
            <a:xfrm>
              <a:off x="2482817" y="-676914"/>
              <a:ext cx="1283640" cy="1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or: Elbow 62">
              <a:extLst>
                <a:ext uri="{FF2B5EF4-FFF2-40B4-BE49-F238E27FC236}">
                  <a16:creationId xmlns:a16="http://schemas.microsoft.com/office/drawing/2014/main" id="{CA7AB40E-E583-4847-AE9A-9B5AC12D471E}"/>
                </a:ext>
              </a:extLst>
            </p:cNvPr>
            <p:cNvCxnSpPr>
              <a:cxnSpLocks/>
              <a:stCxn id="73" idx="1"/>
              <a:endCxn id="77" idx="4"/>
            </p:cNvCxnSpPr>
            <p:nvPr/>
          </p:nvCxnSpPr>
          <p:spPr>
            <a:xfrm rot="10800000">
              <a:off x="2187489" y="-381586"/>
              <a:ext cx="2834976" cy="1173676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lowchart: Process 72">
              <a:extLst>
                <a:ext uri="{FF2B5EF4-FFF2-40B4-BE49-F238E27FC236}">
                  <a16:creationId xmlns:a16="http://schemas.microsoft.com/office/drawing/2014/main" id="{9094A82F-82BB-41DD-8AC6-4774A83F800F}"/>
                </a:ext>
              </a:extLst>
            </p:cNvPr>
            <p:cNvSpPr/>
            <p:nvPr/>
          </p:nvSpPr>
          <p:spPr>
            <a:xfrm>
              <a:off x="5022465" y="601581"/>
              <a:ext cx="0" cy="38101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BE055610-02CC-43D0-8F0E-BFBB2058D6A5}"/>
                </a:ext>
              </a:extLst>
            </p:cNvPr>
            <p:cNvCxnSpPr>
              <a:cxnSpLocks/>
              <a:stCxn id="78" idx="3"/>
              <a:endCxn id="77" idx="2"/>
            </p:cNvCxnSpPr>
            <p:nvPr/>
          </p:nvCxnSpPr>
          <p:spPr>
            <a:xfrm>
              <a:off x="1393073" y="-676914"/>
              <a:ext cx="499088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E330F280-583E-414E-B95D-A86BE6C8561F}"/>
                </a:ext>
              </a:extLst>
            </p:cNvPr>
            <p:cNvCxnSpPr>
              <a:cxnSpLocks/>
              <a:stCxn id="61" idx="3"/>
              <a:endCxn id="84" idx="1"/>
            </p:cNvCxnSpPr>
            <p:nvPr/>
          </p:nvCxnSpPr>
          <p:spPr>
            <a:xfrm>
              <a:off x="7456194" y="-676914"/>
              <a:ext cx="1328277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or: Elbow 75">
              <a:extLst>
                <a:ext uri="{FF2B5EF4-FFF2-40B4-BE49-F238E27FC236}">
                  <a16:creationId xmlns:a16="http://schemas.microsoft.com/office/drawing/2014/main" id="{589600DD-0521-4D72-9F3D-2235EFA35215}"/>
                </a:ext>
              </a:extLst>
            </p:cNvPr>
            <p:cNvCxnSpPr>
              <a:cxnSpLocks/>
              <a:stCxn id="83" idx="4"/>
              <a:endCxn id="73" idx="3"/>
            </p:cNvCxnSpPr>
            <p:nvPr/>
          </p:nvCxnSpPr>
          <p:spPr>
            <a:xfrm rot="5400000">
              <a:off x="5909372" y="-1538137"/>
              <a:ext cx="1443322" cy="3217133"/>
            </a:xfrm>
            <a:prstGeom prst="bentConnector2">
              <a:avLst/>
            </a:prstGeom>
            <a:ln w="28575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Flowchart: Summing Junction 76">
              <a:extLst>
                <a:ext uri="{FF2B5EF4-FFF2-40B4-BE49-F238E27FC236}">
                  <a16:creationId xmlns:a16="http://schemas.microsoft.com/office/drawing/2014/main" id="{58829377-AD15-4894-8646-91B43FDE5FB3}"/>
                </a:ext>
              </a:extLst>
            </p:cNvPr>
            <p:cNvSpPr/>
            <p:nvPr/>
          </p:nvSpPr>
          <p:spPr>
            <a:xfrm>
              <a:off x="1892161" y="-972242"/>
              <a:ext cx="590656" cy="590656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8" name="Flowchart: Process 77">
              <a:extLst>
                <a:ext uri="{FF2B5EF4-FFF2-40B4-BE49-F238E27FC236}">
                  <a16:creationId xmlns:a16="http://schemas.microsoft.com/office/drawing/2014/main" id="{4412D801-C271-441C-8A42-4432D4C295B8}"/>
                </a:ext>
              </a:extLst>
            </p:cNvPr>
            <p:cNvSpPr/>
            <p:nvPr/>
          </p:nvSpPr>
          <p:spPr>
            <a:xfrm>
              <a:off x="428363" y="-983238"/>
              <a:ext cx="964710" cy="61264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Desired Output</a:t>
              </a:r>
            </a:p>
            <a:p>
              <a:pPr algn="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R(s)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DA2C1C83-97D0-4C31-B78F-12003CA26E75}"/>
                </a:ext>
              </a:extLst>
            </p:cNvPr>
            <p:cNvSpPr txBox="1"/>
            <p:nvPr/>
          </p:nvSpPr>
          <p:spPr>
            <a:xfrm>
              <a:off x="1902624" y="-49224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-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6FC6492-2EF8-4075-A87D-6672E6F8E3E1}"/>
                </a:ext>
              </a:extLst>
            </p:cNvPr>
            <p:cNvSpPr txBox="1"/>
            <p:nvPr/>
          </p:nvSpPr>
          <p:spPr>
            <a:xfrm>
              <a:off x="1663836" y="-100263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EEACD48-3BC4-4C31-89B5-7DF9CE74CCC5}"/>
                </a:ext>
              </a:extLst>
            </p:cNvPr>
            <p:cNvSpPr txBox="1"/>
            <p:nvPr/>
          </p:nvSpPr>
          <p:spPr>
            <a:xfrm>
              <a:off x="2449805" y="-972242"/>
              <a:ext cx="1178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Error E(s)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366B9C1F-3B5E-4263-8B67-217E8510DF9F}"/>
                </a:ext>
              </a:extLst>
            </p:cNvPr>
            <p:cNvSpPr txBox="1"/>
            <p:nvPr/>
          </p:nvSpPr>
          <p:spPr>
            <a:xfrm>
              <a:off x="2491872" y="483587"/>
              <a:ext cx="24705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Measurement Output B(s)</a:t>
              </a:r>
            </a:p>
          </p:txBody>
        </p:sp>
        <p:sp>
          <p:nvSpPr>
            <p:cNvPr id="83" name="Flowchart: Summing Junction 82">
              <a:extLst>
                <a:ext uri="{FF2B5EF4-FFF2-40B4-BE49-F238E27FC236}">
                  <a16:creationId xmlns:a16="http://schemas.microsoft.com/office/drawing/2014/main" id="{8EC85A69-898E-462F-8F70-577BEC290798}"/>
                </a:ext>
              </a:extLst>
            </p:cNvPr>
            <p:cNvSpPr/>
            <p:nvPr/>
          </p:nvSpPr>
          <p:spPr>
            <a:xfrm>
              <a:off x="8213917" y="-702596"/>
              <a:ext cx="51364" cy="51364"/>
            </a:xfrm>
            <a:prstGeom prst="flowChartSummingJunction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4" name="Flowchart: Process 83">
              <a:extLst>
                <a:ext uri="{FF2B5EF4-FFF2-40B4-BE49-F238E27FC236}">
                  <a16:creationId xmlns:a16="http://schemas.microsoft.com/office/drawing/2014/main" id="{84452234-E5B6-44BB-BBC6-35C15679B8FA}"/>
                </a:ext>
              </a:extLst>
            </p:cNvPr>
            <p:cNvSpPr/>
            <p:nvPr/>
          </p:nvSpPr>
          <p:spPr>
            <a:xfrm>
              <a:off x="8784471" y="-983238"/>
              <a:ext cx="799048" cy="61264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Actual Output</a:t>
              </a:r>
            </a:p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C(s)</a:t>
              </a:r>
            </a:p>
          </p:txBody>
        </p:sp>
        <p:sp>
          <p:nvSpPr>
            <p:cNvPr id="85" name="Flowchart: Summing Junction 84">
              <a:extLst>
                <a:ext uri="{FF2B5EF4-FFF2-40B4-BE49-F238E27FC236}">
                  <a16:creationId xmlns:a16="http://schemas.microsoft.com/office/drawing/2014/main" id="{65CFC0DA-8F65-49F1-BD59-ACA54F500D74}"/>
                </a:ext>
              </a:extLst>
            </p:cNvPr>
            <p:cNvSpPr/>
            <p:nvPr/>
          </p:nvSpPr>
          <p:spPr>
            <a:xfrm>
              <a:off x="5605473" y="-841741"/>
              <a:ext cx="329654" cy="329654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4978D5A-45AE-485E-9084-3CE109893E11}"/>
                </a:ext>
              </a:extLst>
            </p:cNvPr>
            <p:cNvSpPr txBox="1"/>
            <p:nvPr/>
          </p:nvSpPr>
          <p:spPr>
            <a:xfrm>
              <a:off x="5323241" y="-93874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57CC149-5897-4208-8692-3AFAB5F181B7}"/>
                </a:ext>
              </a:extLst>
            </p:cNvPr>
            <p:cNvSpPr txBox="1"/>
            <p:nvPr/>
          </p:nvSpPr>
          <p:spPr>
            <a:xfrm>
              <a:off x="5748854" y="-1091522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Flowchart: Process 64">
                  <a:extLst>
                    <a:ext uri="{FF2B5EF4-FFF2-40B4-BE49-F238E27FC236}">
                      <a16:creationId xmlns:a16="http://schemas.microsoft.com/office/drawing/2014/main" id="{BD385E75-8C2E-4783-967E-B49AF1ED05BF}"/>
                    </a:ext>
                  </a:extLst>
                </p:cNvPr>
                <p:cNvSpPr/>
                <p:nvPr/>
              </p:nvSpPr>
              <p:spPr>
                <a:xfrm>
                  <a:off x="4130249" y="-983238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nary>
                          <m:naryPr>
                            <m:ctrlP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  <m:e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  <m:d>
                              <m:dPr>
                                <m:ctrlP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nary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65" name="Flowchart: Process 64">
                  <a:extLst>
                    <a:ext uri="{FF2B5EF4-FFF2-40B4-BE49-F238E27FC236}">
                      <a16:creationId xmlns:a16="http://schemas.microsoft.com/office/drawing/2014/main" id="{BD385E75-8C2E-4783-967E-B49AF1ED05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249" y="-983238"/>
                  <a:ext cx="1189865" cy="612648"/>
                </a:xfrm>
                <a:prstGeom prst="flowChartProcess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0BF51DCB-1F88-4DF5-8B8C-9DF81B68CF5A}"/>
                </a:ext>
              </a:extLst>
            </p:cNvPr>
            <p:cNvCxnSpPr>
              <a:cxnSpLocks/>
              <a:stCxn id="85" idx="6"/>
              <a:endCxn id="61" idx="1"/>
            </p:cNvCxnSpPr>
            <p:nvPr/>
          </p:nvCxnSpPr>
          <p:spPr>
            <a:xfrm>
              <a:off x="5935127" y="-676914"/>
              <a:ext cx="331202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4A433DE-94DC-4717-A81B-A40749CF1A62}"/>
                </a:ext>
              </a:extLst>
            </p:cNvPr>
            <p:cNvSpPr/>
            <p:nvPr/>
          </p:nvSpPr>
          <p:spPr>
            <a:xfrm>
              <a:off x="3766457" y="-699773"/>
              <a:ext cx="45719" cy="457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F5FE67BF-B587-41AA-A721-A44F6EC43A5F}"/>
                </a:ext>
              </a:extLst>
            </p:cNvPr>
            <p:cNvCxnSpPr>
              <a:cxnSpLocks/>
              <a:stCxn id="68" idx="6"/>
              <a:endCxn id="65" idx="1"/>
            </p:cNvCxnSpPr>
            <p:nvPr/>
          </p:nvCxnSpPr>
          <p:spPr>
            <a:xfrm flipV="1">
              <a:off x="3812176" y="-676914"/>
              <a:ext cx="318073" cy="1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79E2B009-0CD5-4E25-AE8D-D876BCC806E6}"/>
                </a:ext>
              </a:extLst>
            </p:cNvPr>
            <p:cNvCxnSpPr>
              <a:cxnSpLocks/>
              <a:stCxn id="65" idx="3"/>
              <a:endCxn id="85" idx="2"/>
            </p:cNvCxnSpPr>
            <p:nvPr/>
          </p:nvCxnSpPr>
          <p:spPr>
            <a:xfrm>
              <a:off x="5320114" y="-676914"/>
              <a:ext cx="285359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Flowchart: Process 104">
                  <a:extLst>
                    <a:ext uri="{FF2B5EF4-FFF2-40B4-BE49-F238E27FC236}">
                      <a16:creationId xmlns:a16="http://schemas.microsoft.com/office/drawing/2014/main" id="{36D0A22C-B3A5-4F53-98B5-584641589B73}"/>
                    </a:ext>
                  </a:extLst>
                </p:cNvPr>
                <p:cNvSpPr/>
                <p:nvPr/>
              </p:nvSpPr>
              <p:spPr>
                <a:xfrm>
                  <a:off x="4130249" y="-1805320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105" name="Flowchart: Process 104">
                  <a:extLst>
                    <a:ext uri="{FF2B5EF4-FFF2-40B4-BE49-F238E27FC236}">
                      <a16:creationId xmlns:a16="http://schemas.microsoft.com/office/drawing/2014/main" id="{36D0A22C-B3A5-4F53-98B5-584641589B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249" y="-1805320"/>
                  <a:ext cx="1189865" cy="612648"/>
                </a:xfrm>
                <a:prstGeom prst="flowChartProcess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Flowchart: Process 105">
                  <a:extLst>
                    <a:ext uri="{FF2B5EF4-FFF2-40B4-BE49-F238E27FC236}">
                      <a16:creationId xmlns:a16="http://schemas.microsoft.com/office/drawing/2014/main" id="{268ACFCC-6C52-4971-8F2D-B64F05C4EA6E}"/>
                    </a:ext>
                  </a:extLst>
                </p:cNvPr>
                <p:cNvSpPr/>
                <p:nvPr/>
              </p:nvSpPr>
              <p:spPr>
                <a:xfrm>
                  <a:off x="4130249" y="-161156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f>
                          <m:fPr>
                            <m:ctrlP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𝑑𝑒</m:t>
                            </m:r>
                            <m:d>
                              <m:dPr>
                                <m:ctrlP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m:rPr>
                                <m:sty m:val="p"/>
                              </m:rPr>
                              <a:rPr lang="en-AU" sz="140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dt</m:t>
                            </m:r>
                          </m:den>
                        </m:f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106" name="Flowchart: Process 105">
                  <a:extLst>
                    <a:ext uri="{FF2B5EF4-FFF2-40B4-BE49-F238E27FC236}">
                      <a16:creationId xmlns:a16="http://schemas.microsoft.com/office/drawing/2014/main" id="{268ACFCC-6C52-4971-8F2D-B64F05C4EA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249" y="-161156"/>
                  <a:ext cx="1189865" cy="612648"/>
                </a:xfrm>
                <a:prstGeom prst="flowChartProcess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8" name="Connector: Elbow 107">
              <a:extLst>
                <a:ext uri="{FF2B5EF4-FFF2-40B4-BE49-F238E27FC236}">
                  <a16:creationId xmlns:a16="http://schemas.microsoft.com/office/drawing/2014/main" id="{A1C8B0E6-96EC-429D-987E-C83652207C70}"/>
                </a:ext>
              </a:extLst>
            </p:cNvPr>
            <p:cNvCxnSpPr>
              <a:cxnSpLocks/>
              <a:stCxn id="68" idx="0"/>
              <a:endCxn id="105" idx="1"/>
            </p:cNvCxnSpPr>
            <p:nvPr/>
          </p:nvCxnSpPr>
          <p:spPr>
            <a:xfrm rot="5400000" flipH="1" flipV="1">
              <a:off x="3560172" y="-1269850"/>
              <a:ext cx="799223" cy="340932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or: Elbow 109">
              <a:extLst>
                <a:ext uri="{FF2B5EF4-FFF2-40B4-BE49-F238E27FC236}">
                  <a16:creationId xmlns:a16="http://schemas.microsoft.com/office/drawing/2014/main" id="{659F9002-1665-4497-AFDF-8606D34E2E83}"/>
                </a:ext>
              </a:extLst>
            </p:cNvPr>
            <p:cNvCxnSpPr>
              <a:cxnSpLocks/>
              <a:stCxn id="68" idx="4"/>
              <a:endCxn id="106" idx="1"/>
            </p:cNvCxnSpPr>
            <p:nvPr/>
          </p:nvCxnSpPr>
          <p:spPr>
            <a:xfrm rot="16200000" flipH="1">
              <a:off x="3560172" y="-424909"/>
              <a:ext cx="799222" cy="340932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or: Elbow 111">
              <a:extLst>
                <a:ext uri="{FF2B5EF4-FFF2-40B4-BE49-F238E27FC236}">
                  <a16:creationId xmlns:a16="http://schemas.microsoft.com/office/drawing/2014/main" id="{F7EFC4D1-A88F-408B-BC91-2371C173AEC1}"/>
                </a:ext>
              </a:extLst>
            </p:cNvPr>
            <p:cNvCxnSpPr>
              <a:cxnSpLocks/>
              <a:stCxn id="106" idx="3"/>
              <a:endCxn id="85" idx="4"/>
            </p:cNvCxnSpPr>
            <p:nvPr/>
          </p:nvCxnSpPr>
          <p:spPr>
            <a:xfrm flipV="1">
              <a:off x="5320114" y="-512087"/>
              <a:ext cx="450186" cy="657255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or: Elbow 113">
              <a:extLst>
                <a:ext uri="{FF2B5EF4-FFF2-40B4-BE49-F238E27FC236}">
                  <a16:creationId xmlns:a16="http://schemas.microsoft.com/office/drawing/2014/main" id="{C679DE31-C58D-42AA-9AAA-62F3F62A581B}"/>
                </a:ext>
              </a:extLst>
            </p:cNvPr>
            <p:cNvCxnSpPr>
              <a:cxnSpLocks/>
              <a:stCxn id="105" idx="3"/>
              <a:endCxn id="85" idx="0"/>
            </p:cNvCxnSpPr>
            <p:nvPr/>
          </p:nvCxnSpPr>
          <p:spPr>
            <a:xfrm>
              <a:off x="5320114" y="-1498996"/>
              <a:ext cx="450186" cy="657255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2DAF9381-2F55-4ED9-BBA4-CDFC8016C3CD}"/>
                </a:ext>
              </a:extLst>
            </p:cNvPr>
            <p:cNvSpPr txBox="1"/>
            <p:nvPr/>
          </p:nvSpPr>
          <p:spPr>
            <a:xfrm>
              <a:off x="5748854" y="-55914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14884725-5FB7-4E46-8B67-996559D87B74}"/>
                </a:ext>
              </a:extLst>
            </p:cNvPr>
            <p:cNvSpPr txBox="1"/>
            <p:nvPr/>
          </p:nvSpPr>
          <p:spPr>
            <a:xfrm>
              <a:off x="3872453" y="-199780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P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C59CFD1B-3A15-41F0-BAB0-5570B3A5B09E}"/>
                </a:ext>
              </a:extLst>
            </p:cNvPr>
            <p:cNvSpPr txBox="1"/>
            <p:nvPr/>
          </p:nvSpPr>
          <p:spPr>
            <a:xfrm>
              <a:off x="3872453" y="-117572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I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5C2C1D6F-90E8-4701-A215-72AA82EA26C7}"/>
                </a:ext>
              </a:extLst>
            </p:cNvPr>
            <p:cNvSpPr txBox="1"/>
            <p:nvPr/>
          </p:nvSpPr>
          <p:spPr>
            <a:xfrm>
              <a:off x="3872453" y="-35364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457D6787-5CB4-400F-A9B5-9AA1BD7AF38D}"/>
              </a:ext>
            </a:extLst>
          </p:cNvPr>
          <p:cNvGrpSpPr/>
          <p:nvPr/>
        </p:nvGrpSpPr>
        <p:grpSpPr>
          <a:xfrm>
            <a:off x="428363" y="1758419"/>
            <a:ext cx="9155156" cy="2186924"/>
            <a:chOff x="428363" y="1758419"/>
            <a:chExt cx="9155156" cy="21869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Flowchart: Process 119">
                  <a:extLst>
                    <a:ext uri="{FF2B5EF4-FFF2-40B4-BE49-F238E27FC236}">
                      <a16:creationId xmlns:a16="http://schemas.microsoft.com/office/drawing/2014/main" id="{42C1B12A-20A8-4B1B-A0A8-4DBB43898591}"/>
                    </a:ext>
                  </a:extLst>
                </p:cNvPr>
                <p:cNvSpPr/>
                <p:nvPr/>
              </p:nvSpPr>
              <p:spPr>
                <a:xfrm>
                  <a:off x="6266329" y="1950903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120" name="Flowchart: Process 119">
                  <a:extLst>
                    <a:ext uri="{FF2B5EF4-FFF2-40B4-BE49-F238E27FC236}">
                      <a16:creationId xmlns:a16="http://schemas.microsoft.com/office/drawing/2014/main" id="{42C1B12A-20A8-4B1B-A0A8-4DBB438985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329" y="1950903"/>
                  <a:ext cx="1189865" cy="612648"/>
                </a:xfrm>
                <a:prstGeom prst="flowChartProcess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88ABE9EC-74B0-41BC-A30A-5B153F2A455C}"/>
                </a:ext>
              </a:extLst>
            </p:cNvPr>
            <p:cNvCxnSpPr>
              <a:cxnSpLocks/>
              <a:stCxn id="127" idx="6"/>
              <a:endCxn id="140" idx="2"/>
            </p:cNvCxnSpPr>
            <p:nvPr/>
          </p:nvCxnSpPr>
          <p:spPr>
            <a:xfrm>
              <a:off x="2482817" y="2257227"/>
              <a:ext cx="1283640" cy="1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ctor: Elbow 121">
              <a:extLst>
                <a:ext uri="{FF2B5EF4-FFF2-40B4-BE49-F238E27FC236}">
                  <a16:creationId xmlns:a16="http://schemas.microsoft.com/office/drawing/2014/main" id="{EBCB67E8-8C51-469C-8256-6FA4B0014E7F}"/>
                </a:ext>
              </a:extLst>
            </p:cNvPr>
            <p:cNvCxnSpPr>
              <a:cxnSpLocks/>
              <a:stCxn id="123" idx="1"/>
              <a:endCxn id="127" idx="4"/>
            </p:cNvCxnSpPr>
            <p:nvPr/>
          </p:nvCxnSpPr>
          <p:spPr>
            <a:xfrm rot="10800000">
              <a:off x="2187489" y="2552556"/>
              <a:ext cx="2834976" cy="1202279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Flowchart: Process 122">
              <a:extLst>
                <a:ext uri="{FF2B5EF4-FFF2-40B4-BE49-F238E27FC236}">
                  <a16:creationId xmlns:a16="http://schemas.microsoft.com/office/drawing/2014/main" id="{032466A8-0354-4596-94FA-45FD06E1F557}"/>
                </a:ext>
              </a:extLst>
            </p:cNvPr>
            <p:cNvSpPr/>
            <p:nvPr/>
          </p:nvSpPr>
          <p:spPr>
            <a:xfrm>
              <a:off x="5022465" y="3564325"/>
              <a:ext cx="0" cy="38101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E5B583F3-B085-470B-85FB-0BA69F07A812}"/>
                </a:ext>
              </a:extLst>
            </p:cNvPr>
            <p:cNvCxnSpPr>
              <a:cxnSpLocks/>
              <a:stCxn id="128" idx="3"/>
              <a:endCxn id="127" idx="2"/>
            </p:cNvCxnSpPr>
            <p:nvPr/>
          </p:nvCxnSpPr>
          <p:spPr>
            <a:xfrm>
              <a:off x="1393073" y="2257227"/>
              <a:ext cx="499088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3CB50314-11CE-4359-A894-8138EE147760}"/>
                </a:ext>
              </a:extLst>
            </p:cNvPr>
            <p:cNvCxnSpPr>
              <a:cxnSpLocks/>
              <a:stCxn id="120" idx="3"/>
              <a:endCxn id="134" idx="1"/>
            </p:cNvCxnSpPr>
            <p:nvPr/>
          </p:nvCxnSpPr>
          <p:spPr>
            <a:xfrm>
              <a:off x="7456194" y="2257227"/>
              <a:ext cx="1328277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or: Elbow 125">
              <a:extLst>
                <a:ext uri="{FF2B5EF4-FFF2-40B4-BE49-F238E27FC236}">
                  <a16:creationId xmlns:a16="http://schemas.microsoft.com/office/drawing/2014/main" id="{1C441D7D-517A-456E-AE4C-6CBB8F7E6807}"/>
                </a:ext>
              </a:extLst>
            </p:cNvPr>
            <p:cNvCxnSpPr>
              <a:cxnSpLocks/>
              <a:stCxn id="133" idx="4"/>
              <a:endCxn id="123" idx="3"/>
            </p:cNvCxnSpPr>
            <p:nvPr/>
          </p:nvCxnSpPr>
          <p:spPr>
            <a:xfrm rot="5400000">
              <a:off x="5895071" y="1410305"/>
              <a:ext cx="1471925" cy="3217133"/>
            </a:xfrm>
            <a:prstGeom prst="bentConnector2">
              <a:avLst/>
            </a:prstGeom>
            <a:ln w="28575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Flowchart: Summing Junction 126">
              <a:extLst>
                <a:ext uri="{FF2B5EF4-FFF2-40B4-BE49-F238E27FC236}">
                  <a16:creationId xmlns:a16="http://schemas.microsoft.com/office/drawing/2014/main" id="{360ACE46-CD0E-4FF9-840E-8A599531041E}"/>
                </a:ext>
              </a:extLst>
            </p:cNvPr>
            <p:cNvSpPr/>
            <p:nvPr/>
          </p:nvSpPr>
          <p:spPr>
            <a:xfrm>
              <a:off x="1892161" y="1961899"/>
              <a:ext cx="590656" cy="590656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8" name="Flowchart: Process 127">
              <a:extLst>
                <a:ext uri="{FF2B5EF4-FFF2-40B4-BE49-F238E27FC236}">
                  <a16:creationId xmlns:a16="http://schemas.microsoft.com/office/drawing/2014/main" id="{976CE096-B928-419D-B824-D23FA7777F6B}"/>
                </a:ext>
              </a:extLst>
            </p:cNvPr>
            <p:cNvSpPr/>
            <p:nvPr/>
          </p:nvSpPr>
          <p:spPr>
            <a:xfrm>
              <a:off x="428363" y="1950903"/>
              <a:ext cx="964710" cy="61264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Desired Output</a:t>
              </a:r>
            </a:p>
            <a:p>
              <a:pPr algn="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R(s)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FEDAA276-D629-4A33-B55B-B3973D426949}"/>
                </a:ext>
              </a:extLst>
            </p:cNvPr>
            <p:cNvSpPr txBox="1"/>
            <p:nvPr/>
          </p:nvSpPr>
          <p:spPr>
            <a:xfrm>
              <a:off x="1902624" y="244189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-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72B92D69-1F80-4173-8EAB-6FA2F6DF5309}"/>
                </a:ext>
              </a:extLst>
            </p:cNvPr>
            <p:cNvSpPr txBox="1"/>
            <p:nvPr/>
          </p:nvSpPr>
          <p:spPr>
            <a:xfrm>
              <a:off x="1663836" y="193151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071F9B3-1289-43D4-BEC0-2AF499C8F02A}"/>
                </a:ext>
              </a:extLst>
            </p:cNvPr>
            <p:cNvSpPr txBox="1"/>
            <p:nvPr/>
          </p:nvSpPr>
          <p:spPr>
            <a:xfrm>
              <a:off x="2449805" y="1961899"/>
              <a:ext cx="1178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Error E(s)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5D09F133-FEFB-4829-86B1-18F60FFEBEFE}"/>
                </a:ext>
              </a:extLst>
            </p:cNvPr>
            <p:cNvSpPr txBox="1"/>
            <p:nvPr/>
          </p:nvSpPr>
          <p:spPr>
            <a:xfrm>
              <a:off x="2491872" y="3446331"/>
              <a:ext cx="24705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Measurement Output B(s)</a:t>
              </a:r>
            </a:p>
          </p:txBody>
        </p:sp>
        <p:sp>
          <p:nvSpPr>
            <p:cNvPr id="133" name="Flowchart: Summing Junction 132">
              <a:extLst>
                <a:ext uri="{FF2B5EF4-FFF2-40B4-BE49-F238E27FC236}">
                  <a16:creationId xmlns:a16="http://schemas.microsoft.com/office/drawing/2014/main" id="{734E11EB-A68F-40C4-B4DC-B325F7084E14}"/>
                </a:ext>
              </a:extLst>
            </p:cNvPr>
            <p:cNvSpPr/>
            <p:nvPr/>
          </p:nvSpPr>
          <p:spPr>
            <a:xfrm>
              <a:off x="8213917" y="2231545"/>
              <a:ext cx="51364" cy="51364"/>
            </a:xfrm>
            <a:prstGeom prst="flowChartSummingJunction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4" name="Flowchart: Process 133">
              <a:extLst>
                <a:ext uri="{FF2B5EF4-FFF2-40B4-BE49-F238E27FC236}">
                  <a16:creationId xmlns:a16="http://schemas.microsoft.com/office/drawing/2014/main" id="{B10B9FE5-6510-4064-9087-D61D887045F3}"/>
                </a:ext>
              </a:extLst>
            </p:cNvPr>
            <p:cNvSpPr/>
            <p:nvPr/>
          </p:nvSpPr>
          <p:spPr>
            <a:xfrm>
              <a:off x="8784471" y="1950903"/>
              <a:ext cx="799048" cy="61264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Actual Output</a:t>
              </a:r>
            </a:p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C(s)</a:t>
              </a:r>
            </a:p>
          </p:txBody>
        </p:sp>
        <p:sp>
          <p:nvSpPr>
            <p:cNvPr id="135" name="Flowchart: Summing Junction 134">
              <a:extLst>
                <a:ext uri="{FF2B5EF4-FFF2-40B4-BE49-F238E27FC236}">
                  <a16:creationId xmlns:a16="http://schemas.microsoft.com/office/drawing/2014/main" id="{2D7E2A5E-5EEB-4EF5-AF15-C5108C465F2C}"/>
                </a:ext>
              </a:extLst>
            </p:cNvPr>
            <p:cNvSpPr/>
            <p:nvPr/>
          </p:nvSpPr>
          <p:spPr>
            <a:xfrm>
              <a:off x="5605473" y="2092400"/>
              <a:ext cx="329654" cy="329654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E7D7C131-F7FA-4976-A307-C9A8FE777F7A}"/>
                </a:ext>
              </a:extLst>
            </p:cNvPr>
            <p:cNvSpPr txBox="1"/>
            <p:nvPr/>
          </p:nvSpPr>
          <p:spPr>
            <a:xfrm>
              <a:off x="5323241" y="199539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Flowchart: Process 137">
                  <a:extLst>
                    <a:ext uri="{FF2B5EF4-FFF2-40B4-BE49-F238E27FC236}">
                      <a16:creationId xmlns:a16="http://schemas.microsoft.com/office/drawing/2014/main" id="{EAFF40CF-44BF-4993-93A4-A5F229F17B5E}"/>
                    </a:ext>
                  </a:extLst>
                </p:cNvPr>
                <p:cNvSpPr/>
                <p:nvPr/>
              </p:nvSpPr>
              <p:spPr>
                <a:xfrm>
                  <a:off x="4130249" y="1950903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138" name="Flowchart: Process 137">
                  <a:extLst>
                    <a:ext uri="{FF2B5EF4-FFF2-40B4-BE49-F238E27FC236}">
                      <a16:creationId xmlns:a16="http://schemas.microsoft.com/office/drawing/2014/main" id="{EAFF40CF-44BF-4993-93A4-A5F229F17B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249" y="1950903"/>
                  <a:ext cx="1189865" cy="612648"/>
                </a:xfrm>
                <a:prstGeom prst="flowChartProcess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01C143A2-8991-4A2F-BF79-638890E61548}"/>
                </a:ext>
              </a:extLst>
            </p:cNvPr>
            <p:cNvCxnSpPr>
              <a:cxnSpLocks/>
              <a:stCxn id="135" idx="6"/>
              <a:endCxn id="120" idx="1"/>
            </p:cNvCxnSpPr>
            <p:nvPr/>
          </p:nvCxnSpPr>
          <p:spPr>
            <a:xfrm>
              <a:off x="5935127" y="2257227"/>
              <a:ext cx="331202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B40216CF-703E-49E1-90B3-2964189A1A9C}"/>
                </a:ext>
              </a:extLst>
            </p:cNvPr>
            <p:cNvSpPr/>
            <p:nvPr/>
          </p:nvSpPr>
          <p:spPr>
            <a:xfrm>
              <a:off x="3766457" y="2234368"/>
              <a:ext cx="45719" cy="457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72404A13-617E-4A51-BE44-475DBC820E1F}"/>
                </a:ext>
              </a:extLst>
            </p:cNvPr>
            <p:cNvCxnSpPr>
              <a:cxnSpLocks/>
              <a:stCxn id="140" idx="6"/>
              <a:endCxn id="138" idx="1"/>
            </p:cNvCxnSpPr>
            <p:nvPr/>
          </p:nvCxnSpPr>
          <p:spPr>
            <a:xfrm flipV="1">
              <a:off x="3812176" y="2257227"/>
              <a:ext cx="318073" cy="1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B6CD386D-3A95-4311-9358-40479C7FC7E8}"/>
                </a:ext>
              </a:extLst>
            </p:cNvPr>
            <p:cNvCxnSpPr>
              <a:cxnSpLocks/>
              <a:stCxn id="138" idx="3"/>
              <a:endCxn id="135" idx="2"/>
            </p:cNvCxnSpPr>
            <p:nvPr/>
          </p:nvCxnSpPr>
          <p:spPr>
            <a:xfrm>
              <a:off x="5320114" y="2257227"/>
              <a:ext cx="285359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Flowchart: Process 143">
                  <a:extLst>
                    <a:ext uri="{FF2B5EF4-FFF2-40B4-BE49-F238E27FC236}">
                      <a16:creationId xmlns:a16="http://schemas.microsoft.com/office/drawing/2014/main" id="{F0D9ED65-EE3C-490D-86CB-E3B717F1F682}"/>
                    </a:ext>
                  </a:extLst>
                </p:cNvPr>
                <p:cNvSpPr/>
                <p:nvPr/>
              </p:nvSpPr>
              <p:spPr>
                <a:xfrm>
                  <a:off x="4130249" y="2772985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f>
                          <m:fPr>
                            <m:ctrlP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𝑑𝑒</m:t>
                            </m:r>
                            <m:d>
                              <m:dPr>
                                <m:ctrlP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m:rPr>
                                <m:sty m:val="p"/>
                              </m:rPr>
                              <a:rPr lang="en-AU" sz="140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dt</m:t>
                            </m:r>
                          </m:den>
                        </m:f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144" name="Flowchart: Process 143">
                  <a:extLst>
                    <a:ext uri="{FF2B5EF4-FFF2-40B4-BE49-F238E27FC236}">
                      <a16:creationId xmlns:a16="http://schemas.microsoft.com/office/drawing/2014/main" id="{F0D9ED65-EE3C-490D-86CB-E3B717F1F6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249" y="2772985"/>
                  <a:ext cx="1189865" cy="612648"/>
                </a:xfrm>
                <a:prstGeom prst="flowChartProcess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6" name="Connector: Elbow 145">
              <a:extLst>
                <a:ext uri="{FF2B5EF4-FFF2-40B4-BE49-F238E27FC236}">
                  <a16:creationId xmlns:a16="http://schemas.microsoft.com/office/drawing/2014/main" id="{6778EA02-9335-4A5E-906F-61BE6AC04E54}"/>
                </a:ext>
              </a:extLst>
            </p:cNvPr>
            <p:cNvCxnSpPr>
              <a:cxnSpLocks/>
              <a:stCxn id="140" idx="4"/>
              <a:endCxn id="144" idx="1"/>
            </p:cNvCxnSpPr>
            <p:nvPr/>
          </p:nvCxnSpPr>
          <p:spPr>
            <a:xfrm rot="16200000" flipH="1">
              <a:off x="3560172" y="2509232"/>
              <a:ext cx="799222" cy="340932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or: Elbow 146">
              <a:extLst>
                <a:ext uri="{FF2B5EF4-FFF2-40B4-BE49-F238E27FC236}">
                  <a16:creationId xmlns:a16="http://schemas.microsoft.com/office/drawing/2014/main" id="{09811852-948F-45FE-9F89-0EB04D619010}"/>
                </a:ext>
              </a:extLst>
            </p:cNvPr>
            <p:cNvCxnSpPr>
              <a:cxnSpLocks/>
              <a:stCxn id="144" idx="3"/>
              <a:endCxn id="135" idx="4"/>
            </p:cNvCxnSpPr>
            <p:nvPr/>
          </p:nvCxnSpPr>
          <p:spPr>
            <a:xfrm flipV="1">
              <a:off x="5320114" y="2422054"/>
              <a:ext cx="450186" cy="657255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064BFE86-25D4-426A-8178-B6D55FD015B7}"/>
                </a:ext>
              </a:extLst>
            </p:cNvPr>
            <p:cNvSpPr txBox="1"/>
            <p:nvPr/>
          </p:nvSpPr>
          <p:spPr>
            <a:xfrm>
              <a:off x="5748854" y="237499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C4E1C790-AC18-4FCF-B1F4-9F9C8287BF12}"/>
                </a:ext>
              </a:extLst>
            </p:cNvPr>
            <p:cNvSpPr txBox="1"/>
            <p:nvPr/>
          </p:nvSpPr>
          <p:spPr>
            <a:xfrm>
              <a:off x="3872453" y="175841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P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8F8A2C57-EC5A-46D4-B2D9-5160A927C122}"/>
                </a:ext>
              </a:extLst>
            </p:cNvPr>
            <p:cNvSpPr txBox="1"/>
            <p:nvPr/>
          </p:nvSpPr>
          <p:spPr>
            <a:xfrm>
              <a:off x="3872453" y="258050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99E6BB5D-125E-4296-A37D-FF4E942E7C2D}"/>
              </a:ext>
            </a:extLst>
          </p:cNvPr>
          <p:cNvGrpSpPr/>
          <p:nvPr/>
        </p:nvGrpSpPr>
        <p:grpSpPr>
          <a:xfrm>
            <a:off x="428363" y="4692562"/>
            <a:ext cx="9155156" cy="1353868"/>
            <a:chOff x="428363" y="4692561"/>
            <a:chExt cx="9155156" cy="13538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Flowchart: Process 150">
                  <a:extLst>
                    <a:ext uri="{FF2B5EF4-FFF2-40B4-BE49-F238E27FC236}">
                      <a16:creationId xmlns:a16="http://schemas.microsoft.com/office/drawing/2014/main" id="{D33EA14A-3C45-41CF-8DAD-447FFB94FC3E}"/>
                    </a:ext>
                  </a:extLst>
                </p:cNvPr>
                <p:cNvSpPr/>
                <p:nvPr/>
              </p:nvSpPr>
              <p:spPr>
                <a:xfrm>
                  <a:off x="6266329" y="4885045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151" name="Flowchart: Process 150">
                  <a:extLst>
                    <a:ext uri="{FF2B5EF4-FFF2-40B4-BE49-F238E27FC236}">
                      <a16:creationId xmlns:a16="http://schemas.microsoft.com/office/drawing/2014/main" id="{D33EA14A-3C45-41CF-8DAD-447FFB94FC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329" y="4885045"/>
                  <a:ext cx="1189865" cy="612648"/>
                </a:xfrm>
                <a:prstGeom prst="flowChartProcess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3" name="Connector: Elbow 152">
              <a:extLst>
                <a:ext uri="{FF2B5EF4-FFF2-40B4-BE49-F238E27FC236}">
                  <a16:creationId xmlns:a16="http://schemas.microsoft.com/office/drawing/2014/main" id="{B37E7E89-1E3C-498A-BF99-D60CA5BD2826}"/>
                </a:ext>
              </a:extLst>
            </p:cNvPr>
            <p:cNvCxnSpPr>
              <a:cxnSpLocks/>
              <a:stCxn id="154" idx="1"/>
              <a:endCxn id="158" idx="4"/>
            </p:cNvCxnSpPr>
            <p:nvPr/>
          </p:nvCxnSpPr>
          <p:spPr>
            <a:xfrm rot="10800000">
              <a:off x="2187490" y="5486698"/>
              <a:ext cx="2834977" cy="369223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Flowchart: Process 153">
              <a:extLst>
                <a:ext uri="{FF2B5EF4-FFF2-40B4-BE49-F238E27FC236}">
                  <a16:creationId xmlns:a16="http://schemas.microsoft.com/office/drawing/2014/main" id="{153C4BC4-1AA7-4A5D-9C04-80E61EEF04FF}"/>
                </a:ext>
              </a:extLst>
            </p:cNvPr>
            <p:cNvSpPr/>
            <p:nvPr/>
          </p:nvSpPr>
          <p:spPr>
            <a:xfrm>
              <a:off x="5022466" y="5665411"/>
              <a:ext cx="0" cy="38101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4E0ACDB5-F877-4984-B7B7-FA99EFF17B9D}"/>
                </a:ext>
              </a:extLst>
            </p:cNvPr>
            <p:cNvCxnSpPr>
              <a:cxnSpLocks/>
              <a:stCxn id="159" idx="3"/>
              <a:endCxn id="158" idx="2"/>
            </p:cNvCxnSpPr>
            <p:nvPr/>
          </p:nvCxnSpPr>
          <p:spPr>
            <a:xfrm>
              <a:off x="1393073" y="5191369"/>
              <a:ext cx="499088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09721254-5C9E-4F16-9138-30566A39908A}"/>
                </a:ext>
              </a:extLst>
            </p:cNvPr>
            <p:cNvCxnSpPr>
              <a:cxnSpLocks/>
              <a:stCxn id="151" idx="3"/>
              <a:endCxn id="165" idx="1"/>
            </p:cNvCxnSpPr>
            <p:nvPr/>
          </p:nvCxnSpPr>
          <p:spPr>
            <a:xfrm>
              <a:off x="7456194" y="5191369"/>
              <a:ext cx="1328277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ctor: Elbow 156">
              <a:extLst>
                <a:ext uri="{FF2B5EF4-FFF2-40B4-BE49-F238E27FC236}">
                  <a16:creationId xmlns:a16="http://schemas.microsoft.com/office/drawing/2014/main" id="{7A397F1B-4256-4E24-A4F7-044E5406968C}"/>
                </a:ext>
              </a:extLst>
            </p:cNvPr>
            <p:cNvCxnSpPr>
              <a:cxnSpLocks/>
              <a:stCxn id="164" idx="4"/>
              <a:endCxn id="154" idx="3"/>
            </p:cNvCxnSpPr>
            <p:nvPr/>
          </p:nvCxnSpPr>
          <p:spPr>
            <a:xfrm rot="5400000">
              <a:off x="6311599" y="3927919"/>
              <a:ext cx="638869" cy="3217132"/>
            </a:xfrm>
            <a:prstGeom prst="bentConnector2">
              <a:avLst/>
            </a:prstGeom>
            <a:ln w="28575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Flowchart: Summing Junction 157">
              <a:extLst>
                <a:ext uri="{FF2B5EF4-FFF2-40B4-BE49-F238E27FC236}">
                  <a16:creationId xmlns:a16="http://schemas.microsoft.com/office/drawing/2014/main" id="{3F7645CC-515F-4717-A12A-4EABEF5F3671}"/>
                </a:ext>
              </a:extLst>
            </p:cNvPr>
            <p:cNvSpPr/>
            <p:nvPr/>
          </p:nvSpPr>
          <p:spPr>
            <a:xfrm>
              <a:off x="1892161" y="4896041"/>
              <a:ext cx="590656" cy="590656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9" name="Flowchart: Process 158">
              <a:extLst>
                <a:ext uri="{FF2B5EF4-FFF2-40B4-BE49-F238E27FC236}">
                  <a16:creationId xmlns:a16="http://schemas.microsoft.com/office/drawing/2014/main" id="{0F8EFB82-4F45-42C2-B7AD-3B8F349F2A28}"/>
                </a:ext>
              </a:extLst>
            </p:cNvPr>
            <p:cNvSpPr/>
            <p:nvPr/>
          </p:nvSpPr>
          <p:spPr>
            <a:xfrm>
              <a:off x="428363" y="4885045"/>
              <a:ext cx="964710" cy="61264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Desired Output</a:t>
              </a:r>
            </a:p>
            <a:p>
              <a:pPr algn="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R(s)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12E764E4-24CA-445F-ABEF-D1401382D6A3}"/>
                </a:ext>
              </a:extLst>
            </p:cNvPr>
            <p:cNvSpPr txBox="1"/>
            <p:nvPr/>
          </p:nvSpPr>
          <p:spPr>
            <a:xfrm>
              <a:off x="1902624" y="537603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-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52BB9583-2B70-40F3-B62D-32C3930D81C6}"/>
                </a:ext>
              </a:extLst>
            </p:cNvPr>
            <p:cNvSpPr txBox="1"/>
            <p:nvPr/>
          </p:nvSpPr>
          <p:spPr>
            <a:xfrm>
              <a:off x="1663836" y="486565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6F145AE7-D5B7-4141-8E12-A21347280699}"/>
                </a:ext>
              </a:extLst>
            </p:cNvPr>
            <p:cNvSpPr txBox="1"/>
            <p:nvPr/>
          </p:nvSpPr>
          <p:spPr>
            <a:xfrm>
              <a:off x="2449805" y="4896041"/>
              <a:ext cx="1178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Error E(s)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80E9D4E8-B2B1-4EE8-ADB2-C8317A524ADD}"/>
                </a:ext>
              </a:extLst>
            </p:cNvPr>
            <p:cNvSpPr txBox="1"/>
            <p:nvPr/>
          </p:nvSpPr>
          <p:spPr>
            <a:xfrm>
              <a:off x="2491872" y="5547417"/>
              <a:ext cx="24705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Measurement Output B(s)</a:t>
              </a:r>
            </a:p>
          </p:txBody>
        </p:sp>
        <p:sp>
          <p:nvSpPr>
            <p:cNvPr id="164" name="Flowchart: Summing Junction 163">
              <a:extLst>
                <a:ext uri="{FF2B5EF4-FFF2-40B4-BE49-F238E27FC236}">
                  <a16:creationId xmlns:a16="http://schemas.microsoft.com/office/drawing/2014/main" id="{B2E5ABA7-4626-411F-A85B-3915A51AEBBD}"/>
                </a:ext>
              </a:extLst>
            </p:cNvPr>
            <p:cNvSpPr/>
            <p:nvPr/>
          </p:nvSpPr>
          <p:spPr>
            <a:xfrm>
              <a:off x="8213917" y="5165687"/>
              <a:ext cx="51364" cy="51364"/>
            </a:xfrm>
            <a:prstGeom prst="flowChartSummingJunction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5" name="Flowchart: Process 164">
              <a:extLst>
                <a:ext uri="{FF2B5EF4-FFF2-40B4-BE49-F238E27FC236}">
                  <a16:creationId xmlns:a16="http://schemas.microsoft.com/office/drawing/2014/main" id="{C93058E6-A200-4DC6-9870-4F09D9C528E8}"/>
                </a:ext>
              </a:extLst>
            </p:cNvPr>
            <p:cNvSpPr/>
            <p:nvPr/>
          </p:nvSpPr>
          <p:spPr>
            <a:xfrm>
              <a:off x="8784471" y="4885045"/>
              <a:ext cx="799048" cy="61264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Actual Output</a:t>
              </a:r>
            </a:p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C(s)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Flowchart: Process 168">
                  <a:extLst>
                    <a:ext uri="{FF2B5EF4-FFF2-40B4-BE49-F238E27FC236}">
                      <a16:creationId xmlns:a16="http://schemas.microsoft.com/office/drawing/2014/main" id="{8E6E9B4B-288E-44C0-B28D-D526A715DC5B}"/>
                    </a:ext>
                  </a:extLst>
                </p:cNvPr>
                <p:cNvSpPr/>
                <p:nvPr/>
              </p:nvSpPr>
              <p:spPr>
                <a:xfrm>
                  <a:off x="4130249" y="4885045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169" name="Flowchart: Process 168">
                  <a:extLst>
                    <a:ext uri="{FF2B5EF4-FFF2-40B4-BE49-F238E27FC236}">
                      <a16:creationId xmlns:a16="http://schemas.microsoft.com/office/drawing/2014/main" id="{8E6E9B4B-288E-44C0-B28D-D526A715DC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249" y="4885045"/>
                  <a:ext cx="1189865" cy="612648"/>
                </a:xfrm>
                <a:prstGeom prst="flowChartProcess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134E02D6-D146-4F17-8207-D15CD0B3ECD7}"/>
                </a:ext>
              </a:extLst>
            </p:cNvPr>
            <p:cNvCxnSpPr>
              <a:cxnSpLocks/>
              <a:stCxn id="169" idx="3"/>
              <a:endCxn id="151" idx="1"/>
            </p:cNvCxnSpPr>
            <p:nvPr/>
          </p:nvCxnSpPr>
          <p:spPr>
            <a:xfrm>
              <a:off x="5320114" y="5191369"/>
              <a:ext cx="946215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81DDC796-F418-42EE-96D9-70076B832E90}"/>
                </a:ext>
              </a:extLst>
            </p:cNvPr>
            <p:cNvCxnSpPr>
              <a:cxnSpLocks/>
              <a:stCxn id="158" idx="6"/>
              <a:endCxn id="169" idx="1"/>
            </p:cNvCxnSpPr>
            <p:nvPr/>
          </p:nvCxnSpPr>
          <p:spPr>
            <a:xfrm>
              <a:off x="2482817" y="5191369"/>
              <a:ext cx="1647432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1B685C59-2D4F-46CF-BA24-F97896362696}"/>
                </a:ext>
              </a:extLst>
            </p:cNvPr>
            <p:cNvSpPr txBox="1"/>
            <p:nvPr/>
          </p:nvSpPr>
          <p:spPr>
            <a:xfrm>
              <a:off x="3872453" y="469256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P</a:t>
              </a:r>
            </a:p>
          </p:txBody>
        </p:sp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F60614B1-5393-4F52-8EA2-01D9F3054089}"/>
              </a:ext>
            </a:extLst>
          </p:cNvPr>
          <p:cNvGrpSpPr/>
          <p:nvPr/>
        </p:nvGrpSpPr>
        <p:grpSpPr>
          <a:xfrm>
            <a:off x="428363" y="6775439"/>
            <a:ext cx="9155156" cy="2186924"/>
            <a:chOff x="428363" y="1758419"/>
            <a:chExt cx="9155156" cy="21869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6" name="Flowchart: Process 265">
                  <a:extLst>
                    <a:ext uri="{FF2B5EF4-FFF2-40B4-BE49-F238E27FC236}">
                      <a16:creationId xmlns:a16="http://schemas.microsoft.com/office/drawing/2014/main" id="{52EC295A-9730-43EB-B2DB-B56EB7762552}"/>
                    </a:ext>
                  </a:extLst>
                </p:cNvPr>
                <p:cNvSpPr/>
                <p:nvPr/>
              </p:nvSpPr>
              <p:spPr>
                <a:xfrm>
                  <a:off x="6266329" y="1950903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266" name="Flowchart: Process 265">
                  <a:extLst>
                    <a:ext uri="{FF2B5EF4-FFF2-40B4-BE49-F238E27FC236}">
                      <a16:creationId xmlns:a16="http://schemas.microsoft.com/office/drawing/2014/main" id="{52EC295A-9730-43EB-B2DB-B56EB77625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329" y="1950903"/>
                  <a:ext cx="1189865" cy="612648"/>
                </a:xfrm>
                <a:prstGeom prst="flowChartProcess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7" name="Straight Arrow Connector 266">
              <a:extLst>
                <a:ext uri="{FF2B5EF4-FFF2-40B4-BE49-F238E27FC236}">
                  <a16:creationId xmlns:a16="http://schemas.microsoft.com/office/drawing/2014/main" id="{BB590C39-8108-4DA3-A235-BD3749139095}"/>
                </a:ext>
              </a:extLst>
            </p:cNvPr>
            <p:cNvCxnSpPr>
              <a:cxnSpLocks/>
              <a:stCxn id="273" idx="6"/>
              <a:endCxn id="285" idx="2"/>
            </p:cNvCxnSpPr>
            <p:nvPr/>
          </p:nvCxnSpPr>
          <p:spPr>
            <a:xfrm>
              <a:off x="2482817" y="2257227"/>
              <a:ext cx="1283640" cy="1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ctor: Elbow 267">
              <a:extLst>
                <a:ext uri="{FF2B5EF4-FFF2-40B4-BE49-F238E27FC236}">
                  <a16:creationId xmlns:a16="http://schemas.microsoft.com/office/drawing/2014/main" id="{583F8D5E-5D50-406D-8066-1A653972A346}"/>
                </a:ext>
              </a:extLst>
            </p:cNvPr>
            <p:cNvCxnSpPr>
              <a:cxnSpLocks/>
              <a:stCxn id="269" idx="1"/>
              <a:endCxn id="273" idx="4"/>
            </p:cNvCxnSpPr>
            <p:nvPr/>
          </p:nvCxnSpPr>
          <p:spPr>
            <a:xfrm rot="10800000">
              <a:off x="2187489" y="2552556"/>
              <a:ext cx="2834976" cy="1202279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9" name="Flowchart: Process 268">
              <a:extLst>
                <a:ext uri="{FF2B5EF4-FFF2-40B4-BE49-F238E27FC236}">
                  <a16:creationId xmlns:a16="http://schemas.microsoft.com/office/drawing/2014/main" id="{6C1B1C28-5020-4A68-9A56-F80608CF209F}"/>
                </a:ext>
              </a:extLst>
            </p:cNvPr>
            <p:cNvSpPr/>
            <p:nvPr/>
          </p:nvSpPr>
          <p:spPr>
            <a:xfrm>
              <a:off x="5022465" y="3564325"/>
              <a:ext cx="0" cy="38101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270" name="Straight Arrow Connector 269">
              <a:extLst>
                <a:ext uri="{FF2B5EF4-FFF2-40B4-BE49-F238E27FC236}">
                  <a16:creationId xmlns:a16="http://schemas.microsoft.com/office/drawing/2014/main" id="{D17348D8-4E51-40A5-865A-34EBECF0234D}"/>
                </a:ext>
              </a:extLst>
            </p:cNvPr>
            <p:cNvCxnSpPr>
              <a:cxnSpLocks/>
              <a:stCxn id="274" idx="3"/>
              <a:endCxn id="273" idx="2"/>
            </p:cNvCxnSpPr>
            <p:nvPr/>
          </p:nvCxnSpPr>
          <p:spPr>
            <a:xfrm>
              <a:off x="1393073" y="2257227"/>
              <a:ext cx="499088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>
              <a:extLst>
                <a:ext uri="{FF2B5EF4-FFF2-40B4-BE49-F238E27FC236}">
                  <a16:creationId xmlns:a16="http://schemas.microsoft.com/office/drawing/2014/main" id="{AC361913-AB76-495F-BB46-F3D991A9E412}"/>
                </a:ext>
              </a:extLst>
            </p:cNvPr>
            <p:cNvCxnSpPr>
              <a:cxnSpLocks/>
              <a:stCxn id="266" idx="3"/>
              <a:endCxn id="280" idx="1"/>
            </p:cNvCxnSpPr>
            <p:nvPr/>
          </p:nvCxnSpPr>
          <p:spPr>
            <a:xfrm>
              <a:off x="7456194" y="2257227"/>
              <a:ext cx="1328277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ctor: Elbow 271">
              <a:extLst>
                <a:ext uri="{FF2B5EF4-FFF2-40B4-BE49-F238E27FC236}">
                  <a16:creationId xmlns:a16="http://schemas.microsoft.com/office/drawing/2014/main" id="{82F8E1E0-F69B-4522-A181-05F9D9A2555A}"/>
                </a:ext>
              </a:extLst>
            </p:cNvPr>
            <p:cNvCxnSpPr>
              <a:cxnSpLocks/>
              <a:stCxn id="279" idx="4"/>
              <a:endCxn id="269" idx="3"/>
            </p:cNvCxnSpPr>
            <p:nvPr/>
          </p:nvCxnSpPr>
          <p:spPr>
            <a:xfrm rot="5400000">
              <a:off x="5895071" y="1410305"/>
              <a:ext cx="1471925" cy="3217133"/>
            </a:xfrm>
            <a:prstGeom prst="bentConnector2">
              <a:avLst/>
            </a:prstGeom>
            <a:ln w="28575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3" name="Flowchart: Summing Junction 272">
              <a:extLst>
                <a:ext uri="{FF2B5EF4-FFF2-40B4-BE49-F238E27FC236}">
                  <a16:creationId xmlns:a16="http://schemas.microsoft.com/office/drawing/2014/main" id="{83B96212-B254-420E-B1C2-E363E633B953}"/>
                </a:ext>
              </a:extLst>
            </p:cNvPr>
            <p:cNvSpPr/>
            <p:nvPr/>
          </p:nvSpPr>
          <p:spPr>
            <a:xfrm>
              <a:off x="1892161" y="1961899"/>
              <a:ext cx="590656" cy="590656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4" name="Flowchart: Process 273">
              <a:extLst>
                <a:ext uri="{FF2B5EF4-FFF2-40B4-BE49-F238E27FC236}">
                  <a16:creationId xmlns:a16="http://schemas.microsoft.com/office/drawing/2014/main" id="{5BD84A1D-9A6D-41B5-AE6B-EAFDC5BF36A9}"/>
                </a:ext>
              </a:extLst>
            </p:cNvPr>
            <p:cNvSpPr/>
            <p:nvPr/>
          </p:nvSpPr>
          <p:spPr>
            <a:xfrm>
              <a:off x="428363" y="1950903"/>
              <a:ext cx="964710" cy="61264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Desired Output</a:t>
              </a:r>
            </a:p>
            <a:p>
              <a:pPr algn="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R(s)</a:t>
              </a:r>
            </a:p>
          </p:txBody>
        </p:sp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E8AD724E-0772-4D21-B093-FBA617341DBF}"/>
                </a:ext>
              </a:extLst>
            </p:cNvPr>
            <p:cNvSpPr txBox="1"/>
            <p:nvPr/>
          </p:nvSpPr>
          <p:spPr>
            <a:xfrm>
              <a:off x="1902624" y="244189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-</a:t>
              </a:r>
            </a:p>
          </p:txBody>
        </p: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40A5DF67-39C5-4B17-8A5F-6107609BDEB2}"/>
                </a:ext>
              </a:extLst>
            </p:cNvPr>
            <p:cNvSpPr txBox="1"/>
            <p:nvPr/>
          </p:nvSpPr>
          <p:spPr>
            <a:xfrm>
              <a:off x="1663836" y="193151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9D45C6F1-5265-4CAF-916E-B61260100CA3}"/>
                </a:ext>
              </a:extLst>
            </p:cNvPr>
            <p:cNvSpPr txBox="1"/>
            <p:nvPr/>
          </p:nvSpPr>
          <p:spPr>
            <a:xfrm>
              <a:off x="2449805" y="1961899"/>
              <a:ext cx="1178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Error E(s)</a:t>
              </a:r>
            </a:p>
          </p:txBody>
        </p: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522FC28F-F01F-43C6-BCD0-9A9131C35607}"/>
                </a:ext>
              </a:extLst>
            </p:cNvPr>
            <p:cNvSpPr txBox="1"/>
            <p:nvPr/>
          </p:nvSpPr>
          <p:spPr>
            <a:xfrm>
              <a:off x="2491872" y="3446331"/>
              <a:ext cx="24705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Measurement Output B(s)</a:t>
              </a:r>
            </a:p>
          </p:txBody>
        </p:sp>
        <p:sp>
          <p:nvSpPr>
            <p:cNvPr id="279" name="Flowchart: Summing Junction 278">
              <a:extLst>
                <a:ext uri="{FF2B5EF4-FFF2-40B4-BE49-F238E27FC236}">
                  <a16:creationId xmlns:a16="http://schemas.microsoft.com/office/drawing/2014/main" id="{3149A5BE-16D8-4DC3-A24F-BE818CC72BF8}"/>
                </a:ext>
              </a:extLst>
            </p:cNvPr>
            <p:cNvSpPr/>
            <p:nvPr/>
          </p:nvSpPr>
          <p:spPr>
            <a:xfrm>
              <a:off x="8213917" y="2231545"/>
              <a:ext cx="51364" cy="51364"/>
            </a:xfrm>
            <a:prstGeom prst="flowChartSummingJunction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0" name="Flowchart: Process 279">
              <a:extLst>
                <a:ext uri="{FF2B5EF4-FFF2-40B4-BE49-F238E27FC236}">
                  <a16:creationId xmlns:a16="http://schemas.microsoft.com/office/drawing/2014/main" id="{96AA58C0-8743-4C9E-9FD1-91E0D0E665B8}"/>
                </a:ext>
              </a:extLst>
            </p:cNvPr>
            <p:cNvSpPr/>
            <p:nvPr/>
          </p:nvSpPr>
          <p:spPr>
            <a:xfrm>
              <a:off x="8784471" y="1950903"/>
              <a:ext cx="799048" cy="61264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Actual Output</a:t>
              </a:r>
            </a:p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C(s)</a:t>
              </a:r>
            </a:p>
          </p:txBody>
        </p:sp>
        <p:sp>
          <p:nvSpPr>
            <p:cNvPr id="281" name="Flowchart: Summing Junction 280">
              <a:extLst>
                <a:ext uri="{FF2B5EF4-FFF2-40B4-BE49-F238E27FC236}">
                  <a16:creationId xmlns:a16="http://schemas.microsoft.com/office/drawing/2014/main" id="{A3233A4F-5DAF-49F7-9903-C7AE4B520EFD}"/>
                </a:ext>
              </a:extLst>
            </p:cNvPr>
            <p:cNvSpPr/>
            <p:nvPr/>
          </p:nvSpPr>
          <p:spPr>
            <a:xfrm>
              <a:off x="5605473" y="2092400"/>
              <a:ext cx="329654" cy="329654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C89403BE-E252-4610-9CA4-01D0E70F56A0}"/>
                </a:ext>
              </a:extLst>
            </p:cNvPr>
            <p:cNvSpPr txBox="1"/>
            <p:nvPr/>
          </p:nvSpPr>
          <p:spPr>
            <a:xfrm>
              <a:off x="5323241" y="199539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3" name="Flowchart: Process 282">
                  <a:extLst>
                    <a:ext uri="{FF2B5EF4-FFF2-40B4-BE49-F238E27FC236}">
                      <a16:creationId xmlns:a16="http://schemas.microsoft.com/office/drawing/2014/main" id="{36523891-2185-4316-BD86-8142F02171E9}"/>
                    </a:ext>
                  </a:extLst>
                </p:cNvPr>
                <p:cNvSpPr/>
                <p:nvPr/>
              </p:nvSpPr>
              <p:spPr>
                <a:xfrm>
                  <a:off x="4130249" y="1950903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283" name="Flowchart: Process 282">
                  <a:extLst>
                    <a:ext uri="{FF2B5EF4-FFF2-40B4-BE49-F238E27FC236}">
                      <a16:creationId xmlns:a16="http://schemas.microsoft.com/office/drawing/2014/main" id="{36523891-2185-4316-BD86-8142F02171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249" y="1950903"/>
                  <a:ext cx="1189865" cy="612648"/>
                </a:xfrm>
                <a:prstGeom prst="flowChartProcess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4" name="Straight Arrow Connector 283">
              <a:extLst>
                <a:ext uri="{FF2B5EF4-FFF2-40B4-BE49-F238E27FC236}">
                  <a16:creationId xmlns:a16="http://schemas.microsoft.com/office/drawing/2014/main" id="{25C97CC7-6C5E-4B07-89EC-DAC6DE2DF375}"/>
                </a:ext>
              </a:extLst>
            </p:cNvPr>
            <p:cNvCxnSpPr>
              <a:cxnSpLocks/>
              <a:stCxn id="281" idx="6"/>
              <a:endCxn id="266" idx="1"/>
            </p:cNvCxnSpPr>
            <p:nvPr/>
          </p:nvCxnSpPr>
          <p:spPr>
            <a:xfrm>
              <a:off x="5935127" y="2257227"/>
              <a:ext cx="331202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80D0664F-927A-4122-BE5E-21F8AB60A916}"/>
                </a:ext>
              </a:extLst>
            </p:cNvPr>
            <p:cNvSpPr/>
            <p:nvPr/>
          </p:nvSpPr>
          <p:spPr>
            <a:xfrm>
              <a:off x="3766457" y="2234368"/>
              <a:ext cx="45719" cy="457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FF8772F9-9810-4D12-AE63-60E1EBA4D832}"/>
                </a:ext>
              </a:extLst>
            </p:cNvPr>
            <p:cNvCxnSpPr>
              <a:cxnSpLocks/>
              <a:stCxn id="285" idx="6"/>
              <a:endCxn id="283" idx="1"/>
            </p:cNvCxnSpPr>
            <p:nvPr/>
          </p:nvCxnSpPr>
          <p:spPr>
            <a:xfrm flipV="1">
              <a:off x="3812176" y="2257227"/>
              <a:ext cx="318073" cy="1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Arrow Connector 286">
              <a:extLst>
                <a:ext uri="{FF2B5EF4-FFF2-40B4-BE49-F238E27FC236}">
                  <a16:creationId xmlns:a16="http://schemas.microsoft.com/office/drawing/2014/main" id="{0D146197-667F-4277-8D3E-2E72E7E35CE6}"/>
                </a:ext>
              </a:extLst>
            </p:cNvPr>
            <p:cNvCxnSpPr>
              <a:cxnSpLocks/>
              <a:stCxn id="283" idx="3"/>
              <a:endCxn id="281" idx="2"/>
            </p:cNvCxnSpPr>
            <p:nvPr/>
          </p:nvCxnSpPr>
          <p:spPr>
            <a:xfrm>
              <a:off x="5320114" y="2257227"/>
              <a:ext cx="285359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8" name="Flowchart: Process 287">
                  <a:extLst>
                    <a:ext uri="{FF2B5EF4-FFF2-40B4-BE49-F238E27FC236}">
                      <a16:creationId xmlns:a16="http://schemas.microsoft.com/office/drawing/2014/main" id="{103C5671-2F2F-492F-92DA-72B8688AEBAA}"/>
                    </a:ext>
                  </a:extLst>
                </p:cNvPr>
                <p:cNvSpPr/>
                <p:nvPr/>
              </p:nvSpPr>
              <p:spPr>
                <a:xfrm>
                  <a:off x="4130249" y="2772985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nary>
                          <m:naryPr>
                            <m:ctrlP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  <m:e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  <m:d>
                              <m:dPr>
                                <m:ctrlP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nary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288" name="Flowchart: Process 287">
                  <a:extLst>
                    <a:ext uri="{FF2B5EF4-FFF2-40B4-BE49-F238E27FC236}">
                      <a16:creationId xmlns:a16="http://schemas.microsoft.com/office/drawing/2014/main" id="{103C5671-2F2F-492F-92DA-72B8688AEB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249" y="2772985"/>
                  <a:ext cx="1189865" cy="612648"/>
                </a:xfrm>
                <a:prstGeom prst="flowChartProcess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9" name="Connector: Elbow 288">
              <a:extLst>
                <a:ext uri="{FF2B5EF4-FFF2-40B4-BE49-F238E27FC236}">
                  <a16:creationId xmlns:a16="http://schemas.microsoft.com/office/drawing/2014/main" id="{C0F57C33-9856-429C-9207-4064915A9C9E}"/>
                </a:ext>
              </a:extLst>
            </p:cNvPr>
            <p:cNvCxnSpPr>
              <a:cxnSpLocks/>
              <a:stCxn id="285" idx="4"/>
              <a:endCxn id="288" idx="1"/>
            </p:cNvCxnSpPr>
            <p:nvPr/>
          </p:nvCxnSpPr>
          <p:spPr>
            <a:xfrm rot="16200000" flipH="1">
              <a:off x="3560172" y="2509232"/>
              <a:ext cx="799222" cy="340932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Connector: Elbow 289">
              <a:extLst>
                <a:ext uri="{FF2B5EF4-FFF2-40B4-BE49-F238E27FC236}">
                  <a16:creationId xmlns:a16="http://schemas.microsoft.com/office/drawing/2014/main" id="{56D4437D-0A8F-4E1D-BAF8-2C0DC80857B7}"/>
                </a:ext>
              </a:extLst>
            </p:cNvPr>
            <p:cNvCxnSpPr>
              <a:cxnSpLocks/>
              <a:stCxn id="288" idx="3"/>
              <a:endCxn id="281" idx="4"/>
            </p:cNvCxnSpPr>
            <p:nvPr/>
          </p:nvCxnSpPr>
          <p:spPr>
            <a:xfrm flipV="1">
              <a:off x="5320114" y="2422054"/>
              <a:ext cx="450186" cy="657255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FE3A4155-8DF0-450F-8216-AA0EAEE6E17E}"/>
                </a:ext>
              </a:extLst>
            </p:cNvPr>
            <p:cNvSpPr txBox="1"/>
            <p:nvPr/>
          </p:nvSpPr>
          <p:spPr>
            <a:xfrm>
              <a:off x="5748854" y="237499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AED7F716-4C96-4867-9AA6-FF6AF3CBC352}"/>
                </a:ext>
              </a:extLst>
            </p:cNvPr>
            <p:cNvSpPr txBox="1"/>
            <p:nvPr/>
          </p:nvSpPr>
          <p:spPr>
            <a:xfrm>
              <a:off x="3872453" y="175841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P</a:t>
              </a:r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581A3DF9-CA17-4850-A163-3D3D5B5C1C7C}"/>
                </a:ext>
              </a:extLst>
            </p:cNvPr>
            <p:cNvSpPr txBox="1"/>
            <p:nvPr/>
          </p:nvSpPr>
          <p:spPr>
            <a:xfrm>
              <a:off x="3872453" y="258050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841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EDFAD508-301A-48AD-B7BB-5EA4AC33B29D}"/>
              </a:ext>
            </a:extLst>
          </p:cNvPr>
          <p:cNvGrpSpPr/>
          <p:nvPr/>
        </p:nvGrpSpPr>
        <p:grpSpPr>
          <a:xfrm>
            <a:off x="1415080" y="2061186"/>
            <a:ext cx="6349751" cy="3926205"/>
            <a:chOff x="1415080" y="2061186"/>
            <a:chExt cx="4525947" cy="373163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0DACFD5-A015-4EAE-8001-C00BA3CA6F69}"/>
                </a:ext>
              </a:extLst>
            </p:cNvPr>
            <p:cNvSpPr/>
            <p:nvPr/>
          </p:nvSpPr>
          <p:spPr>
            <a:xfrm>
              <a:off x="2238277" y="2298630"/>
              <a:ext cx="3702750" cy="8083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latin typeface="Consolas" panose="020B0609020204030204" pitchFamily="49" charset="0"/>
              </a:endParaRP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2643BF5-0293-4916-97C7-51909E0B979B}"/>
                </a:ext>
              </a:extLst>
            </p:cNvPr>
            <p:cNvGrpSpPr/>
            <p:nvPr/>
          </p:nvGrpSpPr>
          <p:grpSpPr>
            <a:xfrm>
              <a:off x="1415080" y="2061186"/>
              <a:ext cx="2500439" cy="2277937"/>
              <a:chOff x="1415080" y="2061186"/>
              <a:chExt cx="2500439" cy="2277937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511C3347-BE3B-4702-AF45-39247F1E4683}"/>
                  </a:ext>
                </a:extLst>
              </p:cNvPr>
              <p:cNvGrpSpPr/>
              <p:nvPr/>
            </p:nvGrpSpPr>
            <p:grpSpPr>
              <a:xfrm>
                <a:off x="2132187" y="2061186"/>
                <a:ext cx="1783332" cy="1985413"/>
                <a:chOff x="2015723" y="2061186"/>
                <a:chExt cx="1783332" cy="1985413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85041222-F388-4719-8A6C-4E5EFC412599}"/>
                    </a:ext>
                  </a:extLst>
                </p:cNvPr>
                <p:cNvSpPr/>
                <p:nvPr/>
              </p:nvSpPr>
              <p:spPr>
                <a:xfrm>
                  <a:off x="2121813" y="3622237"/>
                  <a:ext cx="424362" cy="424362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400" dirty="0">
                      <a:latin typeface="Consolas" panose="020B0609020204030204" pitchFamily="49" charset="0"/>
                    </a:rPr>
                    <a:t>A</a:t>
                  </a: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8DE26E1D-5B84-4F26-B44E-29E9FF7CD348}"/>
                    </a:ext>
                  </a:extLst>
                </p:cNvPr>
                <p:cNvSpPr/>
                <p:nvPr/>
              </p:nvSpPr>
              <p:spPr>
                <a:xfrm>
                  <a:off x="3374693" y="3622237"/>
                  <a:ext cx="424362" cy="4243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400" dirty="0">
                      <a:latin typeface="Consolas" panose="020B0609020204030204" pitchFamily="49" charset="0"/>
                    </a:rPr>
                    <a:t>B</a:t>
                  </a:r>
                </a:p>
              </p:txBody>
            </p:sp>
            <p:sp>
              <p:nvSpPr>
                <p:cNvPr id="12" name="Isosceles Triangle 11">
                  <a:extLst>
                    <a:ext uri="{FF2B5EF4-FFF2-40B4-BE49-F238E27FC236}">
                      <a16:creationId xmlns:a16="http://schemas.microsoft.com/office/drawing/2014/main" id="{DB462930-47B3-4C1E-9C3C-784EC3379F8D}"/>
                    </a:ext>
                  </a:extLst>
                </p:cNvPr>
                <p:cNvSpPr/>
                <p:nvPr/>
              </p:nvSpPr>
              <p:spPr>
                <a:xfrm rot="10800000">
                  <a:off x="2015723" y="3235762"/>
                  <a:ext cx="636540" cy="381425"/>
                </a:xfrm>
                <a:prstGeom prst="triangl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140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EEC4F90A-0113-45C6-A933-F3E742E1B242}"/>
                    </a:ext>
                  </a:extLst>
                </p:cNvPr>
                <p:cNvSpPr/>
                <p:nvPr/>
              </p:nvSpPr>
              <p:spPr>
                <a:xfrm>
                  <a:off x="2829077" y="2061186"/>
                  <a:ext cx="282910" cy="32332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1400" dirty="0">
                    <a:latin typeface="Consolas" panose="020B0609020204030204" pitchFamily="49" charset="0"/>
                  </a:endParaRPr>
                </a:p>
              </p:txBody>
            </p: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4F07AE42-6F47-48EB-81E6-69DEC4E1272C}"/>
                    </a:ext>
                  </a:extLst>
                </p:cNvPr>
                <p:cNvCxnSpPr>
                  <a:stCxn id="12" idx="0"/>
                  <a:endCxn id="15" idx="2"/>
                </p:cNvCxnSpPr>
                <p:nvPr/>
              </p:nvCxnSpPr>
              <p:spPr>
                <a:xfrm flipV="1">
                  <a:off x="2333993" y="2384513"/>
                  <a:ext cx="636539" cy="1232674"/>
                </a:xfrm>
                <a:prstGeom prst="straightConnector1">
                  <a:avLst/>
                </a:prstGeom>
                <a:ln w="60325">
                  <a:solidFill>
                    <a:srgbClr val="C00000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F70F7ECB-9AB2-494E-84F9-919DBFBFB6E5}"/>
                    </a:ext>
                  </a:extLst>
                </p:cNvPr>
                <p:cNvCxnSpPr>
                  <a:stCxn id="15" idx="2"/>
                  <a:endCxn id="11" idx="0"/>
                </p:cNvCxnSpPr>
                <p:nvPr/>
              </p:nvCxnSpPr>
              <p:spPr>
                <a:xfrm>
                  <a:off x="2970532" y="2384513"/>
                  <a:ext cx="616342" cy="1237724"/>
                </a:xfrm>
                <a:prstGeom prst="straightConnector1">
                  <a:avLst/>
                </a:prstGeom>
                <a:ln w="60325">
                  <a:solidFill>
                    <a:srgbClr val="C00000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21338EC3-6339-4076-A0DE-9D73AE8AC3C3}"/>
                      </a:ext>
                    </a:extLst>
                  </p:cNvPr>
                  <p:cNvSpPr txBox="1"/>
                  <p:nvPr/>
                </p:nvSpPr>
                <p:spPr>
                  <a:xfrm>
                    <a:off x="1415080" y="4046599"/>
                    <a:ext cx="2293388" cy="29252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AU" sz="1400" dirty="0">
                        <a:latin typeface="Consolas" panose="020B0609020204030204" pitchFamily="49" charset="0"/>
                      </a:rPr>
                      <a:t>Short Distance </a:t>
                    </a:r>
                    <a14:m>
                      <m:oMath xmlns:m="http://schemas.openxmlformats.org/officeDocument/2006/math">
                        <m:r>
                          <a:rPr lang="en-AU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AU" sz="1400" dirty="0">
                        <a:latin typeface="Consolas" panose="020B0609020204030204" pitchFamily="49" charset="0"/>
                      </a:rPr>
                      <a:t> Strong Signal</a:t>
                    </a:r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21338EC3-6339-4076-A0DE-9D73AE8AC3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15080" y="4046599"/>
                    <a:ext cx="2293388" cy="292524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568" t="-400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990AF444-FC5F-43D7-9A89-48B8143B436E}"/>
                </a:ext>
              </a:extLst>
            </p:cNvPr>
            <p:cNvGrpSpPr/>
            <p:nvPr/>
          </p:nvGrpSpPr>
          <p:grpSpPr>
            <a:xfrm>
              <a:off x="3652808" y="2061186"/>
              <a:ext cx="2288218" cy="3731630"/>
              <a:chOff x="4259089" y="2061186"/>
              <a:chExt cx="2288218" cy="3731630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3F94C710-0BE0-47D4-9C3D-829FE233AB25}"/>
                  </a:ext>
                </a:extLst>
              </p:cNvPr>
              <p:cNvGrpSpPr/>
              <p:nvPr/>
            </p:nvGrpSpPr>
            <p:grpSpPr>
              <a:xfrm>
                <a:off x="4763975" y="4684406"/>
                <a:ext cx="1783332" cy="810837"/>
                <a:chOff x="4763975" y="3235762"/>
                <a:chExt cx="1783332" cy="810837"/>
              </a:xfrm>
            </p:grpSpPr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674356C5-91A6-44B7-BFF0-00FB98D58A2E}"/>
                    </a:ext>
                  </a:extLst>
                </p:cNvPr>
                <p:cNvSpPr/>
                <p:nvPr/>
              </p:nvSpPr>
              <p:spPr>
                <a:xfrm>
                  <a:off x="6122945" y="3622237"/>
                  <a:ext cx="424362" cy="4243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400" dirty="0">
                      <a:latin typeface="Consolas" panose="020B0609020204030204" pitchFamily="49" charset="0"/>
                    </a:rPr>
                    <a:t>B</a:t>
                  </a:r>
                </a:p>
              </p:txBody>
            </p: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988D83CE-8029-43BC-BA8D-C168BA87447C}"/>
                    </a:ext>
                  </a:extLst>
                </p:cNvPr>
                <p:cNvGrpSpPr/>
                <p:nvPr/>
              </p:nvGrpSpPr>
              <p:grpSpPr>
                <a:xfrm>
                  <a:off x="4763975" y="3235762"/>
                  <a:ext cx="636540" cy="810837"/>
                  <a:chOff x="4763975" y="3235762"/>
                  <a:chExt cx="636540" cy="810837"/>
                </a:xfrm>
              </p:grpSpPr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FD97D600-C04D-4F9B-A820-01B893DEA365}"/>
                      </a:ext>
                    </a:extLst>
                  </p:cNvPr>
                  <p:cNvSpPr/>
                  <p:nvPr/>
                </p:nvSpPr>
                <p:spPr>
                  <a:xfrm>
                    <a:off x="4870065" y="3622237"/>
                    <a:ext cx="424362" cy="424362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400" dirty="0">
                        <a:latin typeface="Consolas" panose="020B0609020204030204" pitchFamily="49" charset="0"/>
                      </a:rPr>
                      <a:t>A</a:t>
                    </a:r>
                  </a:p>
                </p:txBody>
              </p:sp>
              <p:sp>
                <p:nvSpPr>
                  <p:cNvPr id="33" name="Isosceles Triangle 32">
                    <a:extLst>
                      <a:ext uri="{FF2B5EF4-FFF2-40B4-BE49-F238E27FC236}">
                        <a16:creationId xmlns:a16="http://schemas.microsoft.com/office/drawing/2014/main" id="{50589365-7B04-4A95-84A3-DE49FA5359F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763975" y="3235762"/>
                    <a:ext cx="636540" cy="381425"/>
                  </a:xfrm>
                  <a:prstGeom prst="triangle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1400">
                      <a:latin typeface="Consolas" panose="020B0609020204030204" pitchFamily="49" charset="0"/>
                    </a:endParaRPr>
                  </a:p>
                </p:txBody>
              </p:sp>
            </p:grpSp>
          </p:grp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13E95AB-3970-4DFB-BDC8-768317AC61F2}"/>
                  </a:ext>
                </a:extLst>
              </p:cNvPr>
              <p:cNvSpPr/>
              <p:nvPr/>
            </p:nvSpPr>
            <p:spPr>
              <a:xfrm>
                <a:off x="5577329" y="2061186"/>
                <a:ext cx="282910" cy="32332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 dirty="0">
                  <a:latin typeface="Consolas" panose="020B0609020204030204" pitchFamily="49" charset="0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A3E26D6-0B30-4A90-8D47-43E933A59934}"/>
                  </a:ext>
                </a:extLst>
              </p:cNvPr>
              <p:cNvCxnSpPr>
                <a:stCxn id="33" idx="0"/>
                <a:endCxn id="34" idx="2"/>
              </p:cNvCxnSpPr>
              <p:nvPr/>
            </p:nvCxnSpPr>
            <p:spPr>
              <a:xfrm flipV="1">
                <a:off x="5082245" y="2384513"/>
                <a:ext cx="636539" cy="2681318"/>
              </a:xfrm>
              <a:prstGeom prst="straightConnector1">
                <a:avLst/>
              </a:prstGeom>
              <a:ln w="60325">
                <a:solidFill>
                  <a:srgbClr val="C0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C2A6E08F-CD85-4AD7-A0CA-583192EE2741}"/>
                  </a:ext>
                </a:extLst>
              </p:cNvPr>
              <p:cNvCxnSpPr>
                <a:stCxn id="34" idx="2"/>
                <a:endCxn id="32" idx="0"/>
              </p:cNvCxnSpPr>
              <p:nvPr/>
            </p:nvCxnSpPr>
            <p:spPr>
              <a:xfrm>
                <a:off x="5718784" y="2384513"/>
                <a:ext cx="616342" cy="2686368"/>
              </a:xfrm>
              <a:prstGeom prst="straightConnector1">
                <a:avLst/>
              </a:prstGeom>
              <a:ln w="60325">
                <a:solidFill>
                  <a:srgbClr val="C0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A0ED0A62-BEF1-4D7D-B040-FE63764DAFC4}"/>
                      </a:ext>
                    </a:extLst>
                  </p:cNvPr>
                  <p:cNvSpPr txBox="1"/>
                  <p:nvPr/>
                </p:nvSpPr>
                <p:spPr>
                  <a:xfrm>
                    <a:off x="4259089" y="5500292"/>
                    <a:ext cx="2080869" cy="29252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AU" sz="1400" dirty="0">
                        <a:latin typeface="Consolas" panose="020B0609020204030204" pitchFamily="49" charset="0"/>
                      </a:rPr>
                      <a:t>Long Distance </a:t>
                    </a:r>
                    <a14:m>
                      <m:oMath xmlns:m="http://schemas.openxmlformats.org/officeDocument/2006/math">
                        <m:r>
                          <a:rPr lang="en-AU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AU" sz="1400" dirty="0">
                        <a:latin typeface="Consolas" panose="020B0609020204030204" pitchFamily="49" charset="0"/>
                      </a:rPr>
                      <a:t> Weak Signal</a:t>
                    </a:r>
                  </a:p>
                </p:txBody>
              </p:sp>
            </mc:Choice>
            <mc:Fallback xmlns="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A0ED0A62-BEF1-4D7D-B040-FE63764DAF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59089" y="5500292"/>
                    <a:ext cx="2080869" cy="29252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626" t="-400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E091AE4-7889-4AF9-8682-50ED078A8F74}"/>
                </a:ext>
              </a:extLst>
            </p:cNvPr>
            <p:cNvSpPr txBox="1"/>
            <p:nvPr/>
          </p:nvSpPr>
          <p:spPr>
            <a:xfrm>
              <a:off x="4003644" y="2359812"/>
              <a:ext cx="202465" cy="2925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latin typeface="Consolas" panose="020B0609020204030204" pitchFamily="49" charset="0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5103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E4AEEE63-9158-4B06-8DDE-CAF19F822FA9}"/>
              </a:ext>
            </a:extLst>
          </p:cNvPr>
          <p:cNvCxnSpPr>
            <a:cxnSpLocks/>
            <a:stCxn id="113" idx="1"/>
            <a:endCxn id="42" idx="3"/>
          </p:cNvCxnSpPr>
          <p:nvPr/>
        </p:nvCxnSpPr>
        <p:spPr>
          <a:xfrm rot="10800000" flipV="1">
            <a:off x="1802618" y="3594367"/>
            <a:ext cx="250058" cy="1986813"/>
          </a:xfrm>
          <a:prstGeom prst="bentConnector3">
            <a:avLst/>
          </a:prstGeom>
          <a:ln w="19050">
            <a:solidFill>
              <a:srgbClr val="FF5B5B"/>
            </a:solidFill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78AAF38D-7A97-4511-BB1C-95F1C3906987}"/>
              </a:ext>
            </a:extLst>
          </p:cNvPr>
          <p:cNvCxnSpPr>
            <a:cxnSpLocks/>
            <a:stCxn id="112" idx="1"/>
            <a:endCxn id="11" idx="0"/>
          </p:cNvCxnSpPr>
          <p:nvPr/>
        </p:nvCxnSpPr>
        <p:spPr>
          <a:xfrm rot="10800000" flipV="1">
            <a:off x="1171310" y="3183811"/>
            <a:ext cx="881367" cy="883082"/>
          </a:xfrm>
          <a:prstGeom prst="bentConnector2">
            <a:avLst/>
          </a:prstGeom>
          <a:ln w="19050">
            <a:solidFill>
              <a:srgbClr val="FF5B5B"/>
            </a:solidFill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E9D6C18-D9A6-44AD-99BE-7EB24A364A28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4953000" y="1615243"/>
            <a:ext cx="0" cy="259561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DFD8453C-50C0-4997-94E8-F81FBA46AA3E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3688714" y="1706561"/>
            <a:ext cx="259561" cy="2269015"/>
          </a:xfrm>
          <a:prstGeom prst="bentConnector3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1A76706A-3602-4CF2-B7F6-5A6479D79223}"/>
              </a:ext>
            </a:extLst>
          </p:cNvPr>
          <p:cNvGrpSpPr/>
          <p:nvPr/>
        </p:nvGrpSpPr>
        <p:grpSpPr>
          <a:xfrm>
            <a:off x="2052676" y="2970847"/>
            <a:ext cx="157843" cy="836484"/>
            <a:chOff x="2419349" y="3068411"/>
            <a:chExt cx="157843" cy="320678"/>
          </a:xfrm>
          <a:noFill/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53F8E949-1C74-4447-986C-AB538FC5CDE9}"/>
                </a:ext>
              </a:extLst>
            </p:cNvPr>
            <p:cNvSpPr/>
            <p:nvPr/>
          </p:nvSpPr>
          <p:spPr>
            <a:xfrm>
              <a:off x="2419349" y="3068411"/>
              <a:ext cx="157843" cy="163285"/>
            </a:xfrm>
            <a:prstGeom prst="rect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9163A485-A12A-4F9F-BA85-0375E4CF9F6C}"/>
                </a:ext>
              </a:extLst>
            </p:cNvPr>
            <p:cNvSpPr/>
            <p:nvPr/>
          </p:nvSpPr>
          <p:spPr>
            <a:xfrm>
              <a:off x="2419349" y="3225804"/>
              <a:ext cx="157843" cy="163285"/>
            </a:xfrm>
            <a:prstGeom prst="rect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</p:grp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604D561D-C08F-4568-B5CB-80734F1C374C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2683985" y="3807333"/>
            <a:ext cx="0" cy="259561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72341C1-977A-4E94-9973-05C97153776E}"/>
              </a:ext>
            </a:extLst>
          </p:cNvPr>
          <p:cNvCxnSpPr>
            <a:stCxn id="10" idx="2"/>
            <a:endCxn id="35" idx="0"/>
          </p:cNvCxnSpPr>
          <p:nvPr/>
        </p:nvCxnSpPr>
        <p:spPr>
          <a:xfrm>
            <a:off x="2683985" y="4903378"/>
            <a:ext cx="0" cy="259562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AA6F09C-BB3F-4022-A512-BC7E80EC1695}"/>
              </a:ext>
            </a:extLst>
          </p:cNvPr>
          <p:cNvCxnSpPr>
            <a:stCxn id="9" idx="2"/>
            <a:endCxn id="37" idx="0"/>
          </p:cNvCxnSpPr>
          <p:nvPr/>
        </p:nvCxnSpPr>
        <p:spPr>
          <a:xfrm>
            <a:off x="4196661" y="4903378"/>
            <a:ext cx="0" cy="259562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4867DBF-C3D2-4214-A485-E461A2D1DD1D}"/>
              </a:ext>
            </a:extLst>
          </p:cNvPr>
          <p:cNvCxnSpPr>
            <a:stCxn id="30" idx="2"/>
            <a:endCxn id="31" idx="0"/>
          </p:cNvCxnSpPr>
          <p:nvPr/>
        </p:nvCxnSpPr>
        <p:spPr>
          <a:xfrm>
            <a:off x="5709337" y="4903378"/>
            <a:ext cx="0" cy="259562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1410D38-A13F-4329-AB32-D6BE3EA4DA3B}"/>
              </a:ext>
            </a:extLst>
          </p:cNvPr>
          <p:cNvCxnSpPr>
            <a:stCxn id="7" idx="2"/>
            <a:endCxn id="30" idx="0"/>
          </p:cNvCxnSpPr>
          <p:nvPr/>
        </p:nvCxnSpPr>
        <p:spPr>
          <a:xfrm>
            <a:off x="5709337" y="3807333"/>
            <a:ext cx="0" cy="259561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1306568-23DE-464F-9ACF-79FDEEF8806E}"/>
              </a:ext>
            </a:extLst>
          </p:cNvPr>
          <p:cNvCxnSpPr>
            <a:stCxn id="8" idx="2"/>
            <a:endCxn id="32" idx="0"/>
          </p:cNvCxnSpPr>
          <p:nvPr/>
        </p:nvCxnSpPr>
        <p:spPr>
          <a:xfrm>
            <a:off x="7222013" y="3807333"/>
            <a:ext cx="0" cy="259561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F3C3A891-028D-4096-9B5F-7A6462FA22C8}"/>
              </a:ext>
            </a:extLst>
          </p:cNvPr>
          <p:cNvCxnSpPr>
            <a:stCxn id="32" idx="2"/>
            <a:endCxn id="33" idx="0"/>
          </p:cNvCxnSpPr>
          <p:nvPr/>
        </p:nvCxnSpPr>
        <p:spPr>
          <a:xfrm>
            <a:off x="7222013" y="4903378"/>
            <a:ext cx="0" cy="259562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865EC6A3-388A-44FC-A007-00118725D0A7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16200000" flipH="1">
            <a:off x="5201389" y="2462899"/>
            <a:ext cx="259561" cy="756337"/>
          </a:xfrm>
          <a:prstGeom prst="bentConnector3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5CE10405-FDC2-4ED9-98ED-ADC07BAA19EE}"/>
              </a:ext>
            </a:extLst>
          </p:cNvPr>
          <p:cNvCxnSpPr>
            <a:stCxn id="5" idx="2"/>
            <a:endCxn id="8" idx="0"/>
          </p:cNvCxnSpPr>
          <p:nvPr/>
        </p:nvCxnSpPr>
        <p:spPr>
          <a:xfrm rot="16200000" flipH="1">
            <a:off x="5957727" y="1706561"/>
            <a:ext cx="259561" cy="2269013"/>
          </a:xfrm>
          <a:prstGeom prst="bentConnector3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0BF5820B-3C29-4A67-AB2C-7ABE13DB28B4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V="1">
            <a:off x="4196662" y="3389090"/>
            <a:ext cx="881367" cy="677803"/>
          </a:xfrm>
          <a:prstGeom prst="bentConnector2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1317F2C0-1FAE-42D9-B199-AA0252E47BEF}"/>
              </a:ext>
            </a:extLst>
          </p:cNvPr>
          <p:cNvCxnSpPr>
            <a:cxnSpLocks/>
            <a:stCxn id="5" idx="2"/>
            <a:endCxn id="188" idx="0"/>
          </p:cNvCxnSpPr>
          <p:nvPr/>
        </p:nvCxnSpPr>
        <p:spPr>
          <a:xfrm rot="16200000" flipH="1">
            <a:off x="6712676" y="951611"/>
            <a:ext cx="262338" cy="3781691"/>
          </a:xfrm>
          <a:prstGeom prst="bentConnector3">
            <a:avLst>
              <a:gd name="adj1" fmla="val 50000"/>
            </a:avLst>
          </a:prstGeom>
          <a:ln w="1905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C3BD6AC9-CC9C-484A-BCC9-A36B65FD4DB9}"/>
              </a:ext>
            </a:extLst>
          </p:cNvPr>
          <p:cNvCxnSpPr>
            <a:cxnSpLocks/>
            <a:stCxn id="188" idx="2"/>
            <a:endCxn id="187" idx="0"/>
          </p:cNvCxnSpPr>
          <p:nvPr/>
        </p:nvCxnSpPr>
        <p:spPr>
          <a:xfrm>
            <a:off x="8734691" y="3810109"/>
            <a:ext cx="0" cy="1352830"/>
          </a:xfrm>
          <a:prstGeom prst="straightConnector1">
            <a:avLst/>
          </a:prstGeom>
          <a:ln w="19050">
            <a:solidFill>
              <a:srgbClr val="AC75D5"/>
            </a:solidFill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0" name="Flowchart: Alternate Process 49">
            <a:extLst>
              <a:ext uri="{FF2B5EF4-FFF2-40B4-BE49-F238E27FC236}">
                <a16:creationId xmlns:a16="http://schemas.microsoft.com/office/drawing/2014/main" id="{F62EC9D9-9E4A-4FEB-95C0-97C3B23ABAE8}"/>
              </a:ext>
            </a:extLst>
          </p:cNvPr>
          <p:cNvSpPr/>
          <p:nvPr/>
        </p:nvSpPr>
        <p:spPr>
          <a:xfrm>
            <a:off x="540000" y="1613852"/>
            <a:ext cx="262800" cy="262339"/>
          </a:xfrm>
          <a:prstGeom prst="flowChartAlternateProcess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07" name="Flowchart: Alternate Process 106">
            <a:extLst>
              <a:ext uri="{FF2B5EF4-FFF2-40B4-BE49-F238E27FC236}">
                <a16:creationId xmlns:a16="http://schemas.microsoft.com/office/drawing/2014/main" id="{E04B57C6-883C-46E9-97F8-8121F0226330}"/>
              </a:ext>
            </a:extLst>
          </p:cNvPr>
          <p:cNvSpPr/>
          <p:nvPr/>
        </p:nvSpPr>
        <p:spPr>
          <a:xfrm>
            <a:off x="540000" y="2031399"/>
            <a:ext cx="262800" cy="262339"/>
          </a:xfrm>
          <a:prstGeom prst="flowChartAlternateProcess">
            <a:avLst/>
          </a:prstGeom>
          <a:solidFill>
            <a:srgbClr val="AC75D5"/>
          </a:solidFill>
          <a:ln w="19050">
            <a:solidFill>
              <a:srgbClr val="7030A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09" name="Flowchart: Alternate Process 108">
            <a:extLst>
              <a:ext uri="{FF2B5EF4-FFF2-40B4-BE49-F238E27FC236}">
                <a16:creationId xmlns:a16="http://schemas.microsoft.com/office/drawing/2014/main" id="{9118EFF1-3CA2-47A5-9F02-672D9B02F57F}"/>
              </a:ext>
            </a:extLst>
          </p:cNvPr>
          <p:cNvSpPr/>
          <p:nvPr/>
        </p:nvSpPr>
        <p:spPr>
          <a:xfrm>
            <a:off x="540000" y="2448947"/>
            <a:ext cx="262800" cy="262339"/>
          </a:xfrm>
          <a:prstGeom prst="flowChartAlternateProcess">
            <a:avLst/>
          </a:prstGeom>
          <a:solidFill>
            <a:srgbClr val="FF5B5B"/>
          </a:solidFill>
          <a:ln w="190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b="1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11" name="Flowchart: Alternate Process 110">
            <a:extLst>
              <a:ext uri="{FF2B5EF4-FFF2-40B4-BE49-F238E27FC236}">
                <a16:creationId xmlns:a16="http://schemas.microsoft.com/office/drawing/2014/main" id="{111C510F-7A4F-4F9D-A0E9-5889D8E85153}"/>
              </a:ext>
            </a:extLst>
          </p:cNvPr>
          <p:cNvSpPr/>
          <p:nvPr/>
        </p:nvSpPr>
        <p:spPr>
          <a:xfrm>
            <a:off x="540000" y="1196305"/>
            <a:ext cx="262800" cy="262339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15" name="Flowchart: Alternate Process 114">
            <a:extLst>
              <a:ext uri="{FF2B5EF4-FFF2-40B4-BE49-F238E27FC236}">
                <a16:creationId xmlns:a16="http://schemas.microsoft.com/office/drawing/2014/main" id="{9886B81B-4A38-4133-982D-A195F7A44D21}"/>
              </a:ext>
            </a:extLst>
          </p:cNvPr>
          <p:cNvSpPr/>
          <p:nvPr/>
        </p:nvSpPr>
        <p:spPr>
          <a:xfrm>
            <a:off x="540000" y="778758"/>
            <a:ext cx="262800" cy="262339"/>
          </a:xfrm>
          <a:prstGeom prst="flowChartAlternateProcess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16" name="Flowchart: Alternate Process 115">
            <a:extLst>
              <a:ext uri="{FF2B5EF4-FFF2-40B4-BE49-F238E27FC236}">
                <a16:creationId xmlns:a16="http://schemas.microsoft.com/office/drawing/2014/main" id="{86C688A5-79BD-4740-8B5F-3CD133CA2329}"/>
              </a:ext>
            </a:extLst>
          </p:cNvPr>
          <p:cNvSpPr/>
          <p:nvPr/>
        </p:nvSpPr>
        <p:spPr>
          <a:xfrm>
            <a:off x="882589" y="1613852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SS3: Controls and Decision Making</a:t>
            </a:r>
          </a:p>
        </p:txBody>
      </p:sp>
      <p:sp>
        <p:nvSpPr>
          <p:cNvPr id="117" name="Flowchart: Alternate Process 116">
            <a:extLst>
              <a:ext uri="{FF2B5EF4-FFF2-40B4-BE49-F238E27FC236}">
                <a16:creationId xmlns:a16="http://schemas.microsoft.com/office/drawing/2014/main" id="{8370B284-D352-4605-B4AA-F2DC58C96A38}"/>
              </a:ext>
            </a:extLst>
          </p:cNvPr>
          <p:cNvSpPr/>
          <p:nvPr/>
        </p:nvSpPr>
        <p:spPr>
          <a:xfrm>
            <a:off x="882589" y="2031399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SS4: Communications</a:t>
            </a:r>
          </a:p>
        </p:txBody>
      </p:sp>
      <p:sp>
        <p:nvSpPr>
          <p:cNvPr id="118" name="Flowchart: Alternate Process 117">
            <a:extLst>
              <a:ext uri="{FF2B5EF4-FFF2-40B4-BE49-F238E27FC236}">
                <a16:creationId xmlns:a16="http://schemas.microsoft.com/office/drawing/2014/main" id="{C4A680EC-8CFA-4435-B0D5-1D42C5281F6F}"/>
              </a:ext>
            </a:extLst>
          </p:cNvPr>
          <p:cNvSpPr/>
          <p:nvPr/>
        </p:nvSpPr>
        <p:spPr>
          <a:xfrm>
            <a:off x="882589" y="2448947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Outside of Scope</a:t>
            </a:r>
          </a:p>
        </p:txBody>
      </p:sp>
      <p:sp>
        <p:nvSpPr>
          <p:cNvPr id="119" name="Flowchart: Alternate Process 118">
            <a:extLst>
              <a:ext uri="{FF2B5EF4-FFF2-40B4-BE49-F238E27FC236}">
                <a16:creationId xmlns:a16="http://schemas.microsoft.com/office/drawing/2014/main" id="{4957598A-DED2-4468-80DD-2244A58967DD}"/>
              </a:ext>
            </a:extLst>
          </p:cNvPr>
          <p:cNvSpPr/>
          <p:nvPr/>
        </p:nvSpPr>
        <p:spPr>
          <a:xfrm>
            <a:off x="882589" y="1196305"/>
            <a:ext cx="2851211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SS2: Force applied by &amp; to Exoskeleton </a:t>
            </a:r>
          </a:p>
        </p:txBody>
      </p:sp>
      <p:sp>
        <p:nvSpPr>
          <p:cNvPr id="120" name="Flowchart: Alternate Process 119">
            <a:extLst>
              <a:ext uri="{FF2B5EF4-FFF2-40B4-BE49-F238E27FC236}">
                <a16:creationId xmlns:a16="http://schemas.microsoft.com/office/drawing/2014/main" id="{805B0755-7490-4908-BDD0-A90D244A26A5}"/>
              </a:ext>
            </a:extLst>
          </p:cNvPr>
          <p:cNvSpPr/>
          <p:nvPr/>
        </p:nvSpPr>
        <p:spPr>
          <a:xfrm>
            <a:off x="882589" y="778758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SS1: Relative Position of Pilot </a:t>
            </a:r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443A859A-B689-42EF-9FCF-B7DE5F1E381D}"/>
              </a:ext>
            </a:extLst>
          </p:cNvPr>
          <p:cNvSpPr/>
          <p:nvPr/>
        </p:nvSpPr>
        <p:spPr>
          <a:xfrm>
            <a:off x="540000" y="4066893"/>
            <a:ext cx="1262618" cy="836484"/>
          </a:xfrm>
          <a:prstGeom prst="flowChartAlternateProcess">
            <a:avLst/>
          </a:prstGeom>
          <a:solidFill>
            <a:srgbClr val="FF5B5B"/>
          </a:solidFill>
          <a:ln w="190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b="1" u="sng" dirty="0">
                <a:latin typeface="Consolas" panose="020B0609020204030204" pitchFamily="49" charset="0"/>
                <a:ea typeface="Yu Gothic" panose="020B0400000000000000" pitchFamily="34" charset="-128"/>
              </a:rPr>
              <a:t>OUTSIDE OF SCOPE</a:t>
            </a:r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position of suit</a:t>
            </a:r>
          </a:p>
        </p:txBody>
      </p:sp>
      <p:sp>
        <p:nvSpPr>
          <p:cNvPr id="42" name="Flowchart: Alternate Process 41">
            <a:extLst>
              <a:ext uri="{FF2B5EF4-FFF2-40B4-BE49-F238E27FC236}">
                <a16:creationId xmlns:a16="http://schemas.microsoft.com/office/drawing/2014/main" id="{DE5AB3E2-694F-4518-A0AA-91EF6CF6D67E}"/>
              </a:ext>
            </a:extLst>
          </p:cNvPr>
          <p:cNvSpPr/>
          <p:nvPr/>
        </p:nvSpPr>
        <p:spPr>
          <a:xfrm>
            <a:off x="540000" y="5162939"/>
            <a:ext cx="1262618" cy="836484"/>
          </a:xfrm>
          <a:prstGeom prst="flowChartAlternateProcess">
            <a:avLst/>
          </a:prstGeom>
          <a:solidFill>
            <a:srgbClr val="FF5B5B"/>
          </a:solidFill>
          <a:ln w="190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b="1" u="sng" dirty="0">
                <a:latin typeface="Consolas" panose="020B0609020204030204" pitchFamily="49" charset="0"/>
                <a:ea typeface="Yu Gothic" panose="020B0400000000000000" pitchFamily="34" charset="-128"/>
              </a:rPr>
              <a:t>OUTSIDE OF SCOPE</a:t>
            </a:r>
          </a:p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Regulate torque output of actuators</a:t>
            </a:r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ED27B7A8-34C4-4CFF-B46F-55193AB8B3E3}"/>
              </a:ext>
            </a:extLst>
          </p:cNvPr>
          <p:cNvSpPr/>
          <p:nvPr/>
        </p:nvSpPr>
        <p:spPr>
          <a:xfrm>
            <a:off x="4321691" y="778759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Achieve/approach the desired position of the suit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96A3839F-D4C5-4194-AC7C-84D6F95C7CF2}"/>
              </a:ext>
            </a:extLst>
          </p:cNvPr>
          <p:cNvSpPr/>
          <p:nvPr/>
        </p:nvSpPr>
        <p:spPr>
          <a:xfrm>
            <a:off x="4321691" y="1874804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Observe and apply currently required change in commands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CBEC67C4-8145-4EDC-B6E6-4E3AB4BA141C}"/>
              </a:ext>
            </a:extLst>
          </p:cNvPr>
          <p:cNvSpPr/>
          <p:nvPr/>
        </p:nvSpPr>
        <p:spPr>
          <a:xfrm>
            <a:off x="2052676" y="2970848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Observe current state of suit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04E96D33-931D-41ED-B785-5AAC4836DA2B}"/>
              </a:ext>
            </a:extLst>
          </p:cNvPr>
          <p:cNvSpPr/>
          <p:nvPr/>
        </p:nvSpPr>
        <p:spPr>
          <a:xfrm>
            <a:off x="2052676" y="4066893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suit interaction with environment (force) </a:t>
            </a:r>
          </a:p>
        </p:txBody>
      </p:sp>
      <p:sp>
        <p:nvSpPr>
          <p:cNvPr id="35" name="Flowchart: Alternate Process 34">
            <a:extLst>
              <a:ext uri="{FF2B5EF4-FFF2-40B4-BE49-F238E27FC236}">
                <a16:creationId xmlns:a16="http://schemas.microsoft.com/office/drawing/2014/main" id="{2BF16F38-5994-4A2C-9431-5E8CE547BC25}"/>
              </a:ext>
            </a:extLst>
          </p:cNvPr>
          <p:cNvSpPr/>
          <p:nvPr/>
        </p:nvSpPr>
        <p:spPr>
          <a:xfrm>
            <a:off x="2052676" y="5162939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force applied at external contact points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A63D1470-FBE3-48D4-8461-35122716F401}"/>
              </a:ext>
            </a:extLst>
          </p:cNvPr>
          <p:cNvSpPr/>
          <p:nvPr/>
        </p:nvSpPr>
        <p:spPr>
          <a:xfrm>
            <a:off x="3565352" y="4066893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pilot interaction with suit (force)</a:t>
            </a:r>
          </a:p>
        </p:txBody>
      </p:sp>
      <p:sp>
        <p:nvSpPr>
          <p:cNvPr id="37" name="Flowchart: Alternate Process 36">
            <a:extLst>
              <a:ext uri="{FF2B5EF4-FFF2-40B4-BE49-F238E27FC236}">
                <a16:creationId xmlns:a16="http://schemas.microsoft.com/office/drawing/2014/main" id="{619597F8-F93B-4AD4-A251-42D24A65AD9C}"/>
              </a:ext>
            </a:extLst>
          </p:cNvPr>
          <p:cNvSpPr/>
          <p:nvPr/>
        </p:nvSpPr>
        <p:spPr>
          <a:xfrm>
            <a:off x="3565352" y="5162939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force applied at internal contact points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D1A998BA-C071-44B5-962E-FE337498CFC8}"/>
              </a:ext>
            </a:extLst>
          </p:cNvPr>
          <p:cNvSpPr/>
          <p:nvPr/>
        </p:nvSpPr>
        <p:spPr>
          <a:xfrm>
            <a:off x="5078028" y="2970849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Observe current state of pilot/desired state of suit</a:t>
            </a:r>
          </a:p>
        </p:txBody>
      </p:sp>
      <p:sp>
        <p:nvSpPr>
          <p:cNvPr id="30" name="Flowchart: Alternate Process 29">
            <a:extLst>
              <a:ext uri="{FF2B5EF4-FFF2-40B4-BE49-F238E27FC236}">
                <a16:creationId xmlns:a16="http://schemas.microsoft.com/office/drawing/2014/main" id="{F1FD1449-71B5-4234-B68C-56B73E3B8CA2}"/>
              </a:ext>
            </a:extLst>
          </p:cNvPr>
          <p:cNvSpPr/>
          <p:nvPr/>
        </p:nvSpPr>
        <p:spPr>
          <a:xfrm>
            <a:off x="5078028" y="4066893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position of limbs in relation to origin</a:t>
            </a:r>
          </a:p>
        </p:txBody>
      </p:sp>
      <p:sp>
        <p:nvSpPr>
          <p:cNvPr id="31" name="Flowchart: Alternate Process 30">
            <a:extLst>
              <a:ext uri="{FF2B5EF4-FFF2-40B4-BE49-F238E27FC236}">
                <a16:creationId xmlns:a16="http://schemas.microsoft.com/office/drawing/2014/main" id="{80AE8C24-5378-46D6-B0D1-7131000DBDEC}"/>
              </a:ext>
            </a:extLst>
          </p:cNvPr>
          <p:cNvSpPr/>
          <p:nvPr/>
        </p:nvSpPr>
        <p:spPr>
          <a:xfrm>
            <a:off x="5078028" y="5162939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position of limbs in relation to fixed rotational axis on suit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E17CF2C8-8C53-48C7-9AD3-469A6F84215D}"/>
              </a:ext>
            </a:extLst>
          </p:cNvPr>
          <p:cNvSpPr/>
          <p:nvPr/>
        </p:nvSpPr>
        <p:spPr>
          <a:xfrm>
            <a:off x="6590704" y="2970849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Determine action required</a:t>
            </a:r>
          </a:p>
        </p:txBody>
      </p:sp>
      <p:sp>
        <p:nvSpPr>
          <p:cNvPr id="32" name="Flowchart: Alternate Process 31">
            <a:extLst>
              <a:ext uri="{FF2B5EF4-FFF2-40B4-BE49-F238E27FC236}">
                <a16:creationId xmlns:a16="http://schemas.microsoft.com/office/drawing/2014/main" id="{B0676973-EA72-4D5F-9A6D-2CAB38CC5F7A}"/>
              </a:ext>
            </a:extLst>
          </p:cNvPr>
          <p:cNvSpPr/>
          <p:nvPr/>
        </p:nvSpPr>
        <p:spPr>
          <a:xfrm>
            <a:off x="6590704" y="4066893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Derive required action of the suit from any given state</a:t>
            </a:r>
          </a:p>
        </p:txBody>
      </p:sp>
      <p:sp>
        <p:nvSpPr>
          <p:cNvPr id="33" name="Flowchart: Alternate Process 32">
            <a:extLst>
              <a:ext uri="{FF2B5EF4-FFF2-40B4-BE49-F238E27FC236}">
                <a16:creationId xmlns:a16="http://schemas.microsoft.com/office/drawing/2014/main" id="{B7FBCCD6-B5C4-43DD-A839-6974AB226413}"/>
              </a:ext>
            </a:extLst>
          </p:cNvPr>
          <p:cNvSpPr/>
          <p:nvPr/>
        </p:nvSpPr>
        <p:spPr>
          <a:xfrm>
            <a:off x="6590704" y="5162939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Develop control method based on kinematics of the suit</a:t>
            </a:r>
          </a:p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87" name="Flowchart: Alternate Process 186">
            <a:extLst>
              <a:ext uri="{FF2B5EF4-FFF2-40B4-BE49-F238E27FC236}">
                <a16:creationId xmlns:a16="http://schemas.microsoft.com/office/drawing/2014/main" id="{17975D41-8DC7-4055-949A-7231CCF688D6}"/>
              </a:ext>
            </a:extLst>
          </p:cNvPr>
          <p:cNvSpPr/>
          <p:nvPr/>
        </p:nvSpPr>
        <p:spPr>
          <a:xfrm>
            <a:off x="8103382" y="5162939"/>
            <a:ext cx="1262618" cy="836484"/>
          </a:xfrm>
          <a:prstGeom prst="flowChartAlternateProcess">
            <a:avLst/>
          </a:prstGeom>
          <a:solidFill>
            <a:srgbClr val="AC75D5"/>
          </a:solidFill>
          <a:ln w="19050">
            <a:solidFill>
              <a:srgbClr val="7030A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Transmit Message over communications system</a:t>
            </a:r>
          </a:p>
        </p:txBody>
      </p:sp>
      <p:sp>
        <p:nvSpPr>
          <p:cNvPr id="188" name="Flowchart: Alternate Process 187">
            <a:extLst>
              <a:ext uri="{FF2B5EF4-FFF2-40B4-BE49-F238E27FC236}">
                <a16:creationId xmlns:a16="http://schemas.microsoft.com/office/drawing/2014/main" id="{70ECDDF3-EE31-4BE2-BB26-E9F9CED294F8}"/>
              </a:ext>
            </a:extLst>
          </p:cNvPr>
          <p:cNvSpPr/>
          <p:nvPr/>
        </p:nvSpPr>
        <p:spPr>
          <a:xfrm>
            <a:off x="8103382" y="2973625"/>
            <a:ext cx="1262618" cy="836484"/>
          </a:xfrm>
          <a:prstGeom prst="flowChartAlternateProcess">
            <a:avLst/>
          </a:prstGeom>
          <a:solidFill>
            <a:srgbClr val="AC75D5"/>
          </a:solidFill>
          <a:ln w="19050">
            <a:solidFill>
              <a:srgbClr val="7030A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Communicate Desired Action</a:t>
            </a:r>
          </a:p>
        </p:txBody>
      </p:sp>
    </p:spTree>
    <p:extLst>
      <p:ext uri="{BB962C8B-B14F-4D97-AF65-F5344CB8AC3E}">
        <p14:creationId xmlns:p14="http://schemas.microsoft.com/office/powerpoint/2010/main" val="1637309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roup 237">
            <a:extLst>
              <a:ext uri="{FF2B5EF4-FFF2-40B4-BE49-F238E27FC236}">
                <a16:creationId xmlns:a16="http://schemas.microsoft.com/office/drawing/2014/main" id="{0E6B7572-1E9F-4788-8D3E-048584AD7FBA}"/>
              </a:ext>
            </a:extLst>
          </p:cNvPr>
          <p:cNvGrpSpPr/>
          <p:nvPr/>
        </p:nvGrpSpPr>
        <p:grpSpPr>
          <a:xfrm>
            <a:off x="540001" y="540000"/>
            <a:ext cx="8825976" cy="5778000"/>
            <a:chOff x="540001" y="540000"/>
            <a:chExt cx="8825976" cy="57780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423C5A2-A69B-407F-A857-7043B7AB41DC}"/>
                </a:ext>
              </a:extLst>
            </p:cNvPr>
            <p:cNvSpPr/>
            <p:nvPr/>
          </p:nvSpPr>
          <p:spPr>
            <a:xfrm>
              <a:off x="2614668" y="4899794"/>
              <a:ext cx="297584" cy="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5DE85CC-580A-4868-A487-CFF225B283DC}"/>
                </a:ext>
              </a:extLst>
            </p:cNvPr>
            <p:cNvSpPr/>
            <p:nvPr/>
          </p:nvSpPr>
          <p:spPr>
            <a:xfrm>
              <a:off x="6998844" y="4899794"/>
              <a:ext cx="297584" cy="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D29B057-9B5E-4972-BD51-9D940E4164BC}"/>
                </a:ext>
              </a:extLst>
            </p:cNvPr>
            <p:cNvGrpSpPr/>
            <p:nvPr/>
          </p:nvGrpSpPr>
          <p:grpSpPr>
            <a:xfrm>
              <a:off x="4321690" y="4205889"/>
              <a:ext cx="217949" cy="551323"/>
              <a:chOff x="4321690" y="4201885"/>
              <a:chExt cx="217949" cy="435898"/>
            </a:xfrm>
            <a:noFill/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FA69A21-1053-46D2-8F51-170ECB25EC92}"/>
                  </a:ext>
                </a:extLst>
              </p:cNvPr>
              <p:cNvSpPr/>
              <p:nvPr/>
            </p:nvSpPr>
            <p:spPr>
              <a:xfrm>
                <a:off x="4321690" y="4201885"/>
                <a:ext cx="217949" cy="2179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95FDAE7D-4F5C-44A6-9BAD-B4147E4BEAEA}"/>
                  </a:ext>
                </a:extLst>
              </p:cNvPr>
              <p:cNvSpPr/>
              <p:nvPr/>
            </p:nvSpPr>
            <p:spPr>
              <a:xfrm>
                <a:off x="4321690" y="4419834"/>
                <a:ext cx="217949" cy="2179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228AAD9F-859F-432F-9734-3FDDD2ADB782}"/>
                </a:ext>
              </a:extLst>
            </p:cNvPr>
            <p:cNvGrpSpPr/>
            <p:nvPr/>
          </p:nvGrpSpPr>
          <p:grpSpPr>
            <a:xfrm>
              <a:off x="5366359" y="4205889"/>
              <a:ext cx="217949" cy="551323"/>
              <a:chOff x="4321690" y="4201885"/>
              <a:chExt cx="217949" cy="435898"/>
            </a:xfrm>
            <a:noFill/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F5018412-6457-488B-A947-8F441C490446}"/>
                  </a:ext>
                </a:extLst>
              </p:cNvPr>
              <p:cNvSpPr/>
              <p:nvPr/>
            </p:nvSpPr>
            <p:spPr>
              <a:xfrm>
                <a:off x="4321690" y="4201885"/>
                <a:ext cx="217949" cy="2179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DCD57071-690B-4155-98BD-486BC68121C9}"/>
                  </a:ext>
                </a:extLst>
              </p:cNvPr>
              <p:cNvSpPr/>
              <p:nvPr/>
            </p:nvSpPr>
            <p:spPr>
              <a:xfrm>
                <a:off x="4321690" y="4419834"/>
                <a:ext cx="217949" cy="2179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BADEB5B-1FA0-480F-B4B7-FA16E78E33A8}"/>
                </a:ext>
              </a:extLst>
            </p:cNvPr>
            <p:cNvSpPr/>
            <p:nvPr/>
          </p:nvSpPr>
          <p:spPr>
            <a:xfrm>
              <a:off x="3745556" y="5117746"/>
              <a:ext cx="127908" cy="418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C50A7802-8233-4992-B9BE-7091952E9771}"/>
                </a:ext>
              </a:extLst>
            </p:cNvPr>
            <p:cNvSpPr/>
            <p:nvPr/>
          </p:nvSpPr>
          <p:spPr>
            <a:xfrm>
              <a:off x="5483376" y="5117746"/>
              <a:ext cx="127908" cy="418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752805B1-74E1-4FCB-9211-390D72069E4D}"/>
                </a:ext>
              </a:extLst>
            </p:cNvPr>
            <p:cNvGrpSpPr/>
            <p:nvPr/>
          </p:nvGrpSpPr>
          <p:grpSpPr>
            <a:xfrm>
              <a:off x="7156702" y="5274385"/>
              <a:ext cx="127908" cy="836480"/>
              <a:chOff x="8102122" y="5274385"/>
              <a:chExt cx="127908" cy="836480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78352EE-89CB-431E-B0ED-D100A3BD1390}"/>
                  </a:ext>
                </a:extLst>
              </p:cNvPr>
              <p:cNvSpPr/>
              <p:nvPr/>
            </p:nvSpPr>
            <p:spPr>
              <a:xfrm>
                <a:off x="8102122" y="5274385"/>
                <a:ext cx="127908" cy="4182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AA83614D-8DAE-4B47-99AA-14062F9FFD8B}"/>
                  </a:ext>
                </a:extLst>
              </p:cNvPr>
              <p:cNvSpPr/>
              <p:nvPr/>
            </p:nvSpPr>
            <p:spPr>
              <a:xfrm>
                <a:off x="8102122" y="5692625"/>
                <a:ext cx="127908" cy="4182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  <p:sp>
          <p:nvSpPr>
            <p:cNvPr id="7" name="Flowchart: Alternate Process 6">
              <a:extLst>
                <a:ext uri="{FF2B5EF4-FFF2-40B4-BE49-F238E27FC236}">
                  <a16:creationId xmlns:a16="http://schemas.microsoft.com/office/drawing/2014/main" id="{BDC8CD1B-7783-44CD-BA33-6E26BA3F5FDD}"/>
                </a:ext>
              </a:extLst>
            </p:cNvPr>
            <p:cNvSpPr/>
            <p:nvPr/>
          </p:nvSpPr>
          <p:spPr>
            <a:xfrm>
              <a:off x="3258498" y="540000"/>
              <a:ext cx="3388984" cy="26233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400" b="1" u="sng" dirty="0">
                  <a:latin typeface="Consolas" panose="020B0609020204030204" pitchFamily="49" charset="0"/>
                  <a:ea typeface="Yu Gothic" panose="020B0400000000000000" pitchFamily="34" charset="-128"/>
                </a:rPr>
                <a:t>SS1: Relative Position of Pilot </a:t>
              </a:r>
            </a:p>
          </p:txBody>
        </p:sp>
        <p:sp>
          <p:nvSpPr>
            <p:cNvPr id="24" name="Flowchart: Alternate Process 23">
              <a:extLst>
                <a:ext uri="{FF2B5EF4-FFF2-40B4-BE49-F238E27FC236}">
                  <a16:creationId xmlns:a16="http://schemas.microsoft.com/office/drawing/2014/main" id="{2DA2B122-C08F-43FA-9300-AE06F1C82B98}"/>
                </a:ext>
              </a:extLst>
            </p:cNvPr>
            <p:cNvSpPr/>
            <p:nvPr/>
          </p:nvSpPr>
          <p:spPr>
            <a:xfrm>
              <a:off x="900001" y="3008872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Define Origin / Rotational Axis</a:t>
              </a:r>
            </a:p>
          </p:txBody>
        </p:sp>
        <p:sp>
          <p:nvSpPr>
            <p:cNvPr id="29" name="Flowchart: Alternate Process 28">
              <a:extLst>
                <a:ext uri="{FF2B5EF4-FFF2-40B4-BE49-F238E27FC236}">
                  <a16:creationId xmlns:a16="http://schemas.microsoft.com/office/drawing/2014/main" id="{642B8AF3-139C-4DD2-999B-77467D9913C8}"/>
                </a:ext>
              </a:extLst>
            </p:cNvPr>
            <p:cNvSpPr/>
            <p:nvPr/>
          </p:nvSpPr>
          <p:spPr>
            <a:xfrm>
              <a:off x="4321690" y="4063308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Detect distance / proximity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9B84EE9-F805-4C24-80E0-883DD0CFC543}"/>
                </a:ext>
              </a:extLst>
            </p:cNvPr>
            <p:cNvCxnSpPr>
              <a:stCxn id="37" idx="2"/>
              <a:endCxn id="38" idx="0"/>
            </p:cNvCxnSpPr>
            <p:nvPr/>
          </p:nvCxnSpPr>
          <p:spPr>
            <a:xfrm>
              <a:off x="4953000" y="2790920"/>
              <a:ext cx="0" cy="21795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7E0C5AF-5A96-4056-ACE7-88BB922ABB18}"/>
                </a:ext>
              </a:extLst>
            </p:cNvPr>
            <p:cNvCxnSpPr>
              <a:stCxn id="36" idx="2"/>
              <a:endCxn id="37" idx="0"/>
            </p:cNvCxnSpPr>
            <p:nvPr/>
          </p:nvCxnSpPr>
          <p:spPr>
            <a:xfrm>
              <a:off x="4953000" y="1736484"/>
              <a:ext cx="0" cy="21795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36" name="Flowchart: Alternate Process 35">
              <a:extLst>
                <a:ext uri="{FF2B5EF4-FFF2-40B4-BE49-F238E27FC236}">
                  <a16:creationId xmlns:a16="http://schemas.microsoft.com/office/drawing/2014/main" id="{D92F409B-EDD8-46C5-A4D2-F93183E2606B}"/>
                </a:ext>
              </a:extLst>
            </p:cNvPr>
            <p:cNvSpPr/>
            <p:nvPr/>
          </p:nvSpPr>
          <p:spPr>
            <a:xfrm>
              <a:off x="4321691" y="900000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Observe current state of pilot/desired state of suit</a:t>
              </a:r>
            </a:p>
          </p:txBody>
        </p:sp>
        <p:sp>
          <p:nvSpPr>
            <p:cNvPr id="37" name="Flowchart: Alternate Process 36">
              <a:extLst>
                <a:ext uri="{FF2B5EF4-FFF2-40B4-BE49-F238E27FC236}">
                  <a16:creationId xmlns:a16="http://schemas.microsoft.com/office/drawing/2014/main" id="{50115687-D116-4ABA-A652-AD6EE015EF68}"/>
                </a:ext>
              </a:extLst>
            </p:cNvPr>
            <p:cNvSpPr/>
            <p:nvPr/>
          </p:nvSpPr>
          <p:spPr>
            <a:xfrm>
              <a:off x="4321691" y="1954436"/>
              <a:ext cx="1262618" cy="836484"/>
            </a:xfrm>
            <a:prstGeom prst="flowChartAlternateProcess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Measure position of limbs in relation to origin</a:t>
              </a:r>
            </a:p>
          </p:txBody>
        </p:sp>
        <p:sp>
          <p:nvSpPr>
            <p:cNvPr id="38" name="Flowchart: Alternate Process 37">
              <a:extLst>
                <a:ext uri="{FF2B5EF4-FFF2-40B4-BE49-F238E27FC236}">
                  <a16:creationId xmlns:a16="http://schemas.microsoft.com/office/drawing/2014/main" id="{36AFA404-2F42-45E1-A7C3-93CEEEC99AA4}"/>
                </a:ext>
              </a:extLst>
            </p:cNvPr>
            <p:cNvSpPr/>
            <p:nvPr/>
          </p:nvSpPr>
          <p:spPr>
            <a:xfrm>
              <a:off x="4321691" y="3008872"/>
              <a:ext cx="1262618" cy="836484"/>
            </a:xfrm>
            <a:prstGeom prst="flowChartAlternateProcess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Measure position of limbs in relation to fixed rotational axis on suit</a:t>
              </a:r>
            </a:p>
          </p:txBody>
        </p:sp>
        <p:sp>
          <p:nvSpPr>
            <p:cNvPr id="20" name="Flowchart: Alternate Process 19">
              <a:extLst>
                <a:ext uri="{FF2B5EF4-FFF2-40B4-BE49-F238E27FC236}">
                  <a16:creationId xmlns:a16="http://schemas.microsoft.com/office/drawing/2014/main" id="{EE20DA8A-1203-4004-B796-1159A72D15A7}"/>
                </a:ext>
              </a:extLst>
            </p:cNvPr>
            <p:cNvSpPr/>
            <p:nvPr/>
          </p:nvSpPr>
          <p:spPr>
            <a:xfrm>
              <a:off x="540001" y="540000"/>
              <a:ext cx="8825976" cy="5778000"/>
            </a:xfrm>
            <a:prstGeom prst="flowChartAlternateProcess">
              <a:avLst/>
            </a:prstGeom>
            <a:noFill/>
            <a:ln w="19050">
              <a:prstDash val="lgDash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050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74813D39-7903-430B-A115-CEDD44E3B1A0}"/>
                </a:ext>
              </a:extLst>
            </p:cNvPr>
            <p:cNvCxnSpPr>
              <a:cxnSpLocks/>
              <a:stCxn id="89" idx="3"/>
              <a:endCxn id="19" idx="0"/>
            </p:cNvCxnSpPr>
            <p:nvPr/>
          </p:nvCxnSpPr>
          <p:spPr>
            <a:xfrm>
              <a:off x="5584308" y="4619382"/>
              <a:ext cx="1080811" cy="498364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3" name="Connector: Elbow 92">
              <a:extLst>
                <a:ext uri="{FF2B5EF4-FFF2-40B4-BE49-F238E27FC236}">
                  <a16:creationId xmlns:a16="http://schemas.microsoft.com/office/drawing/2014/main" id="{91142E9F-B215-40BC-8FF0-61748BE44660}"/>
                </a:ext>
              </a:extLst>
            </p:cNvPr>
            <p:cNvCxnSpPr>
              <a:cxnSpLocks/>
              <a:stCxn id="70" idx="2"/>
              <a:endCxn id="86" idx="0"/>
            </p:cNvCxnSpPr>
            <p:nvPr/>
          </p:nvCxnSpPr>
          <p:spPr>
            <a:xfrm rot="16200000" flipH="1">
              <a:off x="7652187" y="4395243"/>
              <a:ext cx="217951" cy="1227053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E40D16B-0B0A-4291-8165-F0754E500AA0}"/>
                </a:ext>
              </a:extLst>
            </p:cNvPr>
            <p:cNvSpPr/>
            <p:nvPr/>
          </p:nvSpPr>
          <p:spPr>
            <a:xfrm>
              <a:off x="2617054" y="5274385"/>
              <a:ext cx="127908" cy="418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7D8C76A-6CC5-408F-AC7F-69E1B59F0784}"/>
                </a:ext>
              </a:extLst>
            </p:cNvPr>
            <p:cNvSpPr/>
            <p:nvPr/>
          </p:nvSpPr>
          <p:spPr>
            <a:xfrm>
              <a:off x="2617054" y="5692625"/>
              <a:ext cx="127908" cy="418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35A7958-0784-4046-80BE-40798ACA78E8}"/>
                </a:ext>
              </a:extLst>
            </p:cNvPr>
            <p:cNvCxnSpPr>
              <a:cxnSpLocks/>
              <a:stCxn id="17" idx="3"/>
              <a:endCxn id="18" idx="1"/>
            </p:cNvCxnSpPr>
            <p:nvPr/>
          </p:nvCxnSpPr>
          <p:spPr>
            <a:xfrm>
              <a:off x="3877286" y="5535988"/>
              <a:ext cx="44695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6DBD670E-EA2A-451E-850F-2ED7281F70E1}"/>
                </a:ext>
              </a:extLst>
            </p:cNvPr>
            <p:cNvCxnSpPr>
              <a:cxnSpLocks/>
              <a:stCxn id="18" idx="3"/>
              <a:endCxn id="19" idx="1"/>
            </p:cNvCxnSpPr>
            <p:nvPr/>
          </p:nvCxnSpPr>
          <p:spPr>
            <a:xfrm>
              <a:off x="5586857" y="5535988"/>
              <a:ext cx="44695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60861DB6-7D6D-4711-BCCF-E83EC7481698}"/>
                </a:ext>
              </a:extLst>
            </p:cNvPr>
            <p:cNvCxnSpPr>
              <a:cxnSpLocks/>
              <a:stCxn id="19" idx="3"/>
              <a:endCxn id="86" idx="1"/>
            </p:cNvCxnSpPr>
            <p:nvPr/>
          </p:nvCxnSpPr>
          <p:spPr>
            <a:xfrm>
              <a:off x="7296428" y="5535988"/>
              <a:ext cx="44695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7" name="Flowchart: Alternate Process 16">
              <a:extLst>
                <a:ext uri="{FF2B5EF4-FFF2-40B4-BE49-F238E27FC236}">
                  <a16:creationId xmlns:a16="http://schemas.microsoft.com/office/drawing/2014/main" id="{D6880F27-7869-44F4-BA18-C658D30CC6F6}"/>
                </a:ext>
              </a:extLst>
            </p:cNvPr>
            <p:cNvSpPr/>
            <p:nvPr/>
          </p:nvSpPr>
          <p:spPr>
            <a:xfrm>
              <a:off x="2614668" y="5117746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Detect Signal</a:t>
              </a:r>
            </a:p>
          </p:txBody>
        </p:sp>
        <p:sp>
          <p:nvSpPr>
            <p:cNvPr id="18" name="Flowchart: Alternate Process 17">
              <a:extLst>
                <a:ext uri="{FF2B5EF4-FFF2-40B4-BE49-F238E27FC236}">
                  <a16:creationId xmlns:a16="http://schemas.microsoft.com/office/drawing/2014/main" id="{507FB19F-0FFD-483C-9DDF-3FDD57B3763C}"/>
                </a:ext>
              </a:extLst>
            </p:cNvPr>
            <p:cNvSpPr/>
            <p:nvPr/>
          </p:nvSpPr>
          <p:spPr>
            <a:xfrm>
              <a:off x="4324239" y="5117746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Remove Noise</a:t>
              </a:r>
            </a:p>
          </p:txBody>
        </p:sp>
        <p:sp>
          <p:nvSpPr>
            <p:cNvPr id="19" name="Flowchart: Alternate Process 18">
              <a:extLst>
                <a:ext uri="{FF2B5EF4-FFF2-40B4-BE49-F238E27FC236}">
                  <a16:creationId xmlns:a16="http://schemas.microsoft.com/office/drawing/2014/main" id="{3217BC8F-77B9-4DBD-AD64-60D7FAAF745C}"/>
                </a:ext>
              </a:extLst>
            </p:cNvPr>
            <p:cNvSpPr/>
            <p:nvPr/>
          </p:nvSpPr>
          <p:spPr>
            <a:xfrm>
              <a:off x="6033810" y="5117746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Apply Sufficient Amplification</a:t>
              </a:r>
            </a:p>
          </p:txBody>
        </p:sp>
        <p:sp>
          <p:nvSpPr>
            <p:cNvPr id="86" name="Flowchart: Alternate Process 85">
              <a:extLst>
                <a:ext uri="{FF2B5EF4-FFF2-40B4-BE49-F238E27FC236}">
                  <a16:creationId xmlns:a16="http://schemas.microsoft.com/office/drawing/2014/main" id="{484A4846-31D9-46DC-A34A-EE6B8EDF80BE}"/>
                </a:ext>
              </a:extLst>
            </p:cNvPr>
            <p:cNvSpPr/>
            <p:nvPr/>
          </p:nvSpPr>
          <p:spPr>
            <a:xfrm>
              <a:off x="7743380" y="5117746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Read Signal</a:t>
              </a:r>
            </a:p>
          </p:txBody>
        </p:sp>
        <p:sp>
          <p:nvSpPr>
            <p:cNvPr id="30" name="Flowchart: Alternate Process 29">
              <a:extLst>
                <a:ext uri="{FF2B5EF4-FFF2-40B4-BE49-F238E27FC236}">
                  <a16:creationId xmlns:a16="http://schemas.microsoft.com/office/drawing/2014/main" id="{69ECF706-1FDA-4E1A-8C85-67EDF63C6058}"/>
                </a:ext>
              </a:extLst>
            </p:cNvPr>
            <p:cNvSpPr/>
            <p:nvPr/>
          </p:nvSpPr>
          <p:spPr>
            <a:xfrm>
              <a:off x="7743380" y="3008872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Parse readings into useable data</a:t>
              </a:r>
            </a:p>
          </p:txBody>
        </p:sp>
        <p:sp>
          <p:nvSpPr>
            <p:cNvPr id="143" name="Flowchart: Alternate Process 142">
              <a:extLst>
                <a:ext uri="{FF2B5EF4-FFF2-40B4-BE49-F238E27FC236}">
                  <a16:creationId xmlns:a16="http://schemas.microsoft.com/office/drawing/2014/main" id="{5EE8BAA9-0AB9-4D7E-B5B4-44B8316F3839}"/>
                </a:ext>
              </a:extLst>
            </p:cNvPr>
            <p:cNvSpPr/>
            <p:nvPr/>
          </p:nvSpPr>
          <p:spPr>
            <a:xfrm>
              <a:off x="7743380" y="4063310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Map from ADC readings to meters</a:t>
              </a:r>
            </a:p>
          </p:txBody>
        </p: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6D128C6B-9955-4001-86C9-79102CA0F7F0}"/>
                </a:ext>
              </a:extLst>
            </p:cNvPr>
            <p:cNvCxnSpPr>
              <a:cxnSpLocks/>
              <a:stCxn id="143" idx="0"/>
              <a:endCxn id="30" idx="2"/>
            </p:cNvCxnSpPr>
            <p:nvPr/>
          </p:nvCxnSpPr>
          <p:spPr>
            <a:xfrm flipV="1">
              <a:off x="8374689" y="3845356"/>
              <a:ext cx="0" cy="2179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3" name="Straight Arrow Connector 222">
              <a:extLst>
                <a:ext uri="{FF2B5EF4-FFF2-40B4-BE49-F238E27FC236}">
                  <a16:creationId xmlns:a16="http://schemas.microsoft.com/office/drawing/2014/main" id="{A19DCC99-8431-4386-8813-1037B5401878}"/>
                </a:ext>
              </a:extLst>
            </p:cNvPr>
            <p:cNvCxnSpPr>
              <a:cxnSpLocks/>
              <a:stCxn id="30" idx="1"/>
              <a:endCxn id="38" idx="3"/>
            </p:cNvCxnSpPr>
            <p:nvPr/>
          </p:nvCxnSpPr>
          <p:spPr>
            <a:xfrm flipH="1">
              <a:off x="5584309" y="3427114"/>
              <a:ext cx="215907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3B9B0590-AC4B-4E44-B224-2022D9E7D274}"/>
                </a:ext>
              </a:extLst>
            </p:cNvPr>
            <p:cNvCxnSpPr>
              <a:cxnSpLocks/>
              <a:stCxn id="24" idx="3"/>
              <a:endCxn id="38" idx="1"/>
            </p:cNvCxnSpPr>
            <p:nvPr/>
          </p:nvCxnSpPr>
          <p:spPr>
            <a:xfrm>
              <a:off x="2162619" y="3427114"/>
              <a:ext cx="215907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0" name="Straight Arrow Connector 229">
              <a:extLst>
                <a:ext uri="{FF2B5EF4-FFF2-40B4-BE49-F238E27FC236}">
                  <a16:creationId xmlns:a16="http://schemas.microsoft.com/office/drawing/2014/main" id="{29C0B52E-5589-47BF-8FDF-DB9B3E5FC9AC}"/>
                </a:ext>
              </a:extLst>
            </p:cNvPr>
            <p:cNvCxnSpPr>
              <a:cxnSpLocks/>
              <a:stCxn id="38" idx="2"/>
              <a:endCxn id="29" idx="0"/>
            </p:cNvCxnSpPr>
            <p:nvPr/>
          </p:nvCxnSpPr>
          <p:spPr>
            <a:xfrm flipH="1">
              <a:off x="4952999" y="3845356"/>
              <a:ext cx="1" cy="21795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47" name="Flowchart: Alternate Process 46">
              <a:extLst>
                <a:ext uri="{FF2B5EF4-FFF2-40B4-BE49-F238E27FC236}">
                  <a16:creationId xmlns:a16="http://schemas.microsoft.com/office/drawing/2014/main" id="{CC017A0B-5B42-4E30-BE82-50B4D305FAFC}"/>
                </a:ext>
              </a:extLst>
            </p:cNvPr>
            <p:cNvSpPr/>
            <p:nvPr/>
          </p:nvSpPr>
          <p:spPr>
            <a:xfrm>
              <a:off x="900001" y="4063310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Create fixed measurement point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9FC219AF-DDB2-4F24-8344-3C79CA687518}"/>
                </a:ext>
              </a:extLst>
            </p:cNvPr>
            <p:cNvCxnSpPr>
              <a:cxnSpLocks/>
              <a:stCxn id="47" idx="0"/>
              <a:endCxn id="24" idx="2"/>
            </p:cNvCxnSpPr>
            <p:nvPr/>
          </p:nvCxnSpPr>
          <p:spPr>
            <a:xfrm flipV="1">
              <a:off x="1531310" y="3845356"/>
              <a:ext cx="0" cy="2179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53" name="Flowchart: Alternate Process 52">
              <a:extLst>
                <a:ext uri="{FF2B5EF4-FFF2-40B4-BE49-F238E27FC236}">
                  <a16:creationId xmlns:a16="http://schemas.microsoft.com/office/drawing/2014/main" id="{FAE7D94C-0D03-47F5-BB8F-352047CA80DE}"/>
                </a:ext>
              </a:extLst>
            </p:cNvPr>
            <p:cNvSpPr/>
            <p:nvPr/>
          </p:nvSpPr>
          <p:spPr>
            <a:xfrm>
              <a:off x="905097" y="5117746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Modulate Emitted Signal</a:t>
              </a:r>
            </a:p>
          </p:txBody>
        </p:sp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62396A58-CF7C-43AA-AA66-50765AE36ED9}"/>
                </a:ext>
              </a:extLst>
            </p:cNvPr>
            <p:cNvCxnSpPr>
              <a:cxnSpLocks/>
              <a:stCxn id="26" idx="2"/>
              <a:endCxn id="53" idx="0"/>
            </p:cNvCxnSpPr>
            <p:nvPr/>
          </p:nvCxnSpPr>
          <p:spPr>
            <a:xfrm rot="5400000">
              <a:off x="2040958" y="4395243"/>
              <a:ext cx="217951" cy="122705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48064936-04B1-4197-8661-70406BB4ACF4}"/>
                </a:ext>
              </a:extLst>
            </p:cNvPr>
            <p:cNvCxnSpPr>
              <a:cxnSpLocks/>
              <a:stCxn id="72" idx="1"/>
              <a:endCxn id="17" idx="0"/>
            </p:cNvCxnSpPr>
            <p:nvPr/>
          </p:nvCxnSpPr>
          <p:spPr>
            <a:xfrm rot="10800000" flipV="1">
              <a:off x="3245978" y="4619382"/>
              <a:ext cx="1075713" cy="498364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5" name="Connector: Elbow 74">
              <a:extLst>
                <a:ext uri="{FF2B5EF4-FFF2-40B4-BE49-F238E27FC236}">
                  <a16:creationId xmlns:a16="http://schemas.microsoft.com/office/drawing/2014/main" id="{07B89BC7-BC56-401B-BBC4-A166E07F224A}"/>
                </a:ext>
              </a:extLst>
            </p:cNvPr>
            <p:cNvCxnSpPr>
              <a:cxnSpLocks/>
              <a:stCxn id="27" idx="1"/>
              <a:endCxn id="26" idx="0"/>
            </p:cNvCxnSpPr>
            <p:nvPr/>
          </p:nvCxnSpPr>
          <p:spPr>
            <a:xfrm rot="10800000" flipV="1">
              <a:off x="2763460" y="4343720"/>
              <a:ext cx="1558230" cy="556074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1" name="Connector: Elbow 80">
              <a:extLst>
                <a:ext uri="{FF2B5EF4-FFF2-40B4-BE49-F238E27FC236}">
                  <a16:creationId xmlns:a16="http://schemas.microsoft.com/office/drawing/2014/main" id="{19A906FE-52AC-451A-A3B6-1913DC4F3A50}"/>
                </a:ext>
              </a:extLst>
            </p:cNvPr>
            <p:cNvCxnSpPr>
              <a:cxnSpLocks/>
              <a:stCxn id="88" idx="3"/>
              <a:endCxn id="70" idx="0"/>
            </p:cNvCxnSpPr>
            <p:nvPr/>
          </p:nvCxnSpPr>
          <p:spPr>
            <a:xfrm>
              <a:off x="5584308" y="4343720"/>
              <a:ext cx="1563328" cy="556074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E0A87C7-F476-44BA-9BB9-C003EA656DEF}"/>
                </a:ext>
              </a:extLst>
            </p:cNvPr>
            <p:cNvCxnSpPr>
              <a:cxnSpLocks/>
              <a:stCxn id="18" idx="0"/>
              <a:endCxn id="29" idx="2"/>
            </p:cNvCxnSpPr>
            <p:nvPr/>
          </p:nvCxnSpPr>
          <p:spPr>
            <a:xfrm flipH="1" flipV="1">
              <a:off x="4952999" y="4899792"/>
              <a:ext cx="2549" cy="2179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0092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5070</TotalTime>
  <Words>1496</Words>
  <Application>Microsoft Office PowerPoint</Application>
  <PresentationFormat>A4 Paper (210x297 mm)</PresentationFormat>
  <Paragraphs>572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Yu Gothic</vt:lpstr>
      <vt:lpstr>Arial</vt:lpstr>
      <vt:lpstr>Calibri</vt:lpstr>
      <vt:lpstr>Calibri Light</vt:lpstr>
      <vt:lpstr>Cambria Math</vt:lpstr>
      <vt:lpstr>Consolas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 Samuel Williams</dc:creator>
  <cp:lastModifiedBy>Mr Samuel Williams</cp:lastModifiedBy>
  <cp:revision>229</cp:revision>
  <dcterms:created xsi:type="dcterms:W3CDTF">2018-05-29T03:36:53Z</dcterms:created>
  <dcterms:modified xsi:type="dcterms:W3CDTF">2018-06-10T06:28:17Z</dcterms:modified>
</cp:coreProperties>
</file>