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4" r:id="rId3"/>
    <p:sldId id="275" r:id="rId4"/>
    <p:sldId id="270" r:id="rId5"/>
    <p:sldId id="256" r:id="rId6"/>
    <p:sldId id="258" r:id="rId7"/>
    <p:sldId id="262" r:id="rId8"/>
    <p:sldId id="263" r:id="rId9"/>
    <p:sldId id="264" r:id="rId10"/>
    <p:sldId id="257" r:id="rId11"/>
    <p:sldId id="271" r:id="rId12"/>
    <p:sldId id="272" r:id="rId13"/>
    <p:sldId id="273" r:id="rId14"/>
    <p:sldId id="259" r:id="rId15"/>
    <p:sldId id="260" r:id="rId16"/>
    <p:sldId id="266" r:id="rId17"/>
    <p:sldId id="261" r:id="rId18"/>
    <p:sldId id="267" r:id="rId19"/>
    <p:sldId id="268" r:id="rId20"/>
    <p:sldId id="265" r:id="rId2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>
        <p:scale>
          <a:sx n="75" d="100"/>
          <a:sy n="75" d="100"/>
        </p:scale>
        <p:origin x="1611" y="9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4/06/2018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2129B3-D476-438C-9397-C0025EE38E0A}"/>
              </a:ext>
            </a:extLst>
          </p:cNvPr>
          <p:cNvSpPr/>
          <p:nvPr/>
        </p:nvSpPr>
        <p:spPr>
          <a:xfrm>
            <a:off x="10408667" y="1785858"/>
            <a:ext cx="282909" cy="50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FEFBE-0D25-4A30-BA5A-776C46B8716C}"/>
              </a:ext>
            </a:extLst>
          </p:cNvPr>
          <p:cNvGrpSpPr/>
          <p:nvPr/>
        </p:nvGrpSpPr>
        <p:grpSpPr>
          <a:xfrm>
            <a:off x="5634289" y="170281"/>
            <a:ext cx="1452312" cy="1452312"/>
            <a:chOff x="1515579" y="-98514"/>
            <a:chExt cx="5749102" cy="5749102"/>
          </a:xfrm>
        </p:grpSpPr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E6F25C49-3689-464E-8728-736E8EADEE81}"/>
                </a:ext>
              </a:extLst>
            </p:cNvPr>
            <p:cNvSpPr/>
            <p:nvPr/>
          </p:nvSpPr>
          <p:spPr>
            <a:xfrm>
              <a:off x="4011235" y="2397142"/>
              <a:ext cx="757790" cy="757790"/>
            </a:xfrm>
            <a:prstGeom prst="mathPlus">
              <a:avLst>
                <a:gd name="adj1" fmla="val 752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6C968D20-339F-4E3A-BF11-17472EBFC397}"/>
                </a:ext>
              </a:extLst>
            </p:cNvPr>
            <p:cNvSpPr/>
            <p:nvPr/>
          </p:nvSpPr>
          <p:spPr>
            <a:xfrm rot="10800000">
              <a:off x="1515579" y="-98514"/>
              <a:ext cx="5749102" cy="5749102"/>
            </a:xfrm>
            <a:prstGeom prst="blockArc">
              <a:avLst>
                <a:gd name="adj1" fmla="val 10800000"/>
                <a:gd name="adj2" fmla="val 21582141"/>
                <a:gd name="adj3" fmla="val 163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7F2DF2E-0AA5-4AF6-8613-E101B654360F}"/>
              </a:ext>
            </a:extLst>
          </p:cNvPr>
          <p:cNvSpPr/>
          <p:nvPr/>
        </p:nvSpPr>
        <p:spPr>
          <a:xfrm>
            <a:off x="2301095" y="1711072"/>
            <a:ext cx="161759" cy="326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F43C9-A76A-488D-B6EA-75903436F1EC}"/>
              </a:ext>
            </a:extLst>
          </p:cNvPr>
          <p:cNvGrpSpPr/>
          <p:nvPr/>
        </p:nvGrpSpPr>
        <p:grpSpPr>
          <a:xfrm>
            <a:off x="753860" y="170281"/>
            <a:ext cx="3256228" cy="2642323"/>
            <a:chOff x="753860" y="170281"/>
            <a:chExt cx="3256228" cy="264232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2184C8-72CB-4EDE-A89C-7339A2252BA9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2642323"/>
              <a:chOff x="753860" y="170281"/>
              <a:chExt cx="1452312" cy="26423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77D03F-6647-4711-9673-65D849259E5E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1452312"/>
                <a:chOff x="753860" y="170281"/>
                <a:chExt cx="1452312" cy="145231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E40FD6D-7C89-4AB1-832F-FD652524A5E0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4" name="Plus Sign 3">
                    <a:extLst>
                      <a:ext uri="{FF2B5EF4-FFF2-40B4-BE49-F238E27FC236}">
                        <a16:creationId xmlns:a16="http://schemas.microsoft.com/office/drawing/2014/main" id="{84AFFD75-8FED-407A-B152-822958CED3C6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" name="Block Arc 4">
                    <a:extLst>
                      <a:ext uri="{FF2B5EF4-FFF2-40B4-BE49-F238E27FC236}">
                        <a16:creationId xmlns:a16="http://schemas.microsoft.com/office/drawing/2014/main" id="{CDB688B9-184B-40F2-9DAC-DCB0BA73A4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63D9C2-2634-4CD5-ADF0-F38CC2752F3A}"/>
                    </a:ext>
                  </a:extLst>
                </p:cNvPr>
                <p:cNvSpPr/>
                <p:nvPr/>
              </p:nvSpPr>
              <p:spPr>
                <a:xfrm flipH="1">
                  <a:off x="1773282" y="1514151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8E5F2A-89A9-4018-A17C-97B5F89D1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180" y="2204358"/>
                <a:ext cx="283798" cy="608246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F40428-CD69-4343-91F5-3F733B72D645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1480015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9F05A69-1A64-47A1-AE65-707B37313DA0}"/>
                  </a:ext>
                </a:extLst>
              </p:cNvPr>
              <p:cNvCxnSpPr/>
              <p:nvPr/>
            </p:nvCxnSpPr>
            <p:spPr>
              <a:xfrm flipH="1">
                <a:off x="1798600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C850937-78E3-422B-AE30-AE3271F00669}"/>
                </a:ext>
              </a:extLst>
            </p:cNvPr>
            <p:cNvGrpSpPr/>
            <p:nvPr/>
          </p:nvGrpSpPr>
          <p:grpSpPr>
            <a:xfrm>
              <a:off x="2557776" y="170281"/>
              <a:ext cx="1452312" cy="2642323"/>
              <a:chOff x="3188632" y="170281"/>
              <a:chExt cx="1452312" cy="26423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7149D74-0D51-4615-94E9-74C3B548260D}"/>
                  </a:ext>
                </a:extLst>
              </p:cNvPr>
              <p:cNvGrpSpPr/>
              <p:nvPr/>
            </p:nvGrpSpPr>
            <p:grpSpPr>
              <a:xfrm>
                <a:off x="3188632" y="170281"/>
                <a:ext cx="1452312" cy="1452312"/>
                <a:chOff x="1515579" y="-98514"/>
                <a:chExt cx="5749102" cy="5749102"/>
              </a:xfrm>
            </p:grpSpPr>
            <p:sp>
              <p:nvSpPr>
                <p:cNvPr id="19" name="Plus Sign 18">
                  <a:extLst>
                    <a:ext uri="{FF2B5EF4-FFF2-40B4-BE49-F238E27FC236}">
                      <a16:creationId xmlns:a16="http://schemas.microsoft.com/office/drawing/2014/main" id="{52672F43-9C4D-443C-A764-04B8E4AD5A03}"/>
                    </a:ext>
                  </a:extLst>
                </p:cNvPr>
                <p:cNvSpPr/>
                <p:nvPr/>
              </p:nvSpPr>
              <p:spPr>
                <a:xfrm>
                  <a:off x="4011235" y="2397142"/>
                  <a:ext cx="757790" cy="757790"/>
                </a:xfrm>
                <a:prstGeom prst="mathPlus">
                  <a:avLst>
                    <a:gd name="adj1" fmla="val 7520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Block Arc 19">
                  <a:extLst>
                    <a:ext uri="{FF2B5EF4-FFF2-40B4-BE49-F238E27FC236}">
                      <a16:creationId xmlns:a16="http://schemas.microsoft.com/office/drawing/2014/main" id="{E5897471-F49C-4DEA-B609-FF01399EBDCD}"/>
                    </a:ext>
                  </a:extLst>
                </p:cNvPr>
                <p:cNvSpPr/>
                <p:nvPr/>
              </p:nvSpPr>
              <p:spPr>
                <a:xfrm rot="10800000">
                  <a:off x="1515579" y="-98514"/>
                  <a:ext cx="5749102" cy="5749102"/>
                </a:xfrm>
                <a:prstGeom prst="blockArc">
                  <a:avLst>
                    <a:gd name="adj1" fmla="val 10800000"/>
                    <a:gd name="adj2" fmla="val 21582141"/>
                    <a:gd name="adj3" fmla="val 1632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CF58FC-D315-43A5-B469-5A309412FE34}"/>
                  </a:ext>
                </a:extLst>
              </p:cNvPr>
              <p:cNvSpPr/>
              <p:nvPr/>
            </p:nvSpPr>
            <p:spPr>
              <a:xfrm flipH="1">
                <a:off x="3199517" y="1043344"/>
                <a:ext cx="45720" cy="45720"/>
              </a:xfrm>
              <a:prstGeom prst="ellipse">
                <a:avLst/>
              </a:prstGeom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2439A3-E3B9-4C9D-B73F-7DC71ED77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5237" y="2204357"/>
                <a:ext cx="652333" cy="153604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AE15D7-F957-484F-AB3C-034502F1D99C}"/>
                  </a:ext>
                </a:extLst>
              </p:cNvPr>
              <p:cNvCxnSpPr/>
              <p:nvPr/>
            </p:nvCxnSpPr>
            <p:spPr>
              <a:xfrm flipH="1">
                <a:off x="3917571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76CDF45-F634-4996-98AE-E4377F882DAE}"/>
                  </a:ext>
                </a:extLst>
              </p:cNvPr>
              <p:cNvCxnSpPr/>
              <p:nvPr/>
            </p:nvCxnSpPr>
            <p:spPr>
              <a:xfrm flipH="1">
                <a:off x="3220609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 xmlns="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428363" y="2665623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Flowchart: Process 60">
                <a:extLst>
                  <a:ext uri="{FF2B5EF4-FFF2-40B4-BE49-F238E27FC236}">
                    <a16:creationId xmlns:a16="http://schemas.microsoft.com/office/drawing/2014/main" id="{5D89965E-AD25-420A-BBD2-7AED47C35010}"/>
                  </a:ext>
                </a:extLst>
              </p:cNvPr>
              <p:cNvSpPr/>
              <p:nvPr/>
            </p:nvSpPr>
            <p:spPr>
              <a:xfrm>
                <a:off x="6266329" y="-983238"/>
                <a:ext cx="1189865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1" name="Flowchart: Process 60">
                <a:extLst>
                  <a:ext uri="{FF2B5EF4-FFF2-40B4-BE49-F238E27FC236}">
                    <a16:creationId xmlns:a16="http://schemas.microsoft.com/office/drawing/2014/main" id="{5D89965E-AD25-420A-BBD2-7AED47C35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329" y="-983238"/>
                <a:ext cx="1189865" cy="612648"/>
              </a:xfrm>
              <a:prstGeom prst="flowChartProcess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E92715-5469-4196-9972-1B306728C7EB}"/>
              </a:ext>
            </a:extLst>
          </p:cNvPr>
          <p:cNvCxnSpPr>
            <a:cxnSpLocks/>
            <a:stCxn id="77" idx="6"/>
            <a:endCxn id="68" idx="2"/>
          </p:cNvCxnSpPr>
          <p:nvPr/>
        </p:nvCxnSpPr>
        <p:spPr>
          <a:xfrm>
            <a:off x="2482817" y="-676914"/>
            <a:ext cx="1283640" cy="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7AB40E-E583-4847-AE9A-9B5AC12D471E}"/>
              </a:ext>
            </a:extLst>
          </p:cNvPr>
          <p:cNvCxnSpPr>
            <a:cxnSpLocks/>
            <a:stCxn id="73" idx="1"/>
            <a:endCxn id="77" idx="4"/>
          </p:cNvCxnSpPr>
          <p:nvPr/>
        </p:nvCxnSpPr>
        <p:spPr>
          <a:xfrm rot="10800000">
            <a:off x="2187489" y="-381586"/>
            <a:ext cx="2834976" cy="1173676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9094A82F-82BB-41DD-8AC6-4774A83F800F}"/>
              </a:ext>
            </a:extLst>
          </p:cNvPr>
          <p:cNvSpPr/>
          <p:nvPr/>
        </p:nvSpPr>
        <p:spPr>
          <a:xfrm>
            <a:off x="5022465" y="601581"/>
            <a:ext cx="0" cy="381018"/>
          </a:xfrm>
          <a:prstGeom prst="flowChartProcess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E055610-02CC-43D0-8F0E-BFBB2058D6A5}"/>
              </a:ext>
            </a:extLst>
          </p:cNvPr>
          <p:cNvCxnSpPr>
            <a:cxnSpLocks/>
            <a:stCxn id="78" idx="3"/>
            <a:endCxn id="77" idx="2"/>
          </p:cNvCxnSpPr>
          <p:nvPr/>
        </p:nvCxnSpPr>
        <p:spPr>
          <a:xfrm>
            <a:off x="1393073" y="-676914"/>
            <a:ext cx="49908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30F280-583E-414E-B95D-A86BE6C8561F}"/>
              </a:ext>
            </a:extLst>
          </p:cNvPr>
          <p:cNvCxnSpPr>
            <a:cxnSpLocks/>
            <a:stCxn id="61" idx="3"/>
            <a:endCxn id="84" idx="1"/>
          </p:cNvCxnSpPr>
          <p:nvPr/>
        </p:nvCxnSpPr>
        <p:spPr>
          <a:xfrm>
            <a:off x="7456194" y="-676914"/>
            <a:ext cx="132827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89600DD-0521-4D72-9F3D-2235EFA35215}"/>
              </a:ext>
            </a:extLst>
          </p:cNvPr>
          <p:cNvCxnSpPr>
            <a:cxnSpLocks/>
            <a:stCxn id="83" idx="4"/>
            <a:endCxn id="73" idx="3"/>
          </p:cNvCxnSpPr>
          <p:nvPr/>
        </p:nvCxnSpPr>
        <p:spPr>
          <a:xfrm rot="5400000">
            <a:off x="5909372" y="-1538137"/>
            <a:ext cx="1443322" cy="3217133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76">
            <a:extLst>
              <a:ext uri="{FF2B5EF4-FFF2-40B4-BE49-F238E27FC236}">
                <a16:creationId xmlns:a16="http://schemas.microsoft.com/office/drawing/2014/main" id="{58829377-AD15-4894-8646-91B43FDE5FB3}"/>
              </a:ext>
            </a:extLst>
          </p:cNvPr>
          <p:cNvSpPr/>
          <p:nvPr/>
        </p:nvSpPr>
        <p:spPr>
          <a:xfrm>
            <a:off x="1892161" y="-972242"/>
            <a:ext cx="590656" cy="59065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4412D801-C271-441C-8A42-4432D4C295B8}"/>
              </a:ext>
            </a:extLst>
          </p:cNvPr>
          <p:cNvSpPr/>
          <p:nvPr/>
        </p:nvSpPr>
        <p:spPr>
          <a:xfrm>
            <a:off x="428363" y="-983238"/>
            <a:ext cx="964710" cy="612648"/>
          </a:xfrm>
          <a:prstGeom prst="flowChartProcess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Desired Output</a:t>
            </a:r>
          </a:p>
          <a:p>
            <a:pPr algn="r"/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R(s)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2C1C83-97D0-4C31-B78F-12003CA26E75}"/>
              </a:ext>
            </a:extLst>
          </p:cNvPr>
          <p:cNvSpPr txBox="1"/>
          <p:nvPr/>
        </p:nvSpPr>
        <p:spPr>
          <a:xfrm>
            <a:off x="1902624" y="-4922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6FC6492-2EF8-4075-A87D-6672E6F8E3E1}"/>
              </a:ext>
            </a:extLst>
          </p:cNvPr>
          <p:cNvSpPr txBox="1"/>
          <p:nvPr/>
        </p:nvSpPr>
        <p:spPr>
          <a:xfrm>
            <a:off x="1663836" y="-10026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ACD48-3BC4-4C31-89B5-7DF9CE74CCC5}"/>
              </a:ext>
            </a:extLst>
          </p:cNvPr>
          <p:cNvSpPr txBox="1"/>
          <p:nvPr/>
        </p:nvSpPr>
        <p:spPr>
          <a:xfrm>
            <a:off x="2449805" y="-97224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Error E(s)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6B9C1F-3B5E-4263-8B67-217E8510DF9F}"/>
              </a:ext>
            </a:extLst>
          </p:cNvPr>
          <p:cNvSpPr txBox="1"/>
          <p:nvPr/>
        </p:nvSpPr>
        <p:spPr>
          <a:xfrm>
            <a:off x="2491872" y="483587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Measurement Output B(s)</a:t>
            </a:r>
          </a:p>
        </p:txBody>
      </p:sp>
      <p:sp>
        <p:nvSpPr>
          <p:cNvPr id="83" name="Flowchart: Summing Junction 82">
            <a:extLst>
              <a:ext uri="{FF2B5EF4-FFF2-40B4-BE49-F238E27FC236}">
                <a16:creationId xmlns:a16="http://schemas.microsoft.com/office/drawing/2014/main" id="{8EC85A69-898E-462F-8F70-577BEC290798}"/>
              </a:ext>
            </a:extLst>
          </p:cNvPr>
          <p:cNvSpPr/>
          <p:nvPr/>
        </p:nvSpPr>
        <p:spPr>
          <a:xfrm>
            <a:off x="8213917" y="-702596"/>
            <a:ext cx="51364" cy="51364"/>
          </a:xfrm>
          <a:prstGeom prst="flowChartSummingJuncti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84452234-E5B6-44BB-BBC6-35C15679B8FA}"/>
              </a:ext>
            </a:extLst>
          </p:cNvPr>
          <p:cNvSpPr/>
          <p:nvPr/>
        </p:nvSpPr>
        <p:spPr>
          <a:xfrm>
            <a:off x="8784471" y="-983238"/>
            <a:ext cx="799048" cy="612648"/>
          </a:xfrm>
          <a:prstGeom prst="flowChartProcess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Actual Output</a:t>
            </a:r>
          </a:p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C(s)</a:t>
            </a:r>
          </a:p>
        </p:txBody>
      </p:sp>
      <p:sp>
        <p:nvSpPr>
          <p:cNvPr id="85" name="Flowchart: Summing Junction 84">
            <a:extLst>
              <a:ext uri="{FF2B5EF4-FFF2-40B4-BE49-F238E27FC236}">
                <a16:creationId xmlns:a16="http://schemas.microsoft.com/office/drawing/2014/main" id="{65CFC0DA-8F65-49F1-BD59-ACA54F500D74}"/>
              </a:ext>
            </a:extLst>
          </p:cNvPr>
          <p:cNvSpPr/>
          <p:nvPr/>
        </p:nvSpPr>
        <p:spPr>
          <a:xfrm>
            <a:off x="5605473" y="-841741"/>
            <a:ext cx="329654" cy="32965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978D5A-45AE-485E-9084-3CE109893E11}"/>
              </a:ext>
            </a:extLst>
          </p:cNvPr>
          <p:cNvSpPr txBox="1"/>
          <p:nvPr/>
        </p:nvSpPr>
        <p:spPr>
          <a:xfrm>
            <a:off x="5323241" y="-9387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7CC149-5897-4208-8692-3AFAB5F181B7}"/>
              </a:ext>
            </a:extLst>
          </p:cNvPr>
          <p:cNvSpPr txBox="1"/>
          <p:nvPr/>
        </p:nvSpPr>
        <p:spPr>
          <a:xfrm>
            <a:off x="5748854" y="-10915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Flowchart: Process 64">
                <a:extLst>
                  <a:ext uri="{FF2B5EF4-FFF2-40B4-BE49-F238E27FC236}">
                    <a16:creationId xmlns:a16="http://schemas.microsoft.com/office/drawing/2014/main" id="{BD385E75-8C2E-4783-967E-B49AF1ED05BF}"/>
                  </a:ext>
                </a:extLst>
              </p:cNvPr>
              <p:cNvSpPr/>
              <p:nvPr/>
            </p:nvSpPr>
            <p:spPr>
              <a:xfrm>
                <a:off x="4130249" y="-983238"/>
                <a:ext cx="1189865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trlP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AU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5" name="Flowchart: Process 64">
                <a:extLst>
                  <a:ext uri="{FF2B5EF4-FFF2-40B4-BE49-F238E27FC236}">
                    <a16:creationId xmlns:a16="http://schemas.microsoft.com/office/drawing/2014/main" id="{BD385E75-8C2E-4783-967E-B49AF1ED0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9" y="-983238"/>
                <a:ext cx="1189865" cy="612648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BF51DCB-1F88-4DF5-8B8C-9DF81B68CF5A}"/>
              </a:ext>
            </a:extLst>
          </p:cNvPr>
          <p:cNvCxnSpPr>
            <a:cxnSpLocks/>
            <a:stCxn id="85" idx="6"/>
            <a:endCxn id="61" idx="1"/>
          </p:cNvCxnSpPr>
          <p:nvPr/>
        </p:nvCxnSpPr>
        <p:spPr>
          <a:xfrm>
            <a:off x="5935127" y="-676914"/>
            <a:ext cx="33120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94A433DE-94DC-4717-A81B-A40749CF1A62}"/>
              </a:ext>
            </a:extLst>
          </p:cNvPr>
          <p:cNvSpPr/>
          <p:nvPr/>
        </p:nvSpPr>
        <p:spPr>
          <a:xfrm>
            <a:off x="3766457" y="-69977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FE67BF-B587-41AA-A721-A44F6EC43A5F}"/>
              </a:ext>
            </a:extLst>
          </p:cNvPr>
          <p:cNvCxnSpPr>
            <a:cxnSpLocks/>
            <a:stCxn id="68" idx="6"/>
            <a:endCxn id="65" idx="1"/>
          </p:cNvCxnSpPr>
          <p:nvPr/>
        </p:nvCxnSpPr>
        <p:spPr>
          <a:xfrm flipV="1">
            <a:off x="3812176" y="-676914"/>
            <a:ext cx="318073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9E2B009-0CD5-4E25-AE8D-D876BCC806E6}"/>
              </a:ext>
            </a:extLst>
          </p:cNvPr>
          <p:cNvCxnSpPr>
            <a:cxnSpLocks/>
            <a:stCxn id="65" idx="3"/>
            <a:endCxn id="85" idx="2"/>
          </p:cNvCxnSpPr>
          <p:nvPr/>
        </p:nvCxnSpPr>
        <p:spPr>
          <a:xfrm>
            <a:off x="5320114" y="-676914"/>
            <a:ext cx="28535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Flowchart: Process 104">
                <a:extLst>
                  <a:ext uri="{FF2B5EF4-FFF2-40B4-BE49-F238E27FC236}">
                    <a16:creationId xmlns:a16="http://schemas.microsoft.com/office/drawing/2014/main" id="{36D0A22C-B3A5-4F53-98B5-584641589B73}"/>
                  </a:ext>
                </a:extLst>
              </p:cNvPr>
              <p:cNvSpPr/>
              <p:nvPr/>
            </p:nvSpPr>
            <p:spPr>
              <a:xfrm>
                <a:off x="4130249" y="-1805320"/>
                <a:ext cx="1189865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5" name="Flowchart: Process 104">
                <a:extLst>
                  <a:ext uri="{FF2B5EF4-FFF2-40B4-BE49-F238E27FC236}">
                    <a16:creationId xmlns:a16="http://schemas.microsoft.com/office/drawing/2014/main" id="{36D0A22C-B3A5-4F53-98B5-584641589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9" y="-1805320"/>
                <a:ext cx="1189865" cy="612648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Flowchart: Process 105">
                <a:extLst>
                  <a:ext uri="{FF2B5EF4-FFF2-40B4-BE49-F238E27FC236}">
                    <a16:creationId xmlns:a16="http://schemas.microsoft.com/office/drawing/2014/main" id="{268ACFCC-6C52-4971-8F2D-B64F05C4EA6E}"/>
                  </a:ext>
                </a:extLst>
              </p:cNvPr>
              <p:cNvSpPr/>
              <p:nvPr/>
            </p:nvSpPr>
            <p:spPr>
              <a:xfrm>
                <a:off x="4130249" y="-161156"/>
                <a:ext cx="1189865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AU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AU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AU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06" name="Flowchart: Process 105">
                <a:extLst>
                  <a:ext uri="{FF2B5EF4-FFF2-40B4-BE49-F238E27FC236}">
                    <a16:creationId xmlns:a16="http://schemas.microsoft.com/office/drawing/2014/main" id="{268ACFCC-6C52-4971-8F2D-B64F05C4E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9" y="-161156"/>
                <a:ext cx="1189865" cy="612648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1C8B0E6-96EC-429D-987E-C83652207C70}"/>
              </a:ext>
            </a:extLst>
          </p:cNvPr>
          <p:cNvCxnSpPr>
            <a:cxnSpLocks/>
            <a:stCxn id="68" idx="0"/>
            <a:endCxn id="105" idx="1"/>
          </p:cNvCxnSpPr>
          <p:nvPr/>
        </p:nvCxnSpPr>
        <p:spPr>
          <a:xfrm rot="5400000" flipH="1" flipV="1">
            <a:off x="3560172" y="-1269850"/>
            <a:ext cx="799223" cy="3409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59F9002-1665-4497-AFDF-8606D34E2E83}"/>
              </a:ext>
            </a:extLst>
          </p:cNvPr>
          <p:cNvCxnSpPr>
            <a:cxnSpLocks/>
            <a:stCxn id="68" idx="4"/>
            <a:endCxn id="106" idx="1"/>
          </p:cNvCxnSpPr>
          <p:nvPr/>
        </p:nvCxnSpPr>
        <p:spPr>
          <a:xfrm rot="16200000" flipH="1">
            <a:off x="3560172" y="-424909"/>
            <a:ext cx="799222" cy="3409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7EFC4D1-A88F-408B-BC91-2371C173AEC1}"/>
              </a:ext>
            </a:extLst>
          </p:cNvPr>
          <p:cNvCxnSpPr>
            <a:cxnSpLocks/>
            <a:stCxn id="106" idx="3"/>
            <a:endCxn id="85" idx="4"/>
          </p:cNvCxnSpPr>
          <p:nvPr/>
        </p:nvCxnSpPr>
        <p:spPr>
          <a:xfrm flipV="1">
            <a:off x="5320114" y="-512087"/>
            <a:ext cx="450186" cy="657255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679DE31-C58D-42AA-9AAA-62F3F62A581B}"/>
              </a:ext>
            </a:extLst>
          </p:cNvPr>
          <p:cNvCxnSpPr>
            <a:cxnSpLocks/>
            <a:stCxn id="105" idx="3"/>
            <a:endCxn id="85" idx="0"/>
          </p:cNvCxnSpPr>
          <p:nvPr/>
        </p:nvCxnSpPr>
        <p:spPr>
          <a:xfrm>
            <a:off x="5320114" y="-1498996"/>
            <a:ext cx="450186" cy="657255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DAF9381-2F55-4ED9-BBA4-CDFC8016C3CD}"/>
              </a:ext>
            </a:extLst>
          </p:cNvPr>
          <p:cNvSpPr txBox="1"/>
          <p:nvPr/>
        </p:nvSpPr>
        <p:spPr>
          <a:xfrm>
            <a:off x="5748854" y="-5591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42C1B12A-20A8-4B1B-A0A8-4DBB43898591}"/>
                  </a:ext>
                </a:extLst>
              </p:cNvPr>
              <p:cNvSpPr/>
              <p:nvPr/>
            </p:nvSpPr>
            <p:spPr>
              <a:xfrm>
                <a:off x="6266329" y="1950903"/>
                <a:ext cx="1189865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42C1B12A-20A8-4B1B-A0A8-4DBB43898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329" y="1950903"/>
                <a:ext cx="1189865" cy="612648"/>
              </a:xfrm>
              <a:prstGeom prst="flowChartProcess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8ABE9EC-74B0-41BC-A30A-5B153F2A455C}"/>
              </a:ext>
            </a:extLst>
          </p:cNvPr>
          <p:cNvCxnSpPr>
            <a:cxnSpLocks/>
            <a:stCxn id="127" idx="6"/>
            <a:endCxn id="140" idx="2"/>
          </p:cNvCxnSpPr>
          <p:nvPr/>
        </p:nvCxnSpPr>
        <p:spPr>
          <a:xfrm>
            <a:off x="2482817" y="2257227"/>
            <a:ext cx="1283640" cy="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BCB67E8-8C51-469C-8256-6FA4B0014E7F}"/>
              </a:ext>
            </a:extLst>
          </p:cNvPr>
          <p:cNvCxnSpPr>
            <a:cxnSpLocks/>
            <a:stCxn id="123" idx="1"/>
            <a:endCxn id="127" idx="4"/>
          </p:cNvCxnSpPr>
          <p:nvPr/>
        </p:nvCxnSpPr>
        <p:spPr>
          <a:xfrm rot="10800000">
            <a:off x="2187489" y="2552556"/>
            <a:ext cx="2834976" cy="1202279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032466A8-0354-4596-94FA-45FD06E1F557}"/>
              </a:ext>
            </a:extLst>
          </p:cNvPr>
          <p:cNvSpPr/>
          <p:nvPr/>
        </p:nvSpPr>
        <p:spPr>
          <a:xfrm>
            <a:off x="5022465" y="3564325"/>
            <a:ext cx="0" cy="381018"/>
          </a:xfrm>
          <a:prstGeom prst="flowChartProcess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5B583F3-B085-470B-85FB-0BA69F07A812}"/>
              </a:ext>
            </a:extLst>
          </p:cNvPr>
          <p:cNvCxnSpPr>
            <a:cxnSpLocks/>
            <a:stCxn id="128" idx="3"/>
            <a:endCxn id="127" idx="2"/>
          </p:cNvCxnSpPr>
          <p:nvPr/>
        </p:nvCxnSpPr>
        <p:spPr>
          <a:xfrm>
            <a:off x="1393073" y="2257227"/>
            <a:ext cx="49908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B50314-11CE-4359-A894-8138EE147760}"/>
              </a:ext>
            </a:extLst>
          </p:cNvPr>
          <p:cNvCxnSpPr>
            <a:cxnSpLocks/>
            <a:stCxn id="120" idx="3"/>
            <a:endCxn id="134" idx="1"/>
          </p:cNvCxnSpPr>
          <p:nvPr/>
        </p:nvCxnSpPr>
        <p:spPr>
          <a:xfrm>
            <a:off x="7456194" y="2257227"/>
            <a:ext cx="132827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C441D7D-517A-456E-AE4C-6CBB8F7E6807}"/>
              </a:ext>
            </a:extLst>
          </p:cNvPr>
          <p:cNvCxnSpPr>
            <a:cxnSpLocks/>
            <a:stCxn id="133" idx="4"/>
            <a:endCxn id="123" idx="3"/>
          </p:cNvCxnSpPr>
          <p:nvPr/>
        </p:nvCxnSpPr>
        <p:spPr>
          <a:xfrm rot="5400000">
            <a:off x="5895071" y="1410305"/>
            <a:ext cx="1471925" cy="3217133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Summing Junction 126">
            <a:extLst>
              <a:ext uri="{FF2B5EF4-FFF2-40B4-BE49-F238E27FC236}">
                <a16:creationId xmlns:a16="http://schemas.microsoft.com/office/drawing/2014/main" id="{360ACE46-CD0E-4FF9-840E-8A599531041E}"/>
              </a:ext>
            </a:extLst>
          </p:cNvPr>
          <p:cNvSpPr/>
          <p:nvPr/>
        </p:nvSpPr>
        <p:spPr>
          <a:xfrm>
            <a:off x="1892161" y="1961899"/>
            <a:ext cx="590656" cy="59065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976CE096-B928-419D-B824-D23FA7777F6B}"/>
              </a:ext>
            </a:extLst>
          </p:cNvPr>
          <p:cNvSpPr/>
          <p:nvPr/>
        </p:nvSpPr>
        <p:spPr>
          <a:xfrm>
            <a:off x="428363" y="1950903"/>
            <a:ext cx="964710" cy="612648"/>
          </a:xfrm>
          <a:prstGeom prst="flowChartProcess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Desired Output</a:t>
            </a:r>
          </a:p>
          <a:p>
            <a:pPr algn="r"/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R(s)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EDAA276-D629-4A33-B55B-B3973D426949}"/>
              </a:ext>
            </a:extLst>
          </p:cNvPr>
          <p:cNvSpPr txBox="1"/>
          <p:nvPr/>
        </p:nvSpPr>
        <p:spPr>
          <a:xfrm>
            <a:off x="1902624" y="2441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B92D69-1F80-4173-8EAB-6FA2F6DF5309}"/>
              </a:ext>
            </a:extLst>
          </p:cNvPr>
          <p:cNvSpPr txBox="1"/>
          <p:nvPr/>
        </p:nvSpPr>
        <p:spPr>
          <a:xfrm>
            <a:off x="1663836" y="19315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071F9B3-1289-43D4-BEC0-2AF499C8F02A}"/>
              </a:ext>
            </a:extLst>
          </p:cNvPr>
          <p:cNvSpPr txBox="1"/>
          <p:nvPr/>
        </p:nvSpPr>
        <p:spPr>
          <a:xfrm>
            <a:off x="2449805" y="196189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Error E(s)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09F133-FEFB-4829-86B1-18F60FFEBEFE}"/>
              </a:ext>
            </a:extLst>
          </p:cNvPr>
          <p:cNvSpPr txBox="1"/>
          <p:nvPr/>
        </p:nvSpPr>
        <p:spPr>
          <a:xfrm>
            <a:off x="2491872" y="3446331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Measurement Output B(s)</a:t>
            </a:r>
          </a:p>
        </p:txBody>
      </p:sp>
      <p:sp>
        <p:nvSpPr>
          <p:cNvPr id="133" name="Flowchart: Summing Junction 132">
            <a:extLst>
              <a:ext uri="{FF2B5EF4-FFF2-40B4-BE49-F238E27FC236}">
                <a16:creationId xmlns:a16="http://schemas.microsoft.com/office/drawing/2014/main" id="{734E11EB-A68F-40C4-B4DC-B325F7084E14}"/>
              </a:ext>
            </a:extLst>
          </p:cNvPr>
          <p:cNvSpPr/>
          <p:nvPr/>
        </p:nvSpPr>
        <p:spPr>
          <a:xfrm>
            <a:off x="8213917" y="2231545"/>
            <a:ext cx="51364" cy="51364"/>
          </a:xfrm>
          <a:prstGeom prst="flowChartSummingJuncti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Flowchart: Process 133">
            <a:extLst>
              <a:ext uri="{FF2B5EF4-FFF2-40B4-BE49-F238E27FC236}">
                <a16:creationId xmlns:a16="http://schemas.microsoft.com/office/drawing/2014/main" id="{B10B9FE5-6510-4064-9087-D61D887045F3}"/>
              </a:ext>
            </a:extLst>
          </p:cNvPr>
          <p:cNvSpPr/>
          <p:nvPr/>
        </p:nvSpPr>
        <p:spPr>
          <a:xfrm>
            <a:off x="8784471" y="1950903"/>
            <a:ext cx="799048" cy="612648"/>
          </a:xfrm>
          <a:prstGeom prst="flowChartProcess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Actual Output</a:t>
            </a:r>
          </a:p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C(s)</a:t>
            </a:r>
          </a:p>
        </p:txBody>
      </p:sp>
      <p:sp>
        <p:nvSpPr>
          <p:cNvPr id="135" name="Flowchart: Summing Junction 134">
            <a:extLst>
              <a:ext uri="{FF2B5EF4-FFF2-40B4-BE49-F238E27FC236}">
                <a16:creationId xmlns:a16="http://schemas.microsoft.com/office/drawing/2014/main" id="{2D7E2A5E-5EEB-4EF5-AF15-C5108C465F2C}"/>
              </a:ext>
            </a:extLst>
          </p:cNvPr>
          <p:cNvSpPr/>
          <p:nvPr/>
        </p:nvSpPr>
        <p:spPr>
          <a:xfrm>
            <a:off x="5605473" y="2092400"/>
            <a:ext cx="329654" cy="32965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7D7C131-F7FA-4976-A307-C9A8FE777F7A}"/>
              </a:ext>
            </a:extLst>
          </p:cNvPr>
          <p:cNvSpPr txBox="1"/>
          <p:nvPr/>
        </p:nvSpPr>
        <p:spPr>
          <a:xfrm>
            <a:off x="5323241" y="19953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Flowchart: Process 137">
                <a:extLst>
                  <a:ext uri="{FF2B5EF4-FFF2-40B4-BE49-F238E27FC236}">
                    <a16:creationId xmlns:a16="http://schemas.microsoft.com/office/drawing/2014/main" id="{EAFF40CF-44BF-4993-93A4-A5F229F17B5E}"/>
                  </a:ext>
                </a:extLst>
              </p:cNvPr>
              <p:cNvSpPr/>
              <p:nvPr/>
            </p:nvSpPr>
            <p:spPr>
              <a:xfrm>
                <a:off x="4130249" y="1950903"/>
                <a:ext cx="1189865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AU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AU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38" name="Flowchart: Process 137">
                <a:extLst>
                  <a:ext uri="{FF2B5EF4-FFF2-40B4-BE49-F238E27FC236}">
                    <a16:creationId xmlns:a16="http://schemas.microsoft.com/office/drawing/2014/main" id="{EAFF40CF-44BF-4993-93A4-A5F229F17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9" y="1950903"/>
                <a:ext cx="1189865" cy="612648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1C143A2-8991-4A2F-BF79-638890E61548}"/>
              </a:ext>
            </a:extLst>
          </p:cNvPr>
          <p:cNvCxnSpPr>
            <a:cxnSpLocks/>
            <a:stCxn id="135" idx="6"/>
            <a:endCxn id="120" idx="1"/>
          </p:cNvCxnSpPr>
          <p:nvPr/>
        </p:nvCxnSpPr>
        <p:spPr>
          <a:xfrm>
            <a:off x="5935127" y="2257227"/>
            <a:ext cx="33120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B40216CF-703E-49E1-90B3-2964189A1A9C}"/>
              </a:ext>
            </a:extLst>
          </p:cNvPr>
          <p:cNvSpPr/>
          <p:nvPr/>
        </p:nvSpPr>
        <p:spPr>
          <a:xfrm>
            <a:off x="3766457" y="223436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2404A13-617E-4A51-BE44-475DBC820E1F}"/>
              </a:ext>
            </a:extLst>
          </p:cNvPr>
          <p:cNvCxnSpPr>
            <a:cxnSpLocks/>
            <a:stCxn id="140" idx="6"/>
            <a:endCxn id="138" idx="1"/>
          </p:cNvCxnSpPr>
          <p:nvPr/>
        </p:nvCxnSpPr>
        <p:spPr>
          <a:xfrm flipV="1">
            <a:off x="3812176" y="2257227"/>
            <a:ext cx="318073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6CD386D-3A95-4311-9358-40479C7FC7E8}"/>
              </a:ext>
            </a:extLst>
          </p:cNvPr>
          <p:cNvCxnSpPr>
            <a:cxnSpLocks/>
            <a:stCxn id="138" idx="3"/>
            <a:endCxn id="135" idx="2"/>
          </p:cNvCxnSpPr>
          <p:nvPr/>
        </p:nvCxnSpPr>
        <p:spPr>
          <a:xfrm>
            <a:off x="5320114" y="2257227"/>
            <a:ext cx="28535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Flowchart: Process 143">
                <a:extLst>
                  <a:ext uri="{FF2B5EF4-FFF2-40B4-BE49-F238E27FC236}">
                    <a16:creationId xmlns:a16="http://schemas.microsoft.com/office/drawing/2014/main" id="{F0D9ED65-EE3C-490D-86CB-E3B717F1F682}"/>
                  </a:ext>
                </a:extLst>
              </p:cNvPr>
              <p:cNvSpPr/>
              <p:nvPr/>
            </p:nvSpPr>
            <p:spPr>
              <a:xfrm>
                <a:off x="4130249" y="2772985"/>
                <a:ext cx="1189865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AU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AU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AU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AU" sz="1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44" name="Flowchart: Process 143">
                <a:extLst>
                  <a:ext uri="{FF2B5EF4-FFF2-40B4-BE49-F238E27FC236}">
                    <a16:creationId xmlns:a16="http://schemas.microsoft.com/office/drawing/2014/main" id="{F0D9ED65-EE3C-490D-86CB-E3B717F1F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9" y="2772985"/>
                <a:ext cx="1189865" cy="612648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778EA02-9335-4A5E-906F-61BE6AC04E54}"/>
              </a:ext>
            </a:extLst>
          </p:cNvPr>
          <p:cNvCxnSpPr>
            <a:cxnSpLocks/>
            <a:stCxn id="140" idx="4"/>
            <a:endCxn id="144" idx="1"/>
          </p:cNvCxnSpPr>
          <p:nvPr/>
        </p:nvCxnSpPr>
        <p:spPr>
          <a:xfrm rot="16200000" flipH="1">
            <a:off x="3560172" y="2509232"/>
            <a:ext cx="799222" cy="3409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09811852-948F-45FE-9F89-0EB04D619010}"/>
              </a:ext>
            </a:extLst>
          </p:cNvPr>
          <p:cNvCxnSpPr>
            <a:cxnSpLocks/>
            <a:stCxn id="144" idx="3"/>
            <a:endCxn id="135" idx="4"/>
          </p:cNvCxnSpPr>
          <p:nvPr/>
        </p:nvCxnSpPr>
        <p:spPr>
          <a:xfrm flipV="1">
            <a:off x="5320114" y="2422054"/>
            <a:ext cx="450186" cy="657255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64BFE86-25D4-426A-8178-B6D55FD015B7}"/>
              </a:ext>
            </a:extLst>
          </p:cNvPr>
          <p:cNvSpPr txBox="1"/>
          <p:nvPr/>
        </p:nvSpPr>
        <p:spPr>
          <a:xfrm>
            <a:off x="5748854" y="23749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4884725-5FB7-4E46-8B67-996559D87B74}"/>
              </a:ext>
            </a:extLst>
          </p:cNvPr>
          <p:cNvSpPr txBox="1"/>
          <p:nvPr/>
        </p:nvSpPr>
        <p:spPr>
          <a:xfrm>
            <a:off x="3872453" y="-19978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59CFD1B-3A15-41F0-BAB0-5570B3A5B09E}"/>
              </a:ext>
            </a:extLst>
          </p:cNvPr>
          <p:cNvSpPr txBox="1"/>
          <p:nvPr/>
        </p:nvSpPr>
        <p:spPr>
          <a:xfrm>
            <a:off x="3872453" y="-11757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C2C1D6F-90E8-4701-A215-72AA82EA26C7}"/>
              </a:ext>
            </a:extLst>
          </p:cNvPr>
          <p:cNvSpPr txBox="1"/>
          <p:nvPr/>
        </p:nvSpPr>
        <p:spPr>
          <a:xfrm>
            <a:off x="3872453" y="-3536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4E1C790-AC18-4FCF-B1F4-9F9C8287BF12}"/>
              </a:ext>
            </a:extLst>
          </p:cNvPr>
          <p:cNvSpPr txBox="1"/>
          <p:nvPr/>
        </p:nvSpPr>
        <p:spPr>
          <a:xfrm>
            <a:off x="3872453" y="17584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F8A2C57-EC5A-46D4-B2D9-5160A927C122}"/>
              </a:ext>
            </a:extLst>
          </p:cNvPr>
          <p:cNvSpPr txBox="1"/>
          <p:nvPr/>
        </p:nvSpPr>
        <p:spPr>
          <a:xfrm>
            <a:off x="3872453" y="25805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  <a:latin typeface="Consolas" panose="020B0609020204030204" pitchFamily="49" charset="0"/>
              </a:rPr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Flowchart: Process 150">
                <a:extLst>
                  <a:ext uri="{FF2B5EF4-FFF2-40B4-BE49-F238E27FC236}">
                    <a16:creationId xmlns:a16="http://schemas.microsoft.com/office/drawing/2014/main" id="{D33EA14A-3C45-41CF-8DAD-447FFB94FC3E}"/>
                  </a:ext>
                </a:extLst>
              </p:cNvPr>
              <p:cNvSpPr/>
              <p:nvPr/>
            </p:nvSpPr>
            <p:spPr>
              <a:xfrm>
                <a:off x="6266329" y="4885045"/>
                <a:ext cx="1189865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1" name="Flowchart: Process 150">
                <a:extLst>
                  <a:ext uri="{FF2B5EF4-FFF2-40B4-BE49-F238E27FC236}">
                    <a16:creationId xmlns:a16="http://schemas.microsoft.com/office/drawing/2014/main" id="{D33EA14A-3C45-41CF-8DAD-447FFB94F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329" y="4885045"/>
                <a:ext cx="1189865" cy="612648"/>
              </a:xfrm>
              <a:prstGeom prst="flowChartProcess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B37E7E89-1E3C-498A-BF99-D60CA5BD2826}"/>
              </a:ext>
            </a:extLst>
          </p:cNvPr>
          <p:cNvCxnSpPr>
            <a:cxnSpLocks/>
            <a:stCxn id="154" idx="1"/>
            <a:endCxn id="158" idx="4"/>
          </p:cNvCxnSpPr>
          <p:nvPr/>
        </p:nvCxnSpPr>
        <p:spPr>
          <a:xfrm rot="10800000">
            <a:off x="2187490" y="5486698"/>
            <a:ext cx="2834977" cy="369223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Flowchart: Process 153">
            <a:extLst>
              <a:ext uri="{FF2B5EF4-FFF2-40B4-BE49-F238E27FC236}">
                <a16:creationId xmlns:a16="http://schemas.microsoft.com/office/drawing/2014/main" id="{153C4BC4-1AA7-4A5D-9C04-80E61EEF04FF}"/>
              </a:ext>
            </a:extLst>
          </p:cNvPr>
          <p:cNvSpPr/>
          <p:nvPr/>
        </p:nvSpPr>
        <p:spPr>
          <a:xfrm>
            <a:off x="5022466" y="5665411"/>
            <a:ext cx="0" cy="381018"/>
          </a:xfrm>
          <a:prstGeom prst="flowChartProcess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E0ACDB5-F877-4984-B7B7-FA99EFF17B9D}"/>
              </a:ext>
            </a:extLst>
          </p:cNvPr>
          <p:cNvCxnSpPr>
            <a:cxnSpLocks/>
            <a:stCxn id="159" idx="3"/>
            <a:endCxn id="158" idx="2"/>
          </p:cNvCxnSpPr>
          <p:nvPr/>
        </p:nvCxnSpPr>
        <p:spPr>
          <a:xfrm>
            <a:off x="1393073" y="5191369"/>
            <a:ext cx="49908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9721254-5C9E-4F16-9138-30566A39908A}"/>
              </a:ext>
            </a:extLst>
          </p:cNvPr>
          <p:cNvCxnSpPr>
            <a:cxnSpLocks/>
            <a:stCxn id="151" idx="3"/>
            <a:endCxn id="165" idx="1"/>
          </p:cNvCxnSpPr>
          <p:nvPr/>
        </p:nvCxnSpPr>
        <p:spPr>
          <a:xfrm>
            <a:off x="7456194" y="5191369"/>
            <a:ext cx="132827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A397F1B-4256-4E24-A4F7-044E5406968C}"/>
              </a:ext>
            </a:extLst>
          </p:cNvPr>
          <p:cNvCxnSpPr>
            <a:cxnSpLocks/>
            <a:stCxn id="164" idx="4"/>
            <a:endCxn id="154" idx="3"/>
          </p:cNvCxnSpPr>
          <p:nvPr/>
        </p:nvCxnSpPr>
        <p:spPr>
          <a:xfrm rot="5400000">
            <a:off x="6311599" y="3927919"/>
            <a:ext cx="638869" cy="3217132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lowchart: Summing Junction 157">
            <a:extLst>
              <a:ext uri="{FF2B5EF4-FFF2-40B4-BE49-F238E27FC236}">
                <a16:creationId xmlns:a16="http://schemas.microsoft.com/office/drawing/2014/main" id="{3F7645CC-515F-4717-A12A-4EABEF5F3671}"/>
              </a:ext>
            </a:extLst>
          </p:cNvPr>
          <p:cNvSpPr/>
          <p:nvPr/>
        </p:nvSpPr>
        <p:spPr>
          <a:xfrm>
            <a:off x="1892161" y="4896041"/>
            <a:ext cx="590656" cy="59065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0F8EFB82-4F45-42C2-B7AD-3B8F349F2A28}"/>
              </a:ext>
            </a:extLst>
          </p:cNvPr>
          <p:cNvSpPr/>
          <p:nvPr/>
        </p:nvSpPr>
        <p:spPr>
          <a:xfrm>
            <a:off x="428363" y="4885045"/>
            <a:ext cx="964710" cy="612648"/>
          </a:xfrm>
          <a:prstGeom prst="flowChartProcess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Desired Output</a:t>
            </a:r>
          </a:p>
          <a:p>
            <a:pPr algn="r"/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R(s)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E764E4-24CA-445F-ABEF-D1401382D6A3}"/>
              </a:ext>
            </a:extLst>
          </p:cNvPr>
          <p:cNvSpPr txBox="1"/>
          <p:nvPr/>
        </p:nvSpPr>
        <p:spPr>
          <a:xfrm>
            <a:off x="1902624" y="53760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2BB9583-2B70-40F3-B62D-32C3930D81C6}"/>
              </a:ext>
            </a:extLst>
          </p:cNvPr>
          <p:cNvSpPr txBox="1"/>
          <p:nvPr/>
        </p:nvSpPr>
        <p:spPr>
          <a:xfrm>
            <a:off x="1663836" y="48656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F145AE7-D5B7-4141-8E12-A21347280699}"/>
              </a:ext>
            </a:extLst>
          </p:cNvPr>
          <p:cNvSpPr txBox="1"/>
          <p:nvPr/>
        </p:nvSpPr>
        <p:spPr>
          <a:xfrm>
            <a:off x="2449805" y="489604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Error E(s)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0E9D4E8-B2B1-4EE8-ADB2-C8317A524ADD}"/>
              </a:ext>
            </a:extLst>
          </p:cNvPr>
          <p:cNvSpPr txBox="1"/>
          <p:nvPr/>
        </p:nvSpPr>
        <p:spPr>
          <a:xfrm>
            <a:off x="2491872" y="5547417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Measurement Output B(s)</a:t>
            </a:r>
          </a:p>
        </p:txBody>
      </p:sp>
      <p:sp>
        <p:nvSpPr>
          <p:cNvPr id="164" name="Flowchart: Summing Junction 163">
            <a:extLst>
              <a:ext uri="{FF2B5EF4-FFF2-40B4-BE49-F238E27FC236}">
                <a16:creationId xmlns:a16="http://schemas.microsoft.com/office/drawing/2014/main" id="{B2E5ABA7-4626-411F-A85B-3915A51AEBBD}"/>
              </a:ext>
            </a:extLst>
          </p:cNvPr>
          <p:cNvSpPr/>
          <p:nvPr/>
        </p:nvSpPr>
        <p:spPr>
          <a:xfrm>
            <a:off x="8213917" y="5165687"/>
            <a:ext cx="51364" cy="51364"/>
          </a:xfrm>
          <a:prstGeom prst="flowChartSummingJunction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Flowchart: Process 164">
            <a:extLst>
              <a:ext uri="{FF2B5EF4-FFF2-40B4-BE49-F238E27FC236}">
                <a16:creationId xmlns:a16="http://schemas.microsoft.com/office/drawing/2014/main" id="{C93058E6-A200-4DC6-9870-4F09D9C528E8}"/>
              </a:ext>
            </a:extLst>
          </p:cNvPr>
          <p:cNvSpPr/>
          <p:nvPr/>
        </p:nvSpPr>
        <p:spPr>
          <a:xfrm>
            <a:off x="8784471" y="4885045"/>
            <a:ext cx="799048" cy="612648"/>
          </a:xfrm>
          <a:prstGeom prst="flowChartProcess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Actual Output</a:t>
            </a:r>
          </a:p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C(s)</a:t>
            </a:r>
          </a:p>
        </p:txBody>
      </p:sp>
      <p:sp>
        <p:nvSpPr>
          <p:cNvPr id="166" name="Flowchart: Summing Junction 165">
            <a:extLst>
              <a:ext uri="{FF2B5EF4-FFF2-40B4-BE49-F238E27FC236}">
                <a16:creationId xmlns:a16="http://schemas.microsoft.com/office/drawing/2014/main" id="{E9F49F03-DE3E-4A2E-993A-5165E77DDC46}"/>
              </a:ext>
            </a:extLst>
          </p:cNvPr>
          <p:cNvSpPr/>
          <p:nvPr/>
        </p:nvSpPr>
        <p:spPr>
          <a:xfrm>
            <a:off x="5605473" y="5026542"/>
            <a:ext cx="329654" cy="32965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7318C57-829B-4BA8-80F1-472616802A34}"/>
              </a:ext>
            </a:extLst>
          </p:cNvPr>
          <p:cNvSpPr txBox="1"/>
          <p:nvPr/>
        </p:nvSpPr>
        <p:spPr>
          <a:xfrm>
            <a:off x="5323241" y="4929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Flowchart: Process 168">
                <a:extLst>
                  <a:ext uri="{FF2B5EF4-FFF2-40B4-BE49-F238E27FC236}">
                    <a16:creationId xmlns:a16="http://schemas.microsoft.com/office/drawing/2014/main" id="{8E6E9B4B-288E-44C0-B28D-D526A715DC5B}"/>
                  </a:ext>
                </a:extLst>
              </p:cNvPr>
              <p:cNvSpPr/>
              <p:nvPr/>
            </p:nvSpPr>
            <p:spPr>
              <a:xfrm>
                <a:off x="4130249" y="4885045"/>
                <a:ext cx="1189865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AU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AU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1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69" name="Flowchart: Process 168">
                <a:extLst>
                  <a:ext uri="{FF2B5EF4-FFF2-40B4-BE49-F238E27FC236}">
                    <a16:creationId xmlns:a16="http://schemas.microsoft.com/office/drawing/2014/main" id="{8E6E9B4B-288E-44C0-B28D-D526A715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49" y="4885045"/>
                <a:ext cx="1189865" cy="612648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34E02D6-D146-4F17-8207-D15CD0B3ECD7}"/>
              </a:ext>
            </a:extLst>
          </p:cNvPr>
          <p:cNvCxnSpPr>
            <a:cxnSpLocks/>
            <a:stCxn id="166" idx="6"/>
            <a:endCxn id="151" idx="1"/>
          </p:cNvCxnSpPr>
          <p:nvPr/>
        </p:nvCxnSpPr>
        <p:spPr>
          <a:xfrm>
            <a:off x="5935127" y="5191369"/>
            <a:ext cx="33120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1DDC796-F418-42EE-96D9-70076B832E90}"/>
              </a:ext>
            </a:extLst>
          </p:cNvPr>
          <p:cNvCxnSpPr>
            <a:cxnSpLocks/>
            <a:stCxn id="158" idx="6"/>
            <a:endCxn id="169" idx="1"/>
          </p:cNvCxnSpPr>
          <p:nvPr/>
        </p:nvCxnSpPr>
        <p:spPr>
          <a:xfrm>
            <a:off x="2482817" y="5191369"/>
            <a:ext cx="164743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893B1DC-A156-4DB9-9A6B-393CFED09F87}"/>
              </a:ext>
            </a:extLst>
          </p:cNvPr>
          <p:cNvCxnSpPr>
            <a:cxnSpLocks/>
            <a:stCxn id="169" idx="3"/>
            <a:endCxn id="166" idx="2"/>
          </p:cNvCxnSpPr>
          <p:nvPr/>
        </p:nvCxnSpPr>
        <p:spPr>
          <a:xfrm>
            <a:off x="5320114" y="5191369"/>
            <a:ext cx="28535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1B685C59-2D4F-46CF-BA24-F97896362696}"/>
              </a:ext>
            </a:extLst>
          </p:cNvPr>
          <p:cNvSpPr txBox="1"/>
          <p:nvPr/>
        </p:nvSpPr>
        <p:spPr>
          <a:xfrm>
            <a:off x="3872453" y="46925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2"/>
                </a:solidFill>
                <a:latin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2719</TotalTime>
  <Words>877</Words>
  <Application>Microsoft Office PowerPoint</Application>
  <PresentationFormat>A4 Paper (210x297 mm)</PresentationFormat>
  <Paragraphs>293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153</cp:revision>
  <dcterms:created xsi:type="dcterms:W3CDTF">2018-05-29T03:36:53Z</dcterms:created>
  <dcterms:modified xsi:type="dcterms:W3CDTF">2018-06-04T03:07:42Z</dcterms:modified>
</cp:coreProperties>
</file>