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8" r:id="rId5"/>
    <p:sldId id="262" r:id="rId6"/>
    <p:sldId id="263" r:id="rId7"/>
    <p:sldId id="264" r:id="rId8"/>
    <p:sldId id="257" r:id="rId9"/>
    <p:sldId id="259" r:id="rId10"/>
    <p:sldId id="260" r:id="rId11"/>
    <p:sldId id="266" r:id="rId12"/>
    <p:sldId id="261" r:id="rId13"/>
    <p:sldId id="267" r:id="rId14"/>
    <p:sldId id="268" r:id="rId15"/>
    <p:sldId id="265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3AFD2-6ED3-48B6-9284-80ABDA8FEDB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952989" y="1695064"/>
            <a:ext cx="0" cy="1979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1AFE66-1D16-4AE7-BE82-14ECF0094585}"/>
              </a:ext>
            </a:extLst>
          </p:cNvPr>
          <p:cNvSpPr/>
          <p:nvPr/>
        </p:nvSpPr>
        <p:spPr>
          <a:xfrm>
            <a:off x="4321680" y="189299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933487A-44DC-4DB6-8266-32165ABB05E6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7AC550-FD21-44A9-8E1D-68F20AAAB08F}"/>
              </a:ext>
            </a:extLst>
          </p:cNvPr>
          <p:cNvGrpSpPr/>
          <p:nvPr/>
        </p:nvGrpSpPr>
        <p:grpSpPr>
          <a:xfrm>
            <a:off x="2809008" y="2927402"/>
            <a:ext cx="4287962" cy="836484"/>
            <a:chOff x="2809008" y="3262650"/>
            <a:chExt cx="4287962" cy="836484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FC61CA8-77CB-4758-8C6A-CDC458CB8EEF}"/>
                </a:ext>
              </a:extLst>
            </p:cNvPr>
            <p:cNvSpPr/>
            <p:nvPr/>
          </p:nvSpPr>
          <p:spPr>
            <a:xfrm>
              <a:off x="2809008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Receive Messages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CC17E94-AA6C-40D9-A2C7-21FC4C6B2B56}"/>
                </a:ext>
              </a:extLst>
            </p:cNvPr>
            <p:cNvSpPr/>
            <p:nvPr/>
          </p:nvSpPr>
          <p:spPr>
            <a:xfrm>
              <a:off x="5834352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E6D36B-8F92-472C-87A9-EBDFA6D695A4}"/>
              </a:ext>
            </a:extLst>
          </p:cNvPr>
          <p:cNvGrpSpPr/>
          <p:nvPr/>
        </p:nvGrpSpPr>
        <p:grpSpPr>
          <a:xfrm>
            <a:off x="2052672" y="3961812"/>
            <a:ext cx="5800634" cy="836484"/>
            <a:chOff x="2052672" y="4372082"/>
            <a:chExt cx="5800634" cy="836484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3E7DF24-9DC0-4F84-925F-EF90530DE26E}"/>
                </a:ext>
              </a:extLst>
            </p:cNvPr>
            <p:cNvSpPr/>
            <p:nvPr/>
          </p:nvSpPr>
          <p:spPr>
            <a:xfrm>
              <a:off x="3565344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Parse Messages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EB8CDAC-C907-4F04-B980-D4DA4CFD0612}"/>
                </a:ext>
              </a:extLst>
            </p:cNvPr>
            <p:cNvSpPr/>
            <p:nvPr/>
          </p:nvSpPr>
          <p:spPr>
            <a:xfrm>
              <a:off x="2052672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into memory (DMA)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981C8D1-2F2A-4482-8F23-7B72D9DF8F28}"/>
                </a:ext>
              </a:extLst>
            </p:cNvPr>
            <p:cNvSpPr/>
            <p:nvPr/>
          </p:nvSpPr>
          <p:spPr>
            <a:xfrm>
              <a:off x="6590688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from memory (DMA)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6B7D58B8-92E4-407A-97C2-4F25284A12A5}"/>
                </a:ext>
              </a:extLst>
            </p:cNvPr>
            <p:cNvSpPr/>
            <p:nvPr/>
          </p:nvSpPr>
          <p:spPr>
            <a:xfrm>
              <a:off x="5078016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Messages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803E72-B303-434A-8A93-C7F0C48B6276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5400000" flipH="1" flipV="1">
            <a:off x="2438410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19283-92FA-4C68-8ACF-335F6A4F2B60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5463754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08CD41-4296-47CD-BB61-9AD7FC3ACF23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3826056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78EC69-8BE2-4D45-9F91-AA3C357ABDD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rot="16200000" flipV="1">
            <a:off x="6851400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677234-F887-4DBB-93E2-1F49290E55B7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572914" y="2178637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37CA64-723B-446A-A69D-A6F96A2E434F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5716896" y="2178636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84CE85-E949-460D-B490-2F2BAC84A913}"/>
              </a:ext>
            </a:extLst>
          </p:cNvPr>
          <p:cNvCxnSpPr>
            <a:cxnSpLocks/>
            <a:stCxn id="75" idx="3"/>
            <a:endCxn id="13" idx="2"/>
          </p:cNvCxnSpPr>
          <p:nvPr/>
        </p:nvCxnSpPr>
        <p:spPr>
          <a:xfrm flipV="1">
            <a:off x="4071626" y="4798296"/>
            <a:ext cx="125027" cy="69041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BF7CF22-C3B8-4774-ADA3-614D957453DE}"/>
              </a:ext>
            </a:extLst>
          </p:cNvPr>
          <p:cNvCxnSpPr>
            <a:cxnSpLocks/>
            <a:stCxn id="57" idx="3"/>
            <a:endCxn id="15" idx="2"/>
          </p:cNvCxnSpPr>
          <p:nvPr/>
        </p:nvCxnSpPr>
        <p:spPr>
          <a:xfrm flipV="1">
            <a:off x="7096970" y="4798296"/>
            <a:ext cx="125027" cy="89954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1F1BA8-1E5A-4A7E-954F-79D16809E641}"/>
              </a:ext>
            </a:extLst>
          </p:cNvPr>
          <p:cNvGrpSpPr/>
          <p:nvPr/>
        </p:nvGrpSpPr>
        <p:grpSpPr>
          <a:xfrm>
            <a:off x="2809008" y="5279594"/>
            <a:ext cx="4287962" cy="836486"/>
            <a:chOff x="2809008" y="5481512"/>
            <a:chExt cx="4287962" cy="83648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6B74E4A-84B4-4CF1-916D-761883BA1040}"/>
                </a:ext>
              </a:extLst>
            </p:cNvPr>
            <p:cNvSpPr/>
            <p:nvPr/>
          </p:nvSpPr>
          <p:spPr>
            <a:xfrm>
              <a:off x="5834352" y="548151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Establish DMA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F00D98-8654-411E-9715-9FFB78B80D80}"/>
                </a:ext>
              </a:extLst>
            </p:cNvPr>
            <p:cNvGrpSpPr/>
            <p:nvPr/>
          </p:nvGrpSpPr>
          <p:grpSpPr>
            <a:xfrm>
              <a:off x="2809008" y="5481512"/>
              <a:ext cx="1262618" cy="836486"/>
              <a:chOff x="2809008" y="5481512"/>
              <a:chExt cx="1262618" cy="836486"/>
            </a:xfrm>
          </p:grpSpPr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9BB4C2CD-4AE1-4D43-8F70-9551078F0532}"/>
                  </a:ext>
                </a:extLst>
              </p:cNvPr>
              <p:cNvSpPr/>
              <p:nvPr/>
            </p:nvSpPr>
            <p:spPr>
              <a:xfrm>
                <a:off x="2809008" y="548151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Messaging Protocol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BB280C-EA86-4783-AFF8-2F6564832763}"/>
                  </a:ext>
                </a:extLst>
              </p:cNvPr>
              <p:cNvGrpSpPr/>
              <p:nvPr/>
            </p:nvGrpSpPr>
            <p:grpSpPr>
              <a:xfrm>
                <a:off x="3818672" y="5481512"/>
                <a:ext cx="252954" cy="836484"/>
                <a:chOff x="1742917" y="3213030"/>
                <a:chExt cx="215970" cy="431940"/>
              </a:xfrm>
              <a:no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4F4169-BD43-47B5-A2EF-18A47CB7ECC8}"/>
                    </a:ext>
                  </a:extLst>
                </p:cNvPr>
                <p:cNvSpPr/>
                <p:nvPr/>
              </p:nvSpPr>
              <p:spPr>
                <a:xfrm>
                  <a:off x="1742917" y="321303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01722E-EF95-45DC-8197-5C08B9DBAFB6}"/>
                    </a:ext>
                  </a:extLst>
                </p:cNvPr>
                <p:cNvSpPr/>
                <p:nvPr/>
              </p:nvSpPr>
              <p:spPr>
                <a:xfrm>
                  <a:off x="1742917" y="342900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0F1FAA-18F0-49BD-8D59-E32FE2BA0B88}"/>
              </a:ext>
            </a:extLst>
          </p:cNvPr>
          <p:cNvCxnSpPr>
            <a:cxnSpLocks/>
            <a:stCxn id="76" idx="3"/>
            <a:endCxn id="16" idx="2"/>
          </p:cNvCxnSpPr>
          <p:nvPr/>
        </p:nvCxnSpPr>
        <p:spPr>
          <a:xfrm flipV="1">
            <a:off x="4071626" y="4798296"/>
            <a:ext cx="1637699" cy="110866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C3F5C5-1878-4F82-A565-A32794A0A8B3}"/>
              </a:ext>
            </a:extLst>
          </p:cNvPr>
          <p:cNvCxnSpPr>
            <a:cxnSpLocks/>
            <a:stCxn id="57" idx="0"/>
            <a:endCxn id="14" idx="2"/>
          </p:cNvCxnSpPr>
          <p:nvPr/>
        </p:nvCxnSpPr>
        <p:spPr>
          <a:xfrm rot="16200000" flipV="1">
            <a:off x="4334172" y="3148106"/>
            <a:ext cx="481299" cy="37816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123ED-E6C6-43AD-9B49-C2612355F66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-4188653" y="-263021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46DD9-2A48-446F-B0A1-E8027023D194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 rot="16200000" flipH="1">
            <a:off x="1690152" y="-7412971"/>
            <a:ext cx="259561" cy="12017170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09941B-4F5D-4517-AEE0-F3D7A3F00859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16200000" flipH="1">
            <a:off x="3574693" y="-9297512"/>
            <a:ext cx="262338" cy="1578903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12762DA-CD4E-438B-8FFE-793BFF9B60AE}"/>
              </a:ext>
            </a:extLst>
          </p:cNvPr>
          <p:cNvSpPr/>
          <p:nvPr/>
        </p:nvSpPr>
        <p:spPr>
          <a:xfrm>
            <a:off x="-8601653" y="-2631601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6955A3F-4030-41DA-BAF2-4CFBEBE81113}"/>
              </a:ext>
            </a:extLst>
          </p:cNvPr>
          <p:cNvSpPr/>
          <p:nvPr/>
        </p:nvSpPr>
        <p:spPr>
          <a:xfrm>
            <a:off x="-8601653" y="-2214054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D2DC258-6AE8-4A05-BD20-80911C4B3019}"/>
              </a:ext>
            </a:extLst>
          </p:cNvPr>
          <p:cNvSpPr/>
          <p:nvPr/>
        </p:nvSpPr>
        <p:spPr>
          <a:xfrm>
            <a:off x="-8601653" y="-1796506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97339E0-4035-4506-80C7-2333768167CB}"/>
              </a:ext>
            </a:extLst>
          </p:cNvPr>
          <p:cNvSpPr/>
          <p:nvPr/>
        </p:nvSpPr>
        <p:spPr>
          <a:xfrm>
            <a:off x="-8601653" y="-304914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6CCF376-7187-4ADD-A61F-0384FCC7E759}"/>
              </a:ext>
            </a:extLst>
          </p:cNvPr>
          <p:cNvSpPr/>
          <p:nvPr/>
        </p:nvSpPr>
        <p:spPr>
          <a:xfrm>
            <a:off x="-8601653" y="-346669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DD75C56-2B93-462E-99A6-9DA438D40517}"/>
              </a:ext>
            </a:extLst>
          </p:cNvPr>
          <p:cNvSpPr/>
          <p:nvPr/>
        </p:nvSpPr>
        <p:spPr>
          <a:xfrm>
            <a:off x="-8259064" y="-2631601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C490D14-CC06-4858-BF11-67A1F65E8D36}"/>
              </a:ext>
            </a:extLst>
          </p:cNvPr>
          <p:cNvSpPr/>
          <p:nvPr/>
        </p:nvSpPr>
        <p:spPr>
          <a:xfrm>
            <a:off x="-8259064" y="-2214054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A2D368A-5D63-4767-8F21-1AEC77D280DE}"/>
              </a:ext>
            </a:extLst>
          </p:cNvPr>
          <p:cNvSpPr/>
          <p:nvPr/>
        </p:nvSpPr>
        <p:spPr>
          <a:xfrm>
            <a:off x="-8259064" y="-1796506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F8063C9-5472-45F1-8382-32B72042078A}"/>
              </a:ext>
            </a:extLst>
          </p:cNvPr>
          <p:cNvSpPr/>
          <p:nvPr/>
        </p:nvSpPr>
        <p:spPr>
          <a:xfrm>
            <a:off x="-8259064" y="-304914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4EFB67-A349-4E0D-BE82-8965BCF4FC6E}"/>
              </a:ext>
            </a:extLst>
          </p:cNvPr>
          <p:cNvSpPr/>
          <p:nvPr/>
        </p:nvSpPr>
        <p:spPr>
          <a:xfrm>
            <a:off x="-8259064" y="-346669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E5807F3-D8C0-458B-B051-3C4463CA25DB}"/>
              </a:ext>
            </a:extLst>
          </p:cNvPr>
          <p:cNvSpPr/>
          <p:nvPr/>
        </p:nvSpPr>
        <p:spPr>
          <a:xfrm>
            <a:off x="-4819962" y="-346669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9DAFE5A-2482-4243-A3D9-C6164D0FDFB7}"/>
              </a:ext>
            </a:extLst>
          </p:cNvPr>
          <p:cNvSpPr/>
          <p:nvPr/>
        </p:nvSpPr>
        <p:spPr>
          <a:xfrm>
            <a:off x="-4819962" y="-237065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9B68BC-587C-49E3-83F8-0697CDC58907}"/>
              </a:ext>
            </a:extLst>
          </p:cNvPr>
          <p:cNvGrpSpPr/>
          <p:nvPr/>
        </p:nvGrpSpPr>
        <p:grpSpPr>
          <a:xfrm>
            <a:off x="-8601653" y="-1534167"/>
            <a:ext cx="11473243" cy="3288137"/>
            <a:chOff x="-8601653" y="-1534167"/>
            <a:chExt cx="11473243" cy="328813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AB87276-85A5-41D0-8BA9-6C172D94BCD6}"/>
                </a:ext>
              </a:extLst>
            </p:cNvPr>
            <p:cNvCxnSpPr>
              <a:cxnSpLocks/>
              <a:stCxn id="10" idx="1"/>
              <a:endCxn id="34" idx="3"/>
            </p:cNvCxnSpPr>
            <p:nvPr/>
          </p:nvCxnSpPr>
          <p:spPr>
            <a:xfrm rot="10800000" flipV="1">
              <a:off x="-7339035" y="-651086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9FBC2A8-8C69-428C-B77D-14BD7507B841}"/>
                </a:ext>
              </a:extLst>
            </p:cNvPr>
            <p:cNvCxnSpPr>
              <a:cxnSpLocks/>
              <a:stCxn id="9" idx="1"/>
              <a:endCxn id="33" idx="0"/>
            </p:cNvCxnSpPr>
            <p:nvPr/>
          </p:nvCxnSpPr>
          <p:spPr>
            <a:xfrm rot="10800000" flipV="1">
              <a:off x="-7970343" y="-1061642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41E9D35-11CF-42B0-AB5B-841A0D7F778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-5452940" y="-2538893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27ECA5-1FEF-456F-BF33-46D9D5FEB87A}"/>
                </a:ext>
              </a:extLst>
            </p:cNvPr>
            <p:cNvGrpSpPr/>
            <p:nvPr/>
          </p:nvGrpSpPr>
          <p:grpSpPr>
            <a:xfrm>
              <a:off x="-7088977" y="-1274606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9FFC4E-31F4-43D2-9299-E136E9A921F5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30584A-307F-4D72-82E1-2F2EC864BDF5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7ECB02-0E70-4745-A3B5-E16A3840D182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-645766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C80E0B-5F5B-42C8-A040-CE6738979FC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-645766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1C0B3B-BA6D-40BC-A2D0-EA9763A508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-4944992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BB23D1-C678-475F-91DE-77B4CC94FF2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 rot="16200000" flipH="1">
              <a:off x="-788312" y="-4934507"/>
              <a:ext cx="259561" cy="7060242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A440A98-7454-4512-95E6-1A6584C48E42}"/>
                </a:ext>
              </a:extLst>
            </p:cNvPr>
            <p:cNvCxnSpPr>
              <a:cxnSpLocks/>
              <a:stCxn id="42" idx="1"/>
              <a:endCxn id="40" idx="0"/>
            </p:cNvCxnSpPr>
            <p:nvPr/>
          </p:nvCxnSpPr>
          <p:spPr>
            <a:xfrm rot="10800000" flipV="1">
              <a:off x="-4944992" y="-856364"/>
              <a:ext cx="7185272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45E4683-ECC0-45A4-9941-E6B1DC5655B0}"/>
                </a:ext>
              </a:extLst>
            </p:cNvPr>
            <p:cNvSpPr/>
            <p:nvPr/>
          </p:nvSpPr>
          <p:spPr>
            <a:xfrm>
              <a:off x="-8601653" y="-178560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7B86A5B-65DA-4FA4-A1D9-8BE2DAF276E0}"/>
                </a:ext>
              </a:extLst>
            </p:cNvPr>
            <p:cNvSpPr/>
            <p:nvPr/>
          </p:nvSpPr>
          <p:spPr>
            <a:xfrm>
              <a:off x="-8601653" y="917486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D897B08-0B0E-494F-9B4B-735C09792279}"/>
                </a:ext>
              </a:extLst>
            </p:cNvPr>
            <p:cNvSpPr/>
            <p:nvPr/>
          </p:nvSpPr>
          <p:spPr>
            <a:xfrm>
              <a:off x="-7088977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DC2F1F7C-A991-4A69-9A32-42EE6AF7093D}"/>
                </a:ext>
              </a:extLst>
            </p:cNvPr>
            <p:cNvSpPr/>
            <p:nvPr/>
          </p:nvSpPr>
          <p:spPr>
            <a:xfrm>
              <a:off x="-7088977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CCC8AA1-8B25-4741-8D0D-81CB6DA3A0A6}"/>
                </a:ext>
              </a:extLst>
            </p:cNvPr>
            <p:cNvSpPr/>
            <p:nvPr/>
          </p:nvSpPr>
          <p:spPr>
            <a:xfrm>
              <a:off x="-7088977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02B4BDC-2D1D-414B-A160-761281FBB739}"/>
                </a:ext>
              </a:extLst>
            </p:cNvPr>
            <p:cNvSpPr/>
            <p:nvPr/>
          </p:nvSpPr>
          <p:spPr>
            <a:xfrm>
              <a:off x="-557630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C627084-5611-45D7-B38E-E282D8E9C09F}"/>
                </a:ext>
              </a:extLst>
            </p:cNvPr>
            <p:cNvSpPr/>
            <p:nvPr/>
          </p:nvSpPr>
          <p:spPr>
            <a:xfrm>
              <a:off x="-557630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9E1FC-B1A5-4F6E-B00F-DF192FD948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828517" y="-43812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21A-2133-4A3B-8CB6-836F3F063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828517" y="657924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641E94D-050C-4017-A566-6BE7B76D08D4}"/>
              </a:ext>
            </a:extLst>
          </p:cNvPr>
          <p:cNvSpPr/>
          <p:nvPr/>
        </p:nvSpPr>
        <p:spPr>
          <a:xfrm>
            <a:off x="7197208" y="-127460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AD9F304-87E8-42BF-9D0C-3441D2D44775}"/>
              </a:ext>
            </a:extLst>
          </p:cNvPr>
          <p:cNvSpPr/>
          <p:nvPr/>
        </p:nvSpPr>
        <p:spPr>
          <a:xfrm>
            <a:off x="7197208" y="-17856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8E5E46-3355-4E06-BB9C-9ABBB1BA74B4}"/>
              </a:ext>
            </a:extLst>
          </p:cNvPr>
          <p:cNvSpPr/>
          <p:nvPr/>
        </p:nvSpPr>
        <p:spPr>
          <a:xfrm>
            <a:off x="7197208" y="91748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58898-6290-4DA1-A74D-5E808777A780}"/>
              </a:ext>
            </a:extLst>
          </p:cNvPr>
          <p:cNvGrpSpPr/>
          <p:nvPr/>
        </p:nvGrpSpPr>
        <p:grpSpPr>
          <a:xfrm>
            <a:off x="-1182422" y="-1274605"/>
            <a:ext cx="8105997" cy="5294083"/>
            <a:chOff x="-3975683" y="-1274605"/>
            <a:chExt cx="8105997" cy="52940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4F2AE-DDB5-4309-A10F-A12F415329E8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832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A2B3CD-841E-4DE6-93DB-5DAF03D6397C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7832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FBA5F0C3-96A5-4A46-B819-D323C6525345}"/>
                </a:ext>
              </a:extLst>
            </p:cNvPr>
            <p:cNvSpPr/>
            <p:nvPr/>
          </p:nvSpPr>
          <p:spPr>
            <a:xfrm>
              <a:off x="-552981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34EC4159-B298-44DF-939F-FE6A1FDBC9CC}"/>
                </a:ext>
              </a:extLst>
            </p:cNvPr>
            <p:cNvSpPr/>
            <p:nvPr/>
          </p:nvSpPr>
          <p:spPr>
            <a:xfrm>
              <a:off x="-55298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159CA969-FDDC-4AA1-AFD1-54C950EB93FE}"/>
                </a:ext>
              </a:extLst>
            </p:cNvPr>
            <p:cNvSpPr/>
            <p:nvPr/>
          </p:nvSpPr>
          <p:spPr>
            <a:xfrm>
              <a:off x="-55298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32BF4F-9175-4682-8BFD-26DCC1FD670E}"/>
                </a:ext>
              </a:extLst>
            </p:cNvPr>
            <p:cNvGrpSpPr/>
            <p:nvPr/>
          </p:nvGrpSpPr>
          <p:grpSpPr>
            <a:xfrm>
              <a:off x="-3975683" y="917485"/>
              <a:ext cx="8105997" cy="3101993"/>
              <a:chOff x="900001" y="3008872"/>
              <a:chExt cx="8105997" cy="31019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36D5BE-5AEB-45E5-8DB1-000E926FE795}"/>
                  </a:ext>
                </a:extLst>
              </p:cNvPr>
              <p:cNvSpPr/>
              <p:nvPr/>
            </p:nvSpPr>
            <p:spPr>
              <a:xfrm>
                <a:off x="374555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D861AD-2A90-4844-A731-A3C14A1D7631}"/>
                  </a:ext>
                </a:extLst>
              </p:cNvPr>
              <p:cNvSpPr/>
              <p:nvPr/>
            </p:nvSpPr>
            <p:spPr>
              <a:xfrm>
                <a:off x="548337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578135-B9D8-478E-81B6-E24E968D318F}"/>
                  </a:ext>
                </a:extLst>
              </p:cNvPr>
              <p:cNvGrpSpPr/>
              <p:nvPr/>
            </p:nvGrpSpPr>
            <p:grpSpPr>
              <a:xfrm>
                <a:off x="7156702" y="5274385"/>
                <a:ext cx="127908" cy="836480"/>
                <a:chOff x="8102122" y="5274385"/>
                <a:chExt cx="127908" cy="8364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3546A71-8247-415D-A468-B19F4A78B3E8}"/>
                    </a:ext>
                  </a:extLst>
                </p:cNvPr>
                <p:cNvSpPr/>
                <p:nvPr/>
              </p:nvSpPr>
              <p:spPr>
                <a:xfrm>
                  <a:off x="8102122" y="527438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49AA2E-6036-4659-9F2B-74D78DAA0475}"/>
                    </a:ext>
                  </a:extLst>
                </p:cNvPr>
                <p:cNvSpPr/>
                <p:nvPr/>
              </p:nvSpPr>
              <p:spPr>
                <a:xfrm>
                  <a:off x="8102122" y="569262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55CAE081-3F46-47A5-AE82-D2960EF14577}"/>
                  </a:ext>
                </a:extLst>
              </p:cNvPr>
              <p:cNvSpPr/>
              <p:nvPr/>
            </p:nvSpPr>
            <p:spPr>
              <a:xfrm>
                <a:off x="90000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Define Origin / Rotational Axis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7E35B6B-C411-46BF-87A2-3C1BE97C5F03}"/>
                  </a:ext>
                </a:extLst>
              </p:cNvPr>
              <p:cNvGrpSpPr/>
              <p:nvPr/>
            </p:nvGrpSpPr>
            <p:grpSpPr>
              <a:xfrm>
                <a:off x="4321691" y="4063308"/>
                <a:ext cx="1262618" cy="836484"/>
                <a:chOff x="3466268" y="4063308"/>
                <a:chExt cx="1262618" cy="8364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DB7ED41-E201-49BA-B002-FD0B245A4412}"/>
                    </a:ext>
                  </a:extLst>
                </p:cNvPr>
                <p:cNvGrpSpPr/>
                <p:nvPr/>
              </p:nvGrpSpPr>
              <p:grpSpPr>
                <a:xfrm>
                  <a:off x="3466268" y="4771881"/>
                  <a:ext cx="1262618" cy="127911"/>
                  <a:chOff x="2977867" y="3786795"/>
                  <a:chExt cx="1004845" cy="12791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3CA411-2871-4CB0-9BED-F01B6E609A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8787" y="3725875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1ADF9DB-27A2-42CD-B659-BEADC72041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90484" y="3725876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FD55231-0F0C-4018-93A4-913C940D2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2188" y="3725877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5DBC9A-D719-4CD7-9923-FB04DEA771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93885" y="3725878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87" name="Flowchart: Alternate Process 86">
                  <a:extLst>
                    <a:ext uri="{FF2B5EF4-FFF2-40B4-BE49-F238E27FC236}">
                      <a16:creationId xmlns:a16="http://schemas.microsoft.com/office/drawing/2014/main" id="{F83B460D-8EA4-4A76-B2BD-8D8313B51B99}"/>
                    </a:ext>
                  </a:extLst>
                </p:cNvPr>
                <p:cNvSpPr/>
                <p:nvPr/>
              </p:nvSpPr>
              <p:spPr>
                <a:xfrm>
                  <a:off x="3466268" y="4063308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distance / proximity</a:t>
                  </a:r>
                </a:p>
              </p:txBody>
            </p:sp>
          </p:grpSp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EC6BFDF-D00C-4C6D-B02B-A75B27D38665}"/>
                  </a:ext>
                </a:extLst>
              </p:cNvPr>
              <p:cNvSpPr/>
              <p:nvPr/>
            </p:nvSpPr>
            <p:spPr>
              <a:xfrm>
                <a:off x="432169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843E9CF-B754-40C9-9EFB-2D62890A70CF}"/>
                  </a:ext>
                </a:extLst>
              </p:cNvPr>
              <p:cNvCxnSpPr>
                <a:cxnSpLocks/>
                <a:stCxn id="87" idx="1"/>
                <a:endCxn id="82" idx="0"/>
              </p:cNvCxnSpPr>
              <p:nvPr/>
            </p:nvCxnSpPr>
            <p:spPr>
              <a:xfrm rot="10800000" flipV="1">
                <a:off x="2435089" y="4481550"/>
                <a:ext cx="1886602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D970F596-B923-4D26-8ED6-C7D63CE100F9}"/>
                  </a:ext>
                </a:extLst>
              </p:cNvPr>
              <p:cNvCxnSpPr>
                <a:cxnSpLocks/>
                <a:stCxn id="90" idx="3"/>
                <a:endCxn id="84" idx="0"/>
              </p:cNvCxnSpPr>
              <p:nvPr/>
            </p:nvCxnSpPr>
            <p:spPr>
              <a:xfrm rot="16200000" flipH="1">
                <a:off x="5342744" y="4668184"/>
                <a:ext cx="217955" cy="681168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8994FEF1-061D-42CF-B51D-3FCD09F3A0F0}"/>
                  </a:ext>
                </a:extLst>
              </p:cNvPr>
              <p:cNvCxnSpPr>
                <a:cxnSpLocks/>
                <a:stCxn id="87" idx="3"/>
                <a:endCxn id="85" idx="0"/>
              </p:cNvCxnSpPr>
              <p:nvPr/>
            </p:nvCxnSpPr>
            <p:spPr>
              <a:xfrm>
                <a:off x="5584309" y="4481550"/>
                <a:ext cx="1886603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4572BF-AF87-4A32-ACFD-1E79544EC3A0}"/>
                  </a:ext>
                </a:extLst>
              </p:cNvPr>
              <p:cNvSpPr/>
              <p:nvPr/>
            </p:nvSpPr>
            <p:spPr>
              <a:xfrm>
                <a:off x="2617054" y="527438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2C532-E462-49BC-8D65-D32E3C78B49D}"/>
                  </a:ext>
                </a:extLst>
              </p:cNvPr>
              <p:cNvSpPr/>
              <p:nvPr/>
            </p:nvSpPr>
            <p:spPr>
              <a:xfrm>
                <a:off x="2617054" y="569262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827063D-439C-4D57-BEE1-3142E1A50CD3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066398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79B6900-94DD-4CD1-86B4-F8ABDFEA61D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4745006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051AD9-1C19-4AC8-977B-75EF0082730B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6423614" y="5535988"/>
                <a:ext cx="415989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AD9B11C-DF20-4F93-9669-7CD1B42C193B}"/>
                  </a:ext>
                </a:extLst>
              </p:cNvPr>
              <p:cNvCxnSpPr>
                <a:cxnSpLocks/>
                <a:stCxn id="89" idx="3"/>
                <a:endCxn id="83" idx="0"/>
              </p:cNvCxnSpPr>
              <p:nvPr/>
            </p:nvCxnSpPr>
            <p:spPr>
              <a:xfrm rot="5400000">
                <a:off x="4345303" y="4668185"/>
                <a:ext cx="217956" cy="681167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2EA05D0-8333-4186-8C3C-5055C36621C8}"/>
                  </a:ext>
                </a:extLst>
              </p:cNvPr>
              <p:cNvGrpSpPr/>
              <p:nvPr/>
            </p:nvGrpSpPr>
            <p:grpSpPr>
              <a:xfrm>
                <a:off x="1803780" y="5117746"/>
                <a:ext cx="6298441" cy="836484"/>
                <a:chOff x="1763424" y="5117746"/>
                <a:chExt cx="6298441" cy="836484"/>
              </a:xfrm>
            </p:grpSpPr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66CB0947-E61D-4ED6-B513-1F4FD6542E73}"/>
                    </a:ext>
                  </a:extLst>
                </p:cNvPr>
                <p:cNvSpPr/>
                <p:nvPr/>
              </p:nvSpPr>
              <p:spPr>
                <a:xfrm>
                  <a:off x="1763424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Signal</a:t>
                  </a:r>
                </a:p>
              </p:txBody>
            </p:sp>
            <p:sp>
              <p:nvSpPr>
                <p:cNvPr id="83" name="Flowchart: Alternate Process 82">
                  <a:extLst>
                    <a:ext uri="{FF2B5EF4-FFF2-40B4-BE49-F238E27FC236}">
                      <a16:creationId xmlns:a16="http://schemas.microsoft.com/office/drawing/2014/main" id="{04FC94D3-9E6A-452A-A236-5D6437076A37}"/>
                    </a:ext>
                  </a:extLst>
                </p:cNvPr>
                <p:cNvSpPr/>
                <p:nvPr/>
              </p:nvSpPr>
              <p:spPr>
                <a:xfrm>
                  <a:off x="3442032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Remove Noise</a:t>
                  </a:r>
                </a:p>
              </p:txBody>
            </p:sp>
            <p:sp>
              <p:nvSpPr>
                <p:cNvPr id="84" name="Flowchart: Alternate Process 83">
                  <a:extLst>
                    <a:ext uri="{FF2B5EF4-FFF2-40B4-BE49-F238E27FC236}">
                      <a16:creationId xmlns:a16="http://schemas.microsoft.com/office/drawing/2014/main" id="{4D92AD37-CF4E-4F9F-B57F-33EA327B4BA7}"/>
                    </a:ext>
                  </a:extLst>
                </p:cNvPr>
                <p:cNvSpPr/>
                <p:nvPr/>
              </p:nvSpPr>
              <p:spPr>
                <a:xfrm>
                  <a:off x="5120640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Apply Sufficient Amplification</a:t>
                  </a:r>
                </a:p>
              </p:txBody>
            </p:sp>
            <p:sp>
              <p:nvSpPr>
                <p:cNvPr id="85" name="Flowchart: Alternate Process 84">
                  <a:extLst>
                    <a:ext uri="{FF2B5EF4-FFF2-40B4-BE49-F238E27FC236}">
                      <a16:creationId xmlns:a16="http://schemas.microsoft.com/office/drawing/2014/main" id="{5984C099-3E7B-49CA-B1F6-EA88F229F419}"/>
                    </a:ext>
                  </a:extLst>
                </p:cNvPr>
                <p:cNvSpPr/>
                <p:nvPr/>
              </p:nvSpPr>
              <p:spPr>
                <a:xfrm>
                  <a:off x="6799247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Signal</a:t>
                  </a:r>
                </a:p>
              </p:txBody>
            </p:sp>
          </p:grpSp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44A7C825-E14F-404D-A8E1-22E173E78950}"/>
                  </a:ext>
                </a:extLst>
              </p:cNvPr>
              <p:cNvSpPr/>
              <p:nvPr/>
            </p:nvSpPr>
            <p:spPr>
              <a:xfrm>
                <a:off x="7743380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75" name="Flowchart: Alternate Process 74">
                <a:extLst>
                  <a:ext uri="{FF2B5EF4-FFF2-40B4-BE49-F238E27FC236}">
                    <a16:creationId xmlns:a16="http://schemas.microsoft.com/office/drawing/2014/main" id="{F5379A2F-D85B-405E-930D-9B2E3D370BBC}"/>
                  </a:ext>
                </a:extLst>
              </p:cNvPr>
              <p:cNvSpPr/>
              <p:nvPr/>
            </p:nvSpPr>
            <p:spPr>
              <a:xfrm>
                <a:off x="7743380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0A61A1-66EA-415D-B4D5-80F224CC18B1}"/>
                  </a:ext>
                </a:extLst>
              </p:cNvPr>
              <p:cNvCxnSpPr>
                <a:cxnSpLocks/>
                <a:stCxn id="75" idx="0"/>
                <a:endCxn id="74" idx="2"/>
              </p:cNvCxnSpPr>
              <p:nvPr/>
            </p:nvCxnSpPr>
            <p:spPr>
              <a:xfrm flipV="1">
                <a:off x="8374689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B420A7-2240-4178-9320-CBD813DD104E}"/>
                  </a:ext>
                </a:extLst>
              </p:cNvPr>
              <p:cNvCxnSpPr>
                <a:cxnSpLocks/>
                <a:stCxn id="74" idx="1"/>
                <a:endCxn id="62" idx="3"/>
              </p:cNvCxnSpPr>
              <p:nvPr/>
            </p:nvCxnSpPr>
            <p:spPr>
              <a:xfrm flipH="1">
                <a:off x="5584309" y="3427114"/>
                <a:ext cx="2159071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5DFA9E7-E3CC-4038-BFE5-3C2D214C3C43}"/>
                  </a:ext>
                </a:extLst>
              </p:cNvPr>
              <p:cNvCxnSpPr>
                <a:cxnSpLocks/>
                <a:stCxn id="56" idx="3"/>
                <a:endCxn id="62" idx="1"/>
              </p:cNvCxnSpPr>
              <p:nvPr/>
            </p:nvCxnSpPr>
            <p:spPr>
              <a:xfrm>
                <a:off x="2162619" y="3427114"/>
                <a:ext cx="2159072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0B42D-E498-4A78-8FD4-90FD2A461E38}"/>
                  </a:ext>
                </a:extLst>
              </p:cNvPr>
              <p:cNvCxnSpPr>
                <a:cxnSpLocks/>
                <a:stCxn id="62" idx="2"/>
                <a:endCxn id="87" idx="0"/>
              </p:cNvCxnSpPr>
              <p:nvPr/>
            </p:nvCxnSpPr>
            <p:spPr>
              <a:xfrm>
                <a:off x="4953000" y="3845356"/>
                <a:ext cx="0" cy="217952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80" name="Flowchart: Alternate Process 79">
                <a:extLst>
                  <a:ext uri="{FF2B5EF4-FFF2-40B4-BE49-F238E27FC236}">
                    <a16:creationId xmlns:a16="http://schemas.microsoft.com/office/drawing/2014/main" id="{E923DD16-B1BF-40BC-B56F-0C2ACC7419FA}"/>
                  </a:ext>
                </a:extLst>
              </p:cNvPr>
              <p:cNvSpPr/>
              <p:nvPr/>
            </p:nvSpPr>
            <p:spPr>
              <a:xfrm>
                <a:off x="900001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fixed measurement point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9F5194-5966-4CFF-ADD9-40E83C7043A3}"/>
                  </a:ext>
                </a:extLst>
              </p:cNvPr>
              <p:cNvCxnSpPr>
                <a:cxnSpLocks/>
                <a:stCxn id="80" idx="0"/>
                <a:endCxn id="56" idx="2"/>
              </p:cNvCxnSpPr>
              <p:nvPr/>
            </p:nvCxnSpPr>
            <p:spPr>
              <a:xfrm flipV="1">
                <a:off x="1531310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DA8CA-07AA-4E2F-8CB5-D913FC50181C}"/>
              </a:ext>
            </a:extLst>
          </p:cNvPr>
          <p:cNvGrpSpPr/>
          <p:nvPr/>
        </p:nvGrpSpPr>
        <p:grpSpPr>
          <a:xfrm>
            <a:off x="8700060" y="-1271828"/>
            <a:ext cx="5800634" cy="6409731"/>
            <a:chOff x="12324606" y="-1271828"/>
            <a:chExt cx="5800634" cy="64097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75E7D7-4CCB-4A55-9228-3118149A2E9E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5224923" y="-435344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6A4FB9F-A999-4D93-9522-DCC1A8062B26}"/>
                </a:ext>
              </a:extLst>
            </p:cNvPr>
            <p:cNvSpPr/>
            <p:nvPr/>
          </p:nvSpPr>
          <p:spPr>
            <a:xfrm>
              <a:off x="14593614" y="917486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37869EFF-D17B-4724-A272-E5FDA6957857}"/>
                </a:ext>
              </a:extLst>
            </p:cNvPr>
            <p:cNvSpPr/>
            <p:nvPr/>
          </p:nvSpPr>
          <p:spPr>
            <a:xfrm>
              <a:off x="14593614" y="-1271828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28CEE4-19A0-4B3E-B06A-598E9443C44E}"/>
                </a:ext>
              </a:extLst>
            </p:cNvPr>
            <p:cNvGrpSpPr/>
            <p:nvPr/>
          </p:nvGrpSpPr>
          <p:grpSpPr>
            <a:xfrm>
              <a:off x="12324606" y="914814"/>
              <a:ext cx="5800634" cy="4223089"/>
              <a:chOff x="2052672" y="1892991"/>
              <a:chExt cx="5800634" cy="4223089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9C152D4-9E34-43A3-9C57-4CD6F30B659E}"/>
                  </a:ext>
                </a:extLst>
              </p:cNvPr>
              <p:cNvSpPr/>
              <p:nvPr/>
            </p:nvSpPr>
            <p:spPr>
              <a:xfrm>
                <a:off x="4321680" y="1892991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92D5B3E-3801-46DF-8053-F73959DDC49B}"/>
                  </a:ext>
                </a:extLst>
              </p:cNvPr>
              <p:cNvGrpSpPr/>
              <p:nvPr/>
            </p:nvGrpSpPr>
            <p:grpSpPr>
              <a:xfrm>
                <a:off x="2809008" y="2927402"/>
                <a:ext cx="4287962" cy="836484"/>
                <a:chOff x="2809008" y="3262650"/>
                <a:chExt cx="4287962" cy="836484"/>
              </a:xfrm>
            </p:grpSpPr>
            <p:sp>
              <p:nvSpPr>
                <p:cNvPr id="123" name="Flowchart: Alternate Process 122">
                  <a:extLst>
                    <a:ext uri="{FF2B5EF4-FFF2-40B4-BE49-F238E27FC236}">
                      <a16:creationId xmlns:a16="http://schemas.microsoft.com/office/drawing/2014/main" id="{8D603F91-FF23-44BB-8B61-926B3C2D25A9}"/>
                    </a:ext>
                  </a:extLst>
                </p:cNvPr>
                <p:cNvSpPr/>
                <p:nvPr/>
              </p:nvSpPr>
              <p:spPr>
                <a:xfrm>
                  <a:off x="2809008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Receive Messages</a:t>
                  </a:r>
                </a:p>
              </p:txBody>
            </p:sp>
            <p:sp>
              <p:nvSpPr>
                <p:cNvPr id="124" name="Flowchart: Alternate Process 123">
                  <a:extLst>
                    <a:ext uri="{FF2B5EF4-FFF2-40B4-BE49-F238E27FC236}">
                      <a16:creationId xmlns:a16="http://schemas.microsoft.com/office/drawing/2014/main" id="{B42253E9-C18F-4760-BB2E-32A587277018}"/>
                    </a:ext>
                  </a:extLst>
                </p:cNvPr>
                <p:cNvSpPr/>
                <p:nvPr/>
              </p:nvSpPr>
              <p:spPr>
                <a:xfrm>
                  <a:off x="5834352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Transmit Messages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1EFA1D3-6076-498E-91D5-B194968724C1}"/>
                  </a:ext>
                </a:extLst>
              </p:cNvPr>
              <p:cNvGrpSpPr/>
              <p:nvPr/>
            </p:nvGrpSpPr>
            <p:grpSpPr>
              <a:xfrm>
                <a:off x="2052672" y="3961812"/>
                <a:ext cx="5800634" cy="836484"/>
                <a:chOff x="2052672" y="4372082"/>
                <a:chExt cx="5800634" cy="836484"/>
              </a:xfrm>
            </p:grpSpPr>
            <p:sp>
              <p:nvSpPr>
                <p:cNvPr id="119" name="Flowchart: Alternate Process 118">
                  <a:extLst>
                    <a:ext uri="{FF2B5EF4-FFF2-40B4-BE49-F238E27FC236}">
                      <a16:creationId xmlns:a16="http://schemas.microsoft.com/office/drawing/2014/main" id="{3F2EDCB0-837D-4343-B5C1-BA1569304605}"/>
                    </a:ext>
                  </a:extLst>
                </p:cNvPr>
                <p:cNvSpPr/>
                <p:nvPr/>
              </p:nvSpPr>
              <p:spPr>
                <a:xfrm>
                  <a:off x="3565344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Parse Messages</a:t>
                  </a:r>
                </a:p>
              </p:txBody>
            </p:sp>
            <p:sp>
              <p:nvSpPr>
                <p:cNvPr id="120" name="Flowchart: Alternate Process 119">
                  <a:extLst>
                    <a:ext uri="{FF2B5EF4-FFF2-40B4-BE49-F238E27FC236}">
                      <a16:creationId xmlns:a16="http://schemas.microsoft.com/office/drawing/2014/main" id="{75DA0BC2-A88A-4243-BFB3-0C88CDAB9FBF}"/>
                    </a:ext>
                  </a:extLst>
                </p:cNvPr>
                <p:cNvSpPr/>
                <p:nvPr/>
              </p:nvSpPr>
              <p:spPr>
                <a:xfrm>
                  <a:off x="2052672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into memory (DMA)</a:t>
                  </a:r>
                </a:p>
              </p:txBody>
            </p:sp>
            <p:sp>
              <p:nvSpPr>
                <p:cNvPr id="121" name="Flowchart: Alternate Process 120">
                  <a:extLst>
                    <a:ext uri="{FF2B5EF4-FFF2-40B4-BE49-F238E27FC236}">
                      <a16:creationId xmlns:a16="http://schemas.microsoft.com/office/drawing/2014/main" id="{0D98D97D-B8F7-4550-AD2F-C64AE575A59C}"/>
                    </a:ext>
                  </a:extLst>
                </p:cNvPr>
                <p:cNvSpPr/>
                <p:nvPr/>
              </p:nvSpPr>
              <p:spPr>
                <a:xfrm>
                  <a:off x="6590688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from memory (DMA)</a:t>
                  </a:r>
                </a:p>
              </p:txBody>
            </p:sp>
            <p:sp>
              <p:nvSpPr>
                <p:cNvPr id="122" name="Flowchart: Alternate Process 121">
                  <a:extLst>
                    <a:ext uri="{FF2B5EF4-FFF2-40B4-BE49-F238E27FC236}">
                      <a16:creationId xmlns:a16="http://schemas.microsoft.com/office/drawing/2014/main" id="{4181AD31-36FD-4792-8085-EE365217A4CE}"/>
                    </a:ext>
                  </a:extLst>
                </p:cNvPr>
                <p:cNvSpPr/>
                <p:nvPr/>
              </p:nvSpPr>
              <p:spPr>
                <a:xfrm>
                  <a:off x="5078016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Messages</a:t>
                  </a:r>
                </a:p>
              </p:txBody>
            </p:sp>
          </p:grp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13C349-D4EB-4821-9DB2-E3578C008C48}"/>
                  </a:ext>
                </a:extLst>
              </p:cNvPr>
              <p:cNvCxnSpPr>
                <a:stCxn id="120" idx="0"/>
                <a:endCxn id="123" idx="1"/>
              </p:cNvCxnSpPr>
              <p:nvPr/>
            </p:nvCxnSpPr>
            <p:spPr>
              <a:xfrm rot="5400000" flipH="1" flipV="1">
                <a:off x="2438410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E31176B7-8A7B-42FA-AF0D-30F08D3D4426}"/>
                  </a:ext>
                </a:extLst>
              </p:cNvPr>
              <p:cNvCxnSpPr>
                <a:cxnSpLocks/>
                <a:stCxn id="122" idx="0"/>
                <a:endCxn id="124" idx="1"/>
              </p:cNvCxnSpPr>
              <p:nvPr/>
            </p:nvCxnSpPr>
            <p:spPr>
              <a:xfrm rot="5400000" flipH="1" flipV="1">
                <a:off x="5463754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32C2EC4-925E-40AC-8CB1-54411FBBA534}"/>
                  </a:ext>
                </a:extLst>
              </p:cNvPr>
              <p:cNvCxnSpPr>
                <a:cxnSpLocks/>
                <a:stCxn id="119" idx="0"/>
                <a:endCxn id="123" idx="3"/>
              </p:cNvCxnSpPr>
              <p:nvPr/>
            </p:nvCxnSpPr>
            <p:spPr>
              <a:xfrm rot="16200000" flipV="1">
                <a:off x="3826056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2DC202D1-938A-4D8E-BDB8-3B4EF7079DA9}"/>
                  </a:ext>
                </a:extLst>
              </p:cNvPr>
              <p:cNvCxnSpPr>
                <a:cxnSpLocks/>
                <a:stCxn id="121" idx="0"/>
                <a:endCxn id="124" idx="3"/>
              </p:cNvCxnSpPr>
              <p:nvPr/>
            </p:nvCxnSpPr>
            <p:spPr>
              <a:xfrm rot="16200000" flipV="1">
                <a:off x="6851400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B881B990-FE97-4061-8253-5739A454029B}"/>
                  </a:ext>
                </a:extLst>
              </p:cNvPr>
              <p:cNvCxnSpPr>
                <a:cxnSpLocks/>
                <a:stCxn id="123" idx="0"/>
                <a:endCxn id="98" idx="1"/>
              </p:cNvCxnSpPr>
              <p:nvPr/>
            </p:nvCxnSpPr>
            <p:spPr>
              <a:xfrm rot="5400000" flipH="1" flipV="1">
                <a:off x="3572914" y="2178637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F1A824B8-6967-4B44-8577-E3E89F277E25}"/>
                  </a:ext>
                </a:extLst>
              </p:cNvPr>
              <p:cNvCxnSpPr>
                <a:cxnSpLocks/>
                <a:stCxn id="124" idx="0"/>
                <a:endCxn id="98" idx="3"/>
              </p:cNvCxnSpPr>
              <p:nvPr/>
            </p:nvCxnSpPr>
            <p:spPr>
              <a:xfrm rot="16200000" flipV="1">
                <a:off x="5716896" y="2178636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1159FEB-D466-4755-BED9-7E3B3628495D}"/>
                  </a:ext>
                </a:extLst>
              </p:cNvPr>
              <p:cNvCxnSpPr>
                <a:cxnSpLocks/>
                <a:stCxn id="117" idx="3"/>
                <a:endCxn id="119" idx="2"/>
              </p:cNvCxnSpPr>
              <p:nvPr/>
            </p:nvCxnSpPr>
            <p:spPr>
              <a:xfrm flipV="1">
                <a:off x="4071626" y="4798296"/>
                <a:ext cx="125027" cy="690419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9D0CD98F-51A0-49E8-899F-72E82E0FAE73}"/>
                  </a:ext>
                </a:extLst>
              </p:cNvPr>
              <p:cNvCxnSpPr>
                <a:cxnSpLocks/>
                <a:stCxn id="113" idx="3"/>
                <a:endCxn id="121" idx="2"/>
              </p:cNvCxnSpPr>
              <p:nvPr/>
            </p:nvCxnSpPr>
            <p:spPr>
              <a:xfrm flipV="1">
                <a:off x="7096970" y="4798296"/>
                <a:ext cx="125027" cy="89954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A47F88D-EFF3-4FDC-B539-29D2AE42BB0E}"/>
                  </a:ext>
                </a:extLst>
              </p:cNvPr>
              <p:cNvGrpSpPr/>
              <p:nvPr/>
            </p:nvGrpSpPr>
            <p:grpSpPr>
              <a:xfrm>
                <a:off x="2809008" y="5279594"/>
                <a:ext cx="4287962" cy="836486"/>
                <a:chOff x="2809008" y="5481512"/>
                <a:chExt cx="4287962" cy="836486"/>
              </a:xfrm>
            </p:grpSpPr>
            <p:sp>
              <p:nvSpPr>
                <p:cNvPr id="113" name="Flowchart: Alternate Process 112">
                  <a:extLst>
                    <a:ext uri="{FF2B5EF4-FFF2-40B4-BE49-F238E27FC236}">
                      <a16:creationId xmlns:a16="http://schemas.microsoft.com/office/drawing/2014/main" id="{C3C42E0F-3AF3-4FB0-BE32-C9A3D1470DBC}"/>
                    </a:ext>
                  </a:extLst>
                </p:cNvPr>
                <p:cNvSpPr/>
                <p:nvPr/>
              </p:nvSpPr>
              <p:spPr>
                <a:xfrm>
                  <a:off x="5834352" y="5481513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Establish DMA</a:t>
                  </a: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239B9CB-27BD-4F68-BE19-65356B957E64}"/>
                    </a:ext>
                  </a:extLst>
                </p:cNvPr>
                <p:cNvGrpSpPr/>
                <p:nvPr/>
              </p:nvGrpSpPr>
              <p:grpSpPr>
                <a:xfrm>
                  <a:off x="2809008" y="5481512"/>
                  <a:ext cx="1262618" cy="836486"/>
                  <a:chOff x="2809008" y="5481512"/>
                  <a:chExt cx="1262618" cy="836486"/>
                </a:xfrm>
              </p:grpSpPr>
              <p:sp>
                <p:nvSpPr>
                  <p:cNvPr id="115" name="Flowchart: Alternate Process 114">
                    <a:extLst>
                      <a:ext uri="{FF2B5EF4-FFF2-40B4-BE49-F238E27FC236}">
                        <a16:creationId xmlns:a16="http://schemas.microsoft.com/office/drawing/2014/main" id="{12999C7D-396C-4CAB-8349-7884F538DE4B}"/>
                      </a:ext>
                    </a:extLst>
                  </p:cNvPr>
                  <p:cNvSpPr/>
                  <p:nvPr/>
                </p:nvSpPr>
                <p:spPr>
                  <a:xfrm>
                    <a:off x="2809008" y="5481514"/>
                    <a:ext cx="1262618" cy="836484"/>
                  </a:xfrm>
                  <a:prstGeom prst="flowChartAlternateProcess">
                    <a:avLst/>
                  </a:prstGeom>
                  <a:solidFill>
                    <a:srgbClr val="AC75D5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Create Messaging Protocol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95E8C236-D21C-42CB-9809-12359AC3DACE}"/>
                      </a:ext>
                    </a:extLst>
                  </p:cNvPr>
                  <p:cNvGrpSpPr/>
                  <p:nvPr/>
                </p:nvGrpSpPr>
                <p:grpSpPr>
                  <a:xfrm>
                    <a:off x="3818672" y="5481512"/>
                    <a:ext cx="252954" cy="836484"/>
                    <a:chOff x="1742917" y="3213030"/>
                    <a:chExt cx="215970" cy="431940"/>
                  </a:xfrm>
                  <a:noFill/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4976E9E7-B828-4B20-BD3F-330D0B25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21303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911761D-3039-4152-95D2-09CFC9606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42900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</p:grpSp>
            </p:grpSp>
          </p:grp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E0CC869C-889B-4466-BC75-959C3DD29038}"/>
                  </a:ext>
                </a:extLst>
              </p:cNvPr>
              <p:cNvCxnSpPr>
                <a:cxnSpLocks/>
                <a:stCxn id="118" idx="3"/>
                <a:endCxn id="122" idx="2"/>
              </p:cNvCxnSpPr>
              <p:nvPr/>
            </p:nvCxnSpPr>
            <p:spPr>
              <a:xfrm flipV="1">
                <a:off x="4071626" y="4798296"/>
                <a:ext cx="1637699" cy="110866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95B2F081-4490-41D2-B8F1-B700BCED70C2}"/>
                  </a:ext>
                </a:extLst>
              </p:cNvPr>
              <p:cNvCxnSpPr>
                <a:cxnSpLocks/>
                <a:stCxn id="113" idx="0"/>
                <a:endCxn id="120" idx="2"/>
              </p:cNvCxnSpPr>
              <p:nvPr/>
            </p:nvCxnSpPr>
            <p:spPr>
              <a:xfrm rot="16200000" flipV="1">
                <a:off x="4334172" y="3148106"/>
                <a:ext cx="481299" cy="3781680"/>
              </a:xfrm>
              <a:prstGeom prst="bentConnector3">
                <a:avLst>
                  <a:gd name="adj1" fmla="val 50000"/>
                </a:avLst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2F7D74-9C7E-4282-8518-6335A6C346A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E4977F6-5F00-494F-89EC-D630C7E2CDD0}"/>
                </a:ext>
              </a:extLst>
            </p:cNvPr>
            <p:cNvGrpSpPr/>
            <p:nvPr/>
          </p:nvGrpSpPr>
          <p:grpSpPr>
            <a:xfrm>
              <a:off x="4321691" y="4063308"/>
              <a:ext cx="1262618" cy="836484"/>
              <a:chOff x="3466268" y="4063308"/>
              <a:chExt cx="1262618" cy="83648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193981C-E5FC-46A4-AD24-3EBF9F74A720}"/>
                  </a:ext>
                </a:extLst>
              </p:cNvPr>
              <p:cNvGrpSpPr/>
              <p:nvPr/>
            </p:nvGrpSpPr>
            <p:grpSpPr>
              <a:xfrm>
                <a:off x="3466268" y="4771881"/>
                <a:ext cx="1262618" cy="127911"/>
                <a:chOff x="2977867" y="3786795"/>
                <a:chExt cx="1004845" cy="12791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2BFDA6C-A730-42C2-91CB-ADF3CFF96A75}"/>
                    </a:ext>
                  </a:extLst>
                </p:cNvPr>
                <p:cNvSpPr/>
                <p:nvPr/>
              </p:nvSpPr>
              <p:spPr>
                <a:xfrm rot="5400000">
                  <a:off x="3038787" y="3725875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F913119-EB6E-4621-9A43-F98D67D58694}"/>
                    </a:ext>
                  </a:extLst>
                </p:cNvPr>
                <p:cNvSpPr/>
                <p:nvPr/>
              </p:nvSpPr>
              <p:spPr>
                <a:xfrm rot="5400000">
                  <a:off x="3290484" y="3725876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2E14582-77A3-43F5-8367-92D5F5EF04DB}"/>
                    </a:ext>
                  </a:extLst>
                </p:cNvPr>
                <p:cNvSpPr/>
                <p:nvPr/>
              </p:nvSpPr>
              <p:spPr>
                <a:xfrm rot="5400000">
                  <a:off x="3542188" y="3725877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E252E39-DB9F-45A2-B56B-419C70A6F4D7}"/>
                    </a:ext>
                  </a:extLst>
                </p:cNvPr>
                <p:cNvSpPr/>
                <p:nvPr/>
              </p:nvSpPr>
              <p:spPr>
                <a:xfrm rot="5400000">
                  <a:off x="3793885" y="3725878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9" name="Flowchart: Alternate Process 28">
                <a:extLst>
                  <a:ext uri="{FF2B5EF4-FFF2-40B4-BE49-F238E27FC236}">
                    <a16:creationId xmlns:a16="http://schemas.microsoft.com/office/drawing/2014/main" id="{642B8AF3-139C-4DD2-999B-77467D9913C8}"/>
                  </a:ext>
                </a:extLst>
              </p:cNvPr>
              <p:cNvSpPr/>
              <p:nvPr/>
            </p:nvSpPr>
            <p:spPr>
              <a:xfrm>
                <a:off x="3466268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distance / proximity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1A8A370-EA07-4435-A94A-5EB174BCE0D4}"/>
                </a:ext>
              </a:extLst>
            </p:cNvPr>
            <p:cNvCxnSpPr>
              <a:cxnSpLocks/>
              <a:stCxn id="29" idx="1"/>
              <a:endCxn id="17" idx="0"/>
            </p:cNvCxnSpPr>
            <p:nvPr/>
          </p:nvCxnSpPr>
          <p:spPr>
            <a:xfrm rot="10800000" flipV="1">
              <a:off x="2435089" y="4481550"/>
              <a:ext cx="1886602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125" idx="3"/>
              <a:endCxn id="19" idx="0"/>
            </p:cNvCxnSpPr>
            <p:nvPr/>
          </p:nvCxnSpPr>
          <p:spPr>
            <a:xfrm rot="16200000" flipH="1">
              <a:off x="5342744" y="4668184"/>
              <a:ext cx="217955" cy="681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29" idx="3"/>
              <a:endCxn id="86" idx="0"/>
            </p:cNvCxnSpPr>
            <p:nvPr/>
          </p:nvCxnSpPr>
          <p:spPr>
            <a:xfrm>
              <a:off x="5584309" y="4481550"/>
              <a:ext cx="1886603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066398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4745006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6423614" y="5535988"/>
              <a:ext cx="415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471340E-EC2C-4658-9D26-0C3E15A1296E}"/>
                </a:ext>
              </a:extLst>
            </p:cNvPr>
            <p:cNvCxnSpPr>
              <a:cxnSpLocks/>
              <a:stCxn id="124" idx="3"/>
              <a:endCxn id="18" idx="0"/>
            </p:cNvCxnSpPr>
            <p:nvPr/>
          </p:nvCxnSpPr>
          <p:spPr>
            <a:xfrm rot="5400000">
              <a:off x="4345303" y="4668185"/>
              <a:ext cx="217956" cy="6811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DED509C-61DE-4BD3-8180-306CE6B2DBBB}"/>
                </a:ext>
              </a:extLst>
            </p:cNvPr>
            <p:cNvGrpSpPr/>
            <p:nvPr/>
          </p:nvGrpSpPr>
          <p:grpSpPr>
            <a:xfrm>
              <a:off x="1803780" y="5117746"/>
              <a:ext cx="6298441" cy="836484"/>
              <a:chOff x="1763424" y="5117746"/>
              <a:chExt cx="6298441" cy="836484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D6880F27-7869-44F4-BA18-C658D30CC6F6}"/>
                  </a:ext>
                </a:extLst>
              </p:cNvPr>
              <p:cNvSpPr/>
              <p:nvPr/>
            </p:nvSpPr>
            <p:spPr>
              <a:xfrm>
                <a:off x="1763424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Signal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7FB19F-0FFD-483C-9DDF-3FDD57B3763C}"/>
                  </a:ext>
                </a:extLst>
              </p:cNvPr>
              <p:cNvSpPr/>
              <p:nvPr/>
            </p:nvSpPr>
            <p:spPr>
              <a:xfrm>
                <a:off x="3442032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Remove Noise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3217BC8F-77B9-4DBD-AD64-60D7FAAF745C}"/>
                  </a:ext>
                </a:extLst>
              </p:cNvPr>
              <p:cNvSpPr/>
              <p:nvPr/>
            </p:nvSpPr>
            <p:spPr>
              <a:xfrm>
                <a:off x="512064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Apply Sufficient Amplification</a:t>
                </a:r>
              </a:p>
            </p:txBody>
          </p:sp>
          <p:sp>
            <p:nvSpPr>
              <p:cNvPr id="86" name="Flowchart: Alternate Process 85">
                <a:extLst>
                  <a:ext uri="{FF2B5EF4-FFF2-40B4-BE49-F238E27FC236}">
                    <a16:creationId xmlns:a16="http://schemas.microsoft.com/office/drawing/2014/main" id="{484A4846-31D9-46DC-A34A-EE6B8EDF80BE}"/>
                  </a:ext>
                </a:extLst>
              </p:cNvPr>
              <p:cNvSpPr/>
              <p:nvPr/>
            </p:nvSpPr>
            <p:spPr>
              <a:xfrm>
                <a:off x="6799247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Signal</a:t>
                </a:r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>
              <a:off x="4953000" y="3845356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2301</TotalTime>
  <Words>637</Words>
  <Application>Microsoft Office PowerPoint</Application>
  <PresentationFormat>A4 Paper (210x297 mm)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114</cp:revision>
  <dcterms:created xsi:type="dcterms:W3CDTF">2018-05-29T03:36:53Z</dcterms:created>
  <dcterms:modified xsi:type="dcterms:W3CDTF">2018-06-01T02:52:29Z</dcterms:modified>
</cp:coreProperties>
</file>