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6" r:id="rId4"/>
    <p:sldId id="258" r:id="rId5"/>
    <p:sldId id="262" r:id="rId6"/>
    <p:sldId id="263" r:id="rId7"/>
    <p:sldId id="264" r:id="rId8"/>
    <p:sldId id="257" r:id="rId9"/>
    <p:sldId id="271" r:id="rId10"/>
    <p:sldId id="272" r:id="rId11"/>
    <p:sldId id="259" r:id="rId12"/>
    <p:sldId id="260" r:id="rId13"/>
    <p:sldId id="266" r:id="rId14"/>
    <p:sldId id="261" r:id="rId15"/>
    <p:sldId id="267" r:id="rId16"/>
    <p:sldId id="268" r:id="rId17"/>
    <p:sldId id="26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AC75D5"/>
    <a:srgbClr val="954E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>
        <p:scale>
          <a:sx n="75" d="100"/>
          <a:sy n="75" d="100"/>
        </p:scale>
        <p:origin x="1611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5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17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40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063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17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51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6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85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66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1/06/2018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062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2129B3-D476-438C-9397-C0025EE38E0A}"/>
              </a:ext>
            </a:extLst>
          </p:cNvPr>
          <p:cNvSpPr/>
          <p:nvPr/>
        </p:nvSpPr>
        <p:spPr>
          <a:xfrm>
            <a:off x="10408667" y="1785858"/>
            <a:ext cx="282909" cy="50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BFEFBE-0D25-4A30-BA5A-776C46B8716C}"/>
              </a:ext>
            </a:extLst>
          </p:cNvPr>
          <p:cNvGrpSpPr/>
          <p:nvPr/>
        </p:nvGrpSpPr>
        <p:grpSpPr>
          <a:xfrm>
            <a:off x="5634289" y="170281"/>
            <a:ext cx="1452312" cy="1452312"/>
            <a:chOff x="1515579" y="-98514"/>
            <a:chExt cx="5749102" cy="5749102"/>
          </a:xfrm>
        </p:grpSpPr>
        <p:sp>
          <p:nvSpPr>
            <p:cNvPr id="24" name="Plus Sign 23">
              <a:extLst>
                <a:ext uri="{FF2B5EF4-FFF2-40B4-BE49-F238E27FC236}">
                  <a16:creationId xmlns:a16="http://schemas.microsoft.com/office/drawing/2014/main" id="{E6F25C49-3689-464E-8728-736E8EADEE81}"/>
                </a:ext>
              </a:extLst>
            </p:cNvPr>
            <p:cNvSpPr/>
            <p:nvPr/>
          </p:nvSpPr>
          <p:spPr>
            <a:xfrm>
              <a:off x="4011235" y="2397142"/>
              <a:ext cx="757790" cy="757790"/>
            </a:xfrm>
            <a:prstGeom prst="mathPlus">
              <a:avLst>
                <a:gd name="adj1" fmla="val 752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6C968D20-339F-4E3A-BF11-17472EBFC397}"/>
                </a:ext>
              </a:extLst>
            </p:cNvPr>
            <p:cNvSpPr/>
            <p:nvPr/>
          </p:nvSpPr>
          <p:spPr>
            <a:xfrm rot="10800000">
              <a:off x="1515579" y="-98514"/>
              <a:ext cx="5749102" cy="5749102"/>
            </a:xfrm>
            <a:prstGeom prst="blockArc">
              <a:avLst>
                <a:gd name="adj1" fmla="val 10800000"/>
                <a:gd name="adj2" fmla="val 21582141"/>
                <a:gd name="adj3" fmla="val 163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7F2DF2E-0AA5-4AF6-8613-E101B654360F}"/>
              </a:ext>
            </a:extLst>
          </p:cNvPr>
          <p:cNvSpPr/>
          <p:nvPr/>
        </p:nvSpPr>
        <p:spPr>
          <a:xfrm>
            <a:off x="2301095" y="1711072"/>
            <a:ext cx="161759" cy="3265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F43C9-A76A-488D-B6EA-75903436F1EC}"/>
              </a:ext>
            </a:extLst>
          </p:cNvPr>
          <p:cNvGrpSpPr/>
          <p:nvPr/>
        </p:nvGrpSpPr>
        <p:grpSpPr>
          <a:xfrm>
            <a:off x="753860" y="170281"/>
            <a:ext cx="3256228" cy="2642323"/>
            <a:chOff x="753860" y="170281"/>
            <a:chExt cx="3256228" cy="264232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2184C8-72CB-4EDE-A89C-7339A2252BA9}"/>
                </a:ext>
              </a:extLst>
            </p:cNvPr>
            <p:cNvGrpSpPr/>
            <p:nvPr/>
          </p:nvGrpSpPr>
          <p:grpSpPr>
            <a:xfrm>
              <a:off x="753860" y="170281"/>
              <a:ext cx="1452312" cy="2642323"/>
              <a:chOff x="753860" y="170281"/>
              <a:chExt cx="1452312" cy="264232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77D03F-6647-4711-9673-65D849259E5E}"/>
                  </a:ext>
                </a:extLst>
              </p:cNvPr>
              <p:cNvGrpSpPr/>
              <p:nvPr/>
            </p:nvGrpSpPr>
            <p:grpSpPr>
              <a:xfrm>
                <a:off x="753860" y="170281"/>
                <a:ext cx="1452312" cy="1452312"/>
                <a:chOff x="753860" y="170281"/>
                <a:chExt cx="1452312" cy="145231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E40FD6D-7C89-4AB1-832F-FD652524A5E0}"/>
                    </a:ext>
                  </a:extLst>
                </p:cNvPr>
                <p:cNvGrpSpPr/>
                <p:nvPr/>
              </p:nvGrpSpPr>
              <p:grpSpPr>
                <a:xfrm>
                  <a:off x="753860" y="170281"/>
                  <a:ext cx="1452312" cy="1452312"/>
                  <a:chOff x="1515579" y="-98514"/>
                  <a:chExt cx="5749102" cy="5749102"/>
                </a:xfrm>
              </p:grpSpPr>
              <p:sp>
                <p:nvSpPr>
                  <p:cNvPr id="4" name="Plus Sign 3">
                    <a:extLst>
                      <a:ext uri="{FF2B5EF4-FFF2-40B4-BE49-F238E27FC236}">
                        <a16:creationId xmlns:a16="http://schemas.microsoft.com/office/drawing/2014/main" id="{84AFFD75-8FED-407A-B152-822958CED3C6}"/>
                      </a:ext>
                    </a:extLst>
                  </p:cNvPr>
                  <p:cNvSpPr/>
                  <p:nvPr/>
                </p:nvSpPr>
                <p:spPr>
                  <a:xfrm>
                    <a:off x="4011235" y="2397142"/>
                    <a:ext cx="757790" cy="757790"/>
                  </a:xfrm>
                  <a:prstGeom prst="mathPlus">
                    <a:avLst>
                      <a:gd name="adj1" fmla="val 7520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5" name="Block Arc 4">
                    <a:extLst>
                      <a:ext uri="{FF2B5EF4-FFF2-40B4-BE49-F238E27FC236}">
                        <a16:creationId xmlns:a16="http://schemas.microsoft.com/office/drawing/2014/main" id="{CDB688B9-184B-40F2-9DAC-DCB0BA73A4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515579" y="-98514"/>
                    <a:ext cx="5749102" cy="5749102"/>
                  </a:xfrm>
                  <a:prstGeom prst="blockArc">
                    <a:avLst>
                      <a:gd name="adj1" fmla="val 10800000"/>
                      <a:gd name="adj2" fmla="val 21582141"/>
                      <a:gd name="adj3" fmla="val 1632"/>
                    </a:avLst>
                  </a:prstGeom>
                  <a:ln w="508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363D9C2-2634-4CD5-ADF0-F38CC2752F3A}"/>
                    </a:ext>
                  </a:extLst>
                </p:cNvPr>
                <p:cNvSpPr/>
                <p:nvPr/>
              </p:nvSpPr>
              <p:spPr>
                <a:xfrm flipH="1">
                  <a:off x="1773282" y="1514151"/>
                  <a:ext cx="45720" cy="45720"/>
                </a:xfrm>
                <a:prstGeom prst="ellipse">
                  <a:avLst/>
                </a:prstGeom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8E5F2A-89A9-4018-A17C-97B5F89D1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6180" y="2204358"/>
                <a:ext cx="283798" cy="608246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7F40428-CD69-4343-91F5-3F733B72D645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1480015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9F05A69-1A64-47A1-AE65-707B37313DA0}"/>
                  </a:ext>
                </a:extLst>
              </p:cNvPr>
              <p:cNvCxnSpPr/>
              <p:nvPr/>
            </p:nvCxnSpPr>
            <p:spPr>
              <a:xfrm flipH="1">
                <a:off x="1798600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C850937-78E3-422B-AE30-AE3271F00669}"/>
                </a:ext>
              </a:extLst>
            </p:cNvPr>
            <p:cNvGrpSpPr/>
            <p:nvPr/>
          </p:nvGrpSpPr>
          <p:grpSpPr>
            <a:xfrm>
              <a:off x="2557776" y="170281"/>
              <a:ext cx="1452312" cy="2642323"/>
              <a:chOff x="3188632" y="170281"/>
              <a:chExt cx="1452312" cy="26423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7149D74-0D51-4615-94E9-74C3B548260D}"/>
                  </a:ext>
                </a:extLst>
              </p:cNvPr>
              <p:cNvGrpSpPr/>
              <p:nvPr/>
            </p:nvGrpSpPr>
            <p:grpSpPr>
              <a:xfrm>
                <a:off x="3188632" y="170281"/>
                <a:ext cx="1452312" cy="1452312"/>
                <a:chOff x="1515579" y="-98514"/>
                <a:chExt cx="5749102" cy="5749102"/>
              </a:xfrm>
            </p:grpSpPr>
            <p:sp>
              <p:nvSpPr>
                <p:cNvPr id="19" name="Plus Sign 18">
                  <a:extLst>
                    <a:ext uri="{FF2B5EF4-FFF2-40B4-BE49-F238E27FC236}">
                      <a16:creationId xmlns:a16="http://schemas.microsoft.com/office/drawing/2014/main" id="{52672F43-9C4D-443C-A764-04B8E4AD5A03}"/>
                    </a:ext>
                  </a:extLst>
                </p:cNvPr>
                <p:cNvSpPr/>
                <p:nvPr/>
              </p:nvSpPr>
              <p:spPr>
                <a:xfrm>
                  <a:off x="4011235" y="2397142"/>
                  <a:ext cx="757790" cy="757790"/>
                </a:xfrm>
                <a:prstGeom prst="mathPlus">
                  <a:avLst>
                    <a:gd name="adj1" fmla="val 7520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20" name="Block Arc 19">
                  <a:extLst>
                    <a:ext uri="{FF2B5EF4-FFF2-40B4-BE49-F238E27FC236}">
                      <a16:creationId xmlns:a16="http://schemas.microsoft.com/office/drawing/2014/main" id="{E5897471-F49C-4DEA-B609-FF01399EBDCD}"/>
                    </a:ext>
                  </a:extLst>
                </p:cNvPr>
                <p:cNvSpPr/>
                <p:nvPr/>
              </p:nvSpPr>
              <p:spPr>
                <a:xfrm rot="10800000">
                  <a:off x="1515579" y="-98514"/>
                  <a:ext cx="5749102" cy="5749102"/>
                </a:xfrm>
                <a:prstGeom prst="blockArc">
                  <a:avLst>
                    <a:gd name="adj1" fmla="val 10800000"/>
                    <a:gd name="adj2" fmla="val 21582141"/>
                    <a:gd name="adj3" fmla="val 1632"/>
                  </a:avLst>
                </a:prstGeom>
                <a:ln w="508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CF58FC-D315-43A5-B469-5A309412FE34}"/>
                  </a:ext>
                </a:extLst>
              </p:cNvPr>
              <p:cNvSpPr/>
              <p:nvPr/>
            </p:nvSpPr>
            <p:spPr>
              <a:xfrm flipH="1">
                <a:off x="3199517" y="1043344"/>
                <a:ext cx="45720" cy="45720"/>
              </a:xfrm>
              <a:prstGeom prst="ellipse">
                <a:avLst/>
              </a:prstGeom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22439A3-E3B9-4C9D-B73F-7DC71ED77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5237" y="2204357"/>
                <a:ext cx="652333" cy="153604"/>
              </a:xfrm>
              <a:prstGeom prst="line">
                <a:avLst/>
              </a:prstGeom>
              <a:ln w="85725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AE15D7-F957-484F-AB3C-034502F1D99C}"/>
                  </a:ext>
                </a:extLst>
              </p:cNvPr>
              <p:cNvCxnSpPr/>
              <p:nvPr/>
            </p:nvCxnSpPr>
            <p:spPr>
              <a:xfrm flipH="1">
                <a:off x="3917571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76CDF45-F634-4996-98AE-E4377F882DAE}"/>
                  </a:ext>
                </a:extLst>
              </p:cNvPr>
              <p:cNvCxnSpPr/>
              <p:nvPr/>
            </p:nvCxnSpPr>
            <p:spPr>
              <a:xfrm flipH="1">
                <a:off x="3220609" y="966777"/>
                <a:ext cx="1" cy="1845827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04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5C92E-C57F-42D5-B474-41DACDB48C8E}"/>
              </a:ext>
            </a:extLst>
          </p:cNvPr>
          <p:cNvGrpSpPr/>
          <p:nvPr/>
        </p:nvGrpSpPr>
        <p:grpSpPr>
          <a:xfrm>
            <a:off x="1883000" y="0"/>
            <a:ext cx="6140000" cy="7200000"/>
            <a:chOff x="1883000" y="0"/>
            <a:chExt cx="6140000" cy="720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C43B11-1EE7-4AB2-AD53-FE239933D2F2}"/>
                </a:ext>
              </a:extLst>
            </p:cNvPr>
            <p:cNvGrpSpPr/>
            <p:nvPr/>
          </p:nvGrpSpPr>
          <p:grpSpPr>
            <a:xfrm>
              <a:off x="2783000" y="0"/>
              <a:ext cx="4340000" cy="7200000"/>
              <a:chOff x="2783000" y="3154573"/>
              <a:chExt cx="4340000" cy="7200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6A4F48-6A36-4B01-A353-9F2BC451967F}"/>
                  </a:ext>
                </a:extLst>
              </p:cNvPr>
              <p:cNvSpPr/>
              <p:nvPr/>
            </p:nvSpPr>
            <p:spPr>
              <a:xfrm>
                <a:off x="3233000" y="3171371"/>
                <a:ext cx="3440001" cy="718320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4800" dirty="0">
                    <a:latin typeface="Consolas" panose="020B0609020204030204" pitchFamily="49" charset="0"/>
                  </a:rPr>
                  <a:t>INA125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E07B88-BA8F-4360-8614-5F5DC885D7BA}"/>
                  </a:ext>
                </a:extLst>
              </p:cNvPr>
              <p:cNvGrpSpPr/>
              <p:nvPr/>
            </p:nvGrpSpPr>
            <p:grpSpPr>
              <a:xfrm>
                <a:off x="2783000" y="3154573"/>
                <a:ext cx="4340000" cy="7200000"/>
                <a:chOff x="2525371" y="-16798"/>
                <a:chExt cx="4340000" cy="720000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DAF21E4-5ACF-45F7-99E3-FCF341284AF0}"/>
                    </a:ext>
                  </a:extLst>
                </p:cNvPr>
                <p:cNvGrpSpPr/>
                <p:nvPr/>
              </p:nvGrpSpPr>
              <p:grpSpPr>
                <a:xfrm>
                  <a:off x="252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5" name="Flowchart: Alternate Process 4">
                    <a:extLst>
                      <a:ext uri="{FF2B5EF4-FFF2-40B4-BE49-F238E27FC236}">
                        <a16:creationId xmlns:a16="http://schemas.microsoft.com/office/drawing/2014/main" id="{DB9A4ACC-9391-464F-9F91-998028DA512C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</a:t>
                    </a:r>
                  </a:p>
                </p:txBody>
              </p:sp>
              <p:sp>
                <p:nvSpPr>
                  <p:cNvPr id="6" name="Flowchart: Alternate Process 5">
                    <a:extLst>
                      <a:ext uri="{FF2B5EF4-FFF2-40B4-BE49-F238E27FC236}">
                        <a16:creationId xmlns:a16="http://schemas.microsoft.com/office/drawing/2014/main" id="{A87D7ECC-7D40-4648-ABAA-7AA388DF54B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2</a:t>
                    </a:r>
                  </a:p>
                </p:txBody>
              </p:sp>
              <p:sp>
                <p:nvSpPr>
                  <p:cNvPr id="7" name="Flowchart: Alternate Process 6">
                    <a:extLst>
                      <a:ext uri="{FF2B5EF4-FFF2-40B4-BE49-F238E27FC236}">
                        <a16:creationId xmlns:a16="http://schemas.microsoft.com/office/drawing/2014/main" id="{E0DCF083-AE11-499D-A956-8AF24C05DC7F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3</a:t>
                    </a:r>
                  </a:p>
                </p:txBody>
              </p:sp>
              <p:sp>
                <p:nvSpPr>
                  <p:cNvPr id="8" name="Flowchart: Alternate Process 7">
                    <a:extLst>
                      <a:ext uri="{FF2B5EF4-FFF2-40B4-BE49-F238E27FC236}">
                        <a16:creationId xmlns:a16="http://schemas.microsoft.com/office/drawing/2014/main" id="{5B1B60C4-0457-4946-AC57-12C1743009CE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4</a:t>
                    </a:r>
                  </a:p>
                </p:txBody>
              </p:sp>
              <p:sp>
                <p:nvSpPr>
                  <p:cNvPr id="9" name="Flowchart: Alternate Process 8">
                    <a:extLst>
                      <a:ext uri="{FF2B5EF4-FFF2-40B4-BE49-F238E27FC236}">
                        <a16:creationId xmlns:a16="http://schemas.microsoft.com/office/drawing/2014/main" id="{BADA8990-257B-42A8-B9CE-A7A4CB4B5F27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5</a:t>
                    </a:r>
                  </a:p>
                </p:txBody>
              </p:sp>
              <p:sp>
                <p:nvSpPr>
                  <p:cNvPr id="10" name="Flowchart: Alternate Process 9">
                    <a:extLst>
                      <a:ext uri="{FF2B5EF4-FFF2-40B4-BE49-F238E27FC236}">
                        <a16:creationId xmlns:a16="http://schemas.microsoft.com/office/drawing/2014/main" id="{6FEF3638-B686-4144-B909-5AF2C8BF754A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6</a:t>
                    </a:r>
                  </a:p>
                </p:txBody>
              </p:sp>
              <p:sp>
                <p:nvSpPr>
                  <p:cNvPr id="11" name="Flowchart: Alternate Process 10">
                    <a:extLst>
                      <a:ext uri="{FF2B5EF4-FFF2-40B4-BE49-F238E27FC236}">
                        <a16:creationId xmlns:a16="http://schemas.microsoft.com/office/drawing/2014/main" id="{6684D052-DC0B-4B30-A293-79AC12675B12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7</a:t>
                    </a:r>
                  </a:p>
                </p:txBody>
              </p:sp>
              <p:sp>
                <p:nvSpPr>
                  <p:cNvPr id="12" name="Flowchart: Alternate Process 11">
                    <a:extLst>
                      <a:ext uri="{FF2B5EF4-FFF2-40B4-BE49-F238E27FC236}">
                        <a16:creationId xmlns:a16="http://schemas.microsoft.com/office/drawing/2014/main" id="{6D763D6C-11C3-45C2-B450-70C4A9481D3D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8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7B0317C-7806-4A95-873D-7554BB56E522}"/>
                    </a:ext>
                  </a:extLst>
                </p:cNvPr>
                <p:cNvGrpSpPr/>
                <p:nvPr/>
              </p:nvGrpSpPr>
              <p:grpSpPr>
                <a:xfrm>
                  <a:off x="5965371" y="-16798"/>
                  <a:ext cx="900000" cy="7200000"/>
                  <a:chOff x="7457472" y="-16798"/>
                  <a:chExt cx="900000" cy="7200000"/>
                </a:xfrm>
              </p:grpSpPr>
              <p:sp>
                <p:nvSpPr>
                  <p:cNvPr id="15" name="Flowchart: Alternate Process 14">
                    <a:extLst>
                      <a:ext uri="{FF2B5EF4-FFF2-40B4-BE49-F238E27FC236}">
                        <a16:creationId xmlns:a16="http://schemas.microsoft.com/office/drawing/2014/main" id="{47E30D8A-AA47-405D-9223-6A70731835B1}"/>
                      </a:ext>
                    </a:extLst>
                  </p:cNvPr>
                  <p:cNvSpPr/>
                  <p:nvPr/>
                </p:nvSpPr>
                <p:spPr>
                  <a:xfrm>
                    <a:off x="7457472" y="-16798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16</a:t>
                    </a:r>
                  </a:p>
                </p:txBody>
              </p:sp>
              <p:sp>
                <p:nvSpPr>
                  <p:cNvPr id="16" name="Flowchart: Alternate Process 15">
                    <a:extLst>
                      <a:ext uri="{FF2B5EF4-FFF2-40B4-BE49-F238E27FC236}">
                        <a16:creationId xmlns:a16="http://schemas.microsoft.com/office/drawing/2014/main" id="{43D16A6D-80B2-4082-BA8F-9AB203A1A604}"/>
                      </a:ext>
                    </a:extLst>
                  </p:cNvPr>
                  <p:cNvSpPr/>
                  <p:nvPr/>
                </p:nvSpPr>
                <p:spPr>
                  <a:xfrm>
                    <a:off x="7457472" y="8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15</a:t>
                    </a:r>
                  </a:p>
                </p:txBody>
              </p:sp>
              <p:sp>
                <p:nvSpPr>
                  <p:cNvPr id="17" name="Flowchart: Alternate Process 16">
                    <a:extLst>
                      <a:ext uri="{FF2B5EF4-FFF2-40B4-BE49-F238E27FC236}">
                        <a16:creationId xmlns:a16="http://schemas.microsoft.com/office/drawing/2014/main" id="{05B5D405-D06C-4922-AC19-84164FF5D349}"/>
                      </a:ext>
                    </a:extLst>
                  </p:cNvPr>
                  <p:cNvSpPr/>
                  <p:nvPr/>
                </p:nvSpPr>
                <p:spPr>
                  <a:xfrm>
                    <a:off x="7457472" y="17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14</a:t>
                    </a:r>
                  </a:p>
                </p:txBody>
              </p:sp>
              <p:sp>
                <p:nvSpPr>
                  <p:cNvPr id="18" name="Flowchart: Alternate Process 17">
                    <a:extLst>
                      <a:ext uri="{FF2B5EF4-FFF2-40B4-BE49-F238E27FC236}">
                        <a16:creationId xmlns:a16="http://schemas.microsoft.com/office/drawing/2014/main" id="{206D8537-2EFE-4D79-9302-E1FC6F4DDEBA}"/>
                      </a:ext>
                    </a:extLst>
                  </p:cNvPr>
                  <p:cNvSpPr/>
                  <p:nvPr/>
                </p:nvSpPr>
                <p:spPr>
                  <a:xfrm>
                    <a:off x="7457472" y="26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13</a:t>
                    </a:r>
                  </a:p>
                </p:txBody>
              </p:sp>
              <p:sp>
                <p:nvSpPr>
                  <p:cNvPr id="19" name="Flowchart: Alternate Process 18">
                    <a:extLst>
                      <a:ext uri="{FF2B5EF4-FFF2-40B4-BE49-F238E27FC236}">
                        <a16:creationId xmlns:a16="http://schemas.microsoft.com/office/drawing/2014/main" id="{D895E476-D879-47D4-9016-B1D306684A72}"/>
                      </a:ext>
                    </a:extLst>
                  </p:cNvPr>
                  <p:cNvSpPr/>
                  <p:nvPr/>
                </p:nvSpPr>
                <p:spPr>
                  <a:xfrm>
                    <a:off x="7457472" y="35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12</a:t>
                    </a:r>
                  </a:p>
                </p:txBody>
              </p:sp>
              <p:sp>
                <p:nvSpPr>
                  <p:cNvPr id="20" name="Flowchart: Alternate Process 19">
                    <a:extLst>
                      <a:ext uri="{FF2B5EF4-FFF2-40B4-BE49-F238E27FC236}">
                        <a16:creationId xmlns:a16="http://schemas.microsoft.com/office/drawing/2014/main" id="{E238CF4B-A30C-49AC-8031-A7BA52EE9258}"/>
                      </a:ext>
                    </a:extLst>
                  </p:cNvPr>
                  <p:cNvSpPr/>
                  <p:nvPr/>
                </p:nvSpPr>
                <p:spPr>
                  <a:xfrm>
                    <a:off x="7457472" y="44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11</a:t>
                    </a:r>
                  </a:p>
                </p:txBody>
              </p:sp>
              <p:sp>
                <p:nvSpPr>
                  <p:cNvPr id="21" name="Flowchart: Alternate Process 20">
                    <a:extLst>
                      <a:ext uri="{FF2B5EF4-FFF2-40B4-BE49-F238E27FC236}">
                        <a16:creationId xmlns:a16="http://schemas.microsoft.com/office/drawing/2014/main" id="{170E9036-BEAC-4E56-8744-A9F53CF928B6}"/>
                      </a:ext>
                    </a:extLst>
                  </p:cNvPr>
                  <p:cNvSpPr/>
                  <p:nvPr/>
                </p:nvSpPr>
                <p:spPr>
                  <a:xfrm>
                    <a:off x="7457472" y="53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10</a:t>
                    </a:r>
                  </a:p>
                </p:txBody>
              </p:sp>
              <p:sp>
                <p:nvSpPr>
                  <p:cNvPr id="22" name="Flowchart: Alternate Process 21">
                    <a:extLst>
                      <a:ext uri="{FF2B5EF4-FFF2-40B4-BE49-F238E27FC236}">
                        <a16:creationId xmlns:a16="http://schemas.microsoft.com/office/drawing/2014/main" id="{3066C692-3B98-48D6-BD96-79A0B65367E2}"/>
                      </a:ext>
                    </a:extLst>
                  </p:cNvPr>
                  <p:cNvSpPr/>
                  <p:nvPr/>
                </p:nvSpPr>
                <p:spPr>
                  <a:xfrm>
                    <a:off x="7457472" y="6283202"/>
                    <a:ext cx="900000" cy="900000"/>
                  </a:xfrm>
                  <a:prstGeom prst="flowChartAlternateProcess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5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9</a:t>
                    </a:r>
                  </a:p>
                </p:txBody>
              </p:sp>
            </p:grpSp>
          </p:grp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B8D943-D201-4908-BCA5-041FDB8A4265}"/>
                  </a:ext>
                </a:extLst>
              </p:cNvPr>
              <p:cNvSpPr/>
              <p:nvPr/>
            </p:nvSpPr>
            <p:spPr>
              <a:xfrm>
                <a:off x="3875370" y="3430401"/>
                <a:ext cx="348343" cy="348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15868456-04BF-4F0D-AD30-CAE4C3CB18F1}"/>
                </a:ext>
              </a:extLst>
            </p:cNvPr>
            <p:cNvSpPr/>
            <p:nvPr/>
          </p:nvSpPr>
          <p:spPr>
            <a:xfrm>
              <a:off x="712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10 REF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B815E325-5827-4A60-9B7D-BED53D7AFBE2}"/>
                </a:ext>
              </a:extLst>
            </p:cNvPr>
            <p:cNvSpPr/>
            <p:nvPr/>
          </p:nvSpPr>
          <p:spPr>
            <a:xfrm>
              <a:off x="712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5 REF</a:t>
              </a:r>
            </a:p>
          </p:txBody>
        </p: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DFD28A38-F543-4797-84DF-3845BD767B4C}"/>
                </a:ext>
              </a:extLst>
            </p:cNvPr>
            <p:cNvSpPr/>
            <p:nvPr/>
          </p:nvSpPr>
          <p:spPr>
            <a:xfrm>
              <a:off x="712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2.5 REF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82E1680A-17EE-4B7F-A9F7-81270A766F4F}"/>
                </a:ext>
              </a:extLst>
            </p:cNvPr>
            <p:cNvSpPr/>
            <p:nvPr/>
          </p:nvSpPr>
          <p:spPr>
            <a:xfrm>
              <a:off x="712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BG REF</a:t>
              </a:r>
            </a:p>
          </p:txBody>
        </p:sp>
        <p:sp>
          <p:nvSpPr>
            <p:cNvPr id="32" name="Flowchart: Alternate Process 31">
              <a:extLst>
                <a:ext uri="{FF2B5EF4-FFF2-40B4-BE49-F238E27FC236}">
                  <a16:creationId xmlns:a16="http://schemas.microsoft.com/office/drawing/2014/main" id="{E17BFEA7-B889-46BD-A286-9E42ABC52716}"/>
                </a:ext>
              </a:extLst>
            </p:cNvPr>
            <p:cNvSpPr/>
            <p:nvPr/>
          </p:nvSpPr>
          <p:spPr>
            <a:xfrm>
              <a:off x="712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COMM REF</a:t>
              </a:r>
            </a:p>
          </p:txBody>
        </p: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09ACC19D-D50B-400C-802B-0DBC4E496E8C}"/>
                </a:ext>
              </a:extLst>
            </p:cNvPr>
            <p:cNvSpPr/>
            <p:nvPr/>
          </p:nvSpPr>
          <p:spPr>
            <a:xfrm>
              <a:off x="712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SENSE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F0CB5F94-C7B7-4791-8C27-9D952145C3D7}"/>
                </a:ext>
              </a:extLst>
            </p:cNvPr>
            <p:cNvSpPr/>
            <p:nvPr/>
          </p:nvSpPr>
          <p:spPr>
            <a:xfrm>
              <a:off x="712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OUT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B12B3EE7-D500-45C4-B857-7355A4D86B2B}"/>
                </a:ext>
              </a:extLst>
            </p:cNvPr>
            <p:cNvSpPr/>
            <p:nvPr/>
          </p:nvSpPr>
          <p:spPr>
            <a:xfrm>
              <a:off x="712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63B77DCA-4CFA-46A9-8951-B6C3FF291B33}"/>
                </a:ext>
              </a:extLst>
            </p:cNvPr>
            <p:cNvSpPr/>
            <p:nvPr/>
          </p:nvSpPr>
          <p:spPr>
            <a:xfrm>
              <a:off x="1883000" y="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V+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D1B778D2-A307-4FA4-AE66-A6C76DAAE979}"/>
                </a:ext>
              </a:extLst>
            </p:cNvPr>
            <p:cNvSpPr/>
            <p:nvPr/>
          </p:nvSpPr>
          <p:spPr>
            <a:xfrm>
              <a:off x="1883000" y="9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SLEEP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79DA9CE3-173B-463A-A818-1588584F7B83}"/>
                </a:ext>
              </a:extLst>
            </p:cNvPr>
            <p:cNvSpPr/>
            <p:nvPr/>
          </p:nvSpPr>
          <p:spPr>
            <a:xfrm>
              <a:off x="1883000" y="18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V-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07E6A1D1-D3C3-480E-ABFC-88C1BF99815D}"/>
                </a:ext>
              </a:extLst>
            </p:cNvPr>
            <p:cNvSpPr/>
            <p:nvPr/>
          </p:nvSpPr>
          <p:spPr>
            <a:xfrm>
              <a:off x="1883000" y="2708399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 REF OUT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6ADD045C-5ABD-4BD8-A775-B9C4AE3EF040}"/>
                </a:ext>
              </a:extLst>
            </p:cNvPr>
            <p:cNvSpPr/>
            <p:nvPr/>
          </p:nvSpPr>
          <p:spPr>
            <a:xfrm>
              <a:off x="1883000" y="35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IA REF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6486CBBB-90DD-47C6-85AE-41019DA732B7}"/>
                </a:ext>
              </a:extLst>
            </p:cNvPr>
            <p:cNvSpPr/>
            <p:nvPr/>
          </p:nvSpPr>
          <p:spPr>
            <a:xfrm>
              <a:off x="1883000" y="44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VIN+</a:t>
              </a:r>
            </a:p>
          </p:txBody>
        </p: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20F66380-B222-4EC6-A01C-3891750D0059}"/>
                </a:ext>
              </a:extLst>
            </p:cNvPr>
            <p:cNvSpPr/>
            <p:nvPr/>
          </p:nvSpPr>
          <p:spPr>
            <a:xfrm>
              <a:off x="1883000" y="5391601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VIN-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C1F77D0B-0EC7-48DE-B2EE-D8BE3FF3ADFD}"/>
                </a:ext>
              </a:extLst>
            </p:cNvPr>
            <p:cNvSpPr/>
            <p:nvPr/>
          </p:nvSpPr>
          <p:spPr>
            <a:xfrm>
              <a:off x="1883000" y="6300000"/>
              <a:ext cx="900000" cy="900000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7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73C11AF-615F-46F6-8D61-77CA7C6CCF10}"/>
              </a:ext>
            </a:extLst>
          </p:cNvPr>
          <p:cNvSpPr/>
          <p:nvPr/>
        </p:nvSpPr>
        <p:spPr>
          <a:xfrm>
            <a:off x="3500991" y="540000"/>
            <a:ext cx="290399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Controls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08344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solidFill>
              <a:srgbClr val="7030A0"/>
            </a:solidFill>
            <a:prstDash val="lg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9A3ABBA-F0A3-4271-B886-512188A7F1FB}"/>
              </a:ext>
            </a:extLst>
          </p:cNvPr>
          <p:cNvSpPr/>
          <p:nvPr/>
        </p:nvSpPr>
        <p:spPr>
          <a:xfrm>
            <a:off x="3582615" y="540000"/>
            <a:ext cx="2740749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03AFD2-6ED3-48B6-9284-80ABDA8FEDB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952989" y="1695064"/>
            <a:ext cx="0" cy="19792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81AFE66-1D16-4AE7-BE82-14ECF0094585}"/>
              </a:ext>
            </a:extLst>
          </p:cNvPr>
          <p:cNvSpPr/>
          <p:nvPr/>
        </p:nvSpPr>
        <p:spPr>
          <a:xfrm>
            <a:off x="4321680" y="1892991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933487A-44DC-4DB6-8266-32165ABB05E6}"/>
              </a:ext>
            </a:extLst>
          </p:cNvPr>
          <p:cNvSpPr/>
          <p:nvPr/>
        </p:nvSpPr>
        <p:spPr>
          <a:xfrm>
            <a:off x="4321680" y="85858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7AC550-FD21-44A9-8E1D-68F20AAAB08F}"/>
              </a:ext>
            </a:extLst>
          </p:cNvPr>
          <p:cNvGrpSpPr/>
          <p:nvPr/>
        </p:nvGrpSpPr>
        <p:grpSpPr>
          <a:xfrm>
            <a:off x="2809008" y="2927402"/>
            <a:ext cx="4287962" cy="836484"/>
            <a:chOff x="2809008" y="3262650"/>
            <a:chExt cx="4287962" cy="836484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5FC61CA8-77CB-4758-8C6A-CDC458CB8EEF}"/>
                </a:ext>
              </a:extLst>
            </p:cNvPr>
            <p:cNvSpPr/>
            <p:nvPr/>
          </p:nvSpPr>
          <p:spPr>
            <a:xfrm>
              <a:off x="2809008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Receive Messages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6CC17E94-AA6C-40D9-A2C7-21FC4C6B2B56}"/>
                </a:ext>
              </a:extLst>
            </p:cNvPr>
            <p:cNvSpPr/>
            <p:nvPr/>
          </p:nvSpPr>
          <p:spPr>
            <a:xfrm>
              <a:off x="5834352" y="326265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E6D36B-8F92-472C-87A9-EBDFA6D695A4}"/>
              </a:ext>
            </a:extLst>
          </p:cNvPr>
          <p:cNvGrpSpPr/>
          <p:nvPr/>
        </p:nvGrpSpPr>
        <p:grpSpPr>
          <a:xfrm>
            <a:off x="2052672" y="3961812"/>
            <a:ext cx="5800634" cy="836484"/>
            <a:chOff x="2052672" y="4372082"/>
            <a:chExt cx="5800634" cy="836484"/>
          </a:xfrm>
        </p:grpSpPr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3E7DF24-9DC0-4F84-925F-EF90530DE26E}"/>
                </a:ext>
              </a:extLst>
            </p:cNvPr>
            <p:cNvSpPr/>
            <p:nvPr/>
          </p:nvSpPr>
          <p:spPr>
            <a:xfrm>
              <a:off x="3565344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Parse Messages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4EB8CDAC-C907-4F04-B980-D4DA4CFD0612}"/>
                </a:ext>
              </a:extLst>
            </p:cNvPr>
            <p:cNvSpPr/>
            <p:nvPr/>
          </p:nvSpPr>
          <p:spPr>
            <a:xfrm>
              <a:off x="2052672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into memory (DMA)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981C8D1-2F2A-4482-8F23-7B72D9DF8F28}"/>
                </a:ext>
              </a:extLst>
            </p:cNvPr>
            <p:cNvSpPr/>
            <p:nvPr/>
          </p:nvSpPr>
          <p:spPr>
            <a:xfrm>
              <a:off x="6590688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Read values from memory (DMA)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6B7D58B8-92E4-407A-97C2-4F25284A12A5}"/>
                </a:ext>
              </a:extLst>
            </p:cNvPr>
            <p:cNvSpPr/>
            <p:nvPr/>
          </p:nvSpPr>
          <p:spPr>
            <a:xfrm>
              <a:off x="5078016" y="4372082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Create Messages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4803E72-B303-434A-8A93-C7F0C48B6276}"/>
              </a:ext>
            </a:extLst>
          </p:cNvPr>
          <p:cNvCxnSpPr>
            <a:stCxn id="14" idx="0"/>
            <a:endCxn id="11" idx="1"/>
          </p:cNvCxnSpPr>
          <p:nvPr/>
        </p:nvCxnSpPr>
        <p:spPr>
          <a:xfrm rot="5400000" flipH="1" flipV="1">
            <a:off x="2438410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3519283-92FA-4C68-8ACF-335F6A4F2B60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5463754" y="3591215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B08CD41-4296-47CD-BB61-9AD7FC3ACF23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rot="16200000" flipV="1">
            <a:off x="3826056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078EC69-8BE2-4D45-9F91-AA3C357ABDDF}"/>
              </a:ext>
            </a:extLst>
          </p:cNvPr>
          <p:cNvCxnSpPr>
            <a:cxnSpLocks/>
            <a:stCxn id="15" idx="0"/>
            <a:endCxn id="12" idx="3"/>
          </p:cNvCxnSpPr>
          <p:nvPr/>
        </p:nvCxnSpPr>
        <p:spPr>
          <a:xfrm rot="16200000" flipV="1">
            <a:off x="6851400" y="3591214"/>
            <a:ext cx="616168" cy="125027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C3677234-F887-4DBB-93E2-1F49290E55B7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3572914" y="2178637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B37CA64-723B-446A-A69D-A6F96A2E434F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5716896" y="2178636"/>
            <a:ext cx="616169" cy="881363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84CE85-E949-460D-B490-2F2BAC84A913}"/>
              </a:ext>
            </a:extLst>
          </p:cNvPr>
          <p:cNvCxnSpPr>
            <a:cxnSpLocks/>
            <a:stCxn id="75" idx="3"/>
            <a:endCxn id="13" idx="2"/>
          </p:cNvCxnSpPr>
          <p:nvPr/>
        </p:nvCxnSpPr>
        <p:spPr>
          <a:xfrm flipV="1">
            <a:off x="4071626" y="4798296"/>
            <a:ext cx="125027" cy="690419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CBF7CF22-C3B8-4774-ADA3-614D957453DE}"/>
              </a:ext>
            </a:extLst>
          </p:cNvPr>
          <p:cNvCxnSpPr>
            <a:cxnSpLocks/>
            <a:stCxn id="57" idx="3"/>
            <a:endCxn id="15" idx="2"/>
          </p:cNvCxnSpPr>
          <p:nvPr/>
        </p:nvCxnSpPr>
        <p:spPr>
          <a:xfrm flipV="1">
            <a:off x="7096970" y="4798296"/>
            <a:ext cx="125027" cy="89954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1F1BA8-1E5A-4A7E-954F-79D16809E641}"/>
              </a:ext>
            </a:extLst>
          </p:cNvPr>
          <p:cNvGrpSpPr/>
          <p:nvPr/>
        </p:nvGrpSpPr>
        <p:grpSpPr>
          <a:xfrm>
            <a:off x="2809008" y="5279594"/>
            <a:ext cx="4287962" cy="836486"/>
            <a:chOff x="2809008" y="5481512"/>
            <a:chExt cx="4287962" cy="836486"/>
          </a:xfrm>
        </p:grpSpPr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96B74E4A-84B4-4CF1-916D-761883BA1040}"/>
                </a:ext>
              </a:extLst>
            </p:cNvPr>
            <p:cNvSpPr/>
            <p:nvPr/>
          </p:nvSpPr>
          <p:spPr>
            <a:xfrm>
              <a:off x="5834352" y="5481513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Establish DMA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F00D98-8654-411E-9715-9FFB78B80D80}"/>
                </a:ext>
              </a:extLst>
            </p:cNvPr>
            <p:cNvGrpSpPr/>
            <p:nvPr/>
          </p:nvGrpSpPr>
          <p:grpSpPr>
            <a:xfrm>
              <a:off x="2809008" y="5481512"/>
              <a:ext cx="1262618" cy="836486"/>
              <a:chOff x="2809008" y="5481512"/>
              <a:chExt cx="1262618" cy="836486"/>
            </a:xfrm>
          </p:grpSpPr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9BB4C2CD-4AE1-4D43-8F70-9551078F0532}"/>
                  </a:ext>
                </a:extLst>
              </p:cNvPr>
              <p:cNvSpPr/>
              <p:nvPr/>
            </p:nvSpPr>
            <p:spPr>
              <a:xfrm>
                <a:off x="2809008" y="548151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Messaging Protocol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BB280C-EA86-4783-AFF8-2F6564832763}"/>
                  </a:ext>
                </a:extLst>
              </p:cNvPr>
              <p:cNvGrpSpPr/>
              <p:nvPr/>
            </p:nvGrpSpPr>
            <p:grpSpPr>
              <a:xfrm>
                <a:off x="3818672" y="5481512"/>
                <a:ext cx="252954" cy="836484"/>
                <a:chOff x="1742917" y="3213030"/>
                <a:chExt cx="215970" cy="431940"/>
              </a:xfrm>
              <a:no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64F4169-BD43-47B5-A2EF-18A47CB7ECC8}"/>
                    </a:ext>
                  </a:extLst>
                </p:cNvPr>
                <p:cNvSpPr/>
                <p:nvPr/>
              </p:nvSpPr>
              <p:spPr>
                <a:xfrm>
                  <a:off x="1742917" y="321303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7101722E-EF95-45DC-8197-5C08B9DBAFB6}"/>
                    </a:ext>
                  </a:extLst>
                </p:cNvPr>
                <p:cNvSpPr/>
                <p:nvPr/>
              </p:nvSpPr>
              <p:spPr>
                <a:xfrm>
                  <a:off x="1742917" y="3429000"/>
                  <a:ext cx="215970" cy="21597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</p:grpSp>
      </p:grp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0F1FAA-18F0-49BD-8D59-E32FE2BA0B88}"/>
              </a:ext>
            </a:extLst>
          </p:cNvPr>
          <p:cNvCxnSpPr>
            <a:cxnSpLocks/>
            <a:stCxn id="76" idx="3"/>
            <a:endCxn id="16" idx="2"/>
          </p:cNvCxnSpPr>
          <p:nvPr/>
        </p:nvCxnSpPr>
        <p:spPr>
          <a:xfrm flipV="1">
            <a:off x="4071626" y="4798296"/>
            <a:ext cx="1637699" cy="1108661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1C3F5C5-1878-4F82-A565-A32794A0A8B3}"/>
              </a:ext>
            </a:extLst>
          </p:cNvPr>
          <p:cNvCxnSpPr>
            <a:cxnSpLocks/>
            <a:stCxn id="57" idx="0"/>
            <a:endCxn id="14" idx="2"/>
          </p:cNvCxnSpPr>
          <p:nvPr/>
        </p:nvCxnSpPr>
        <p:spPr>
          <a:xfrm rot="16200000" flipV="1">
            <a:off x="4334172" y="3148106"/>
            <a:ext cx="481299" cy="378168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1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45BD20A-EB4D-4B25-86CB-D13AACF8840D}"/>
              </a:ext>
            </a:extLst>
          </p:cNvPr>
          <p:cNvGrpSpPr/>
          <p:nvPr/>
        </p:nvGrpSpPr>
        <p:grpSpPr>
          <a:xfrm>
            <a:off x="199363" y="2623660"/>
            <a:ext cx="10194285" cy="2204601"/>
            <a:chOff x="199363" y="2623660"/>
            <a:chExt cx="10194285" cy="2204601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B4044980-E674-46FB-86ED-2778CEB10A5D}"/>
                </a:ext>
              </a:extLst>
            </p:cNvPr>
            <p:cNvSpPr/>
            <p:nvPr/>
          </p:nvSpPr>
          <p:spPr>
            <a:xfrm>
              <a:off x="1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Type Designator</a:t>
              </a:r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5183007F-61D6-481A-A5FE-778376E5FB92}"/>
                </a:ext>
              </a:extLst>
            </p:cNvPr>
            <p:cNvSpPr/>
            <p:nvPr/>
          </p:nvSpPr>
          <p:spPr>
            <a:xfrm>
              <a:off x="7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5D79F1-BD39-4E69-8530-661E0023C066}"/>
                </a:ext>
              </a:extLst>
            </p:cNvPr>
            <p:cNvSpPr/>
            <p:nvPr/>
          </p:nvSpPr>
          <p:spPr>
            <a:xfrm>
              <a:off x="16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ABFE9219-4682-4ADE-B058-616E8F560170}"/>
                </a:ext>
              </a:extLst>
            </p:cNvPr>
            <p:cNvSpPr/>
            <p:nvPr/>
          </p:nvSpPr>
          <p:spPr>
            <a:xfrm>
              <a:off x="25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42E74671-E8CA-442D-8B2D-2CEEE3BAE481}"/>
                </a:ext>
              </a:extLst>
            </p:cNvPr>
            <p:cNvSpPr/>
            <p:nvPr/>
          </p:nvSpPr>
          <p:spPr>
            <a:xfrm>
              <a:off x="34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B9C994F-89DE-4B45-B0EA-891FCFE289AC}"/>
                </a:ext>
              </a:extLst>
            </p:cNvPr>
            <p:cNvSpPr/>
            <p:nvPr/>
          </p:nvSpPr>
          <p:spPr>
            <a:xfrm>
              <a:off x="43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1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FAED6C5E-220E-4114-A8B8-3CD20DA1C628}"/>
                </a:ext>
              </a:extLst>
            </p:cNvPr>
            <p:cNvSpPr/>
            <p:nvPr/>
          </p:nvSpPr>
          <p:spPr>
            <a:xfrm>
              <a:off x="52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2</a:t>
              </a: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8A1B1B94-D84B-4F21-9DFD-67B84567C8AE}"/>
                </a:ext>
              </a:extLst>
            </p:cNvPr>
            <p:cNvSpPr/>
            <p:nvPr/>
          </p:nvSpPr>
          <p:spPr>
            <a:xfrm>
              <a:off x="61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.</a:t>
              </a:r>
            </a:p>
          </p:txBody>
        </p:sp>
        <p:sp>
          <p:nvSpPr>
            <p:cNvPr id="16" name="Flowchart: Alternate Process 15">
              <a:extLst>
                <a:ext uri="{FF2B5EF4-FFF2-40B4-BE49-F238E27FC236}">
                  <a16:creationId xmlns:a16="http://schemas.microsoft.com/office/drawing/2014/main" id="{3530EDAA-14C8-4975-B257-F2EC626240C2}"/>
                </a:ext>
              </a:extLst>
            </p:cNvPr>
            <p:cNvSpPr/>
            <p:nvPr/>
          </p:nvSpPr>
          <p:spPr>
            <a:xfrm>
              <a:off x="70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3</a:t>
              </a:r>
            </a:p>
          </p:txBody>
        </p:sp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F626C4A-90AB-41DF-AF24-21724C1D1CC4}"/>
                </a:ext>
              </a:extLst>
            </p:cNvPr>
            <p:cNvSpPr/>
            <p:nvPr/>
          </p:nvSpPr>
          <p:spPr>
            <a:xfrm>
              <a:off x="79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4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50DECFB-3963-4660-BDE9-07813F8478BB}"/>
                </a:ext>
              </a:extLst>
            </p:cNvPr>
            <p:cNvSpPr/>
            <p:nvPr/>
          </p:nvSpPr>
          <p:spPr>
            <a:xfrm>
              <a:off x="8896506" y="311597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66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;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1B645139-B8B3-42CD-BF46-7AE25B2B2E10}"/>
                </a:ext>
              </a:extLst>
            </p:cNvPr>
            <p:cNvSpPr/>
            <p:nvPr/>
          </p:nvSpPr>
          <p:spPr>
            <a:xfrm>
              <a:off x="154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ID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AEC899DC-75E0-4AD2-BE1D-871FB4219878}"/>
                </a:ext>
              </a:extLst>
            </p:cNvPr>
            <p:cNvSpPr/>
            <p:nvPr/>
          </p:nvSpPr>
          <p:spPr>
            <a:xfrm>
              <a:off x="6249224" y="4582105"/>
              <a:ext cx="794564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Value</a:t>
              </a:r>
            </a:p>
          </p:txBody>
        </p:sp>
        <p:sp>
          <p:nvSpPr>
            <p:cNvPr id="22" name="Flowchart: Alternate Process 21">
              <a:extLst>
                <a:ext uri="{FF2B5EF4-FFF2-40B4-BE49-F238E27FC236}">
                  <a16:creationId xmlns:a16="http://schemas.microsoft.com/office/drawing/2014/main" id="{3FD78811-DF5F-4F0C-8BFE-DB24324630B9}"/>
                </a:ext>
              </a:extLst>
            </p:cNvPr>
            <p:cNvSpPr/>
            <p:nvPr/>
          </p:nvSpPr>
          <p:spPr>
            <a:xfrm>
              <a:off x="28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Sign</a:t>
              </a:r>
            </a:p>
          </p:txBody>
        </p: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C5148C21-A6C1-4D2D-BDFB-AF9F65CBCA36}"/>
                </a:ext>
              </a:extLst>
            </p:cNvPr>
            <p:cNvSpPr/>
            <p:nvPr/>
          </p:nvSpPr>
          <p:spPr>
            <a:xfrm>
              <a:off x="5599363" y="2623660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Decimal</a:t>
              </a:r>
            </a:p>
          </p:txBody>
        </p:sp>
        <p:sp>
          <p:nvSpPr>
            <p:cNvPr id="24" name="Flowchart: Alternate Process 23">
              <a:extLst>
                <a:ext uri="{FF2B5EF4-FFF2-40B4-BE49-F238E27FC236}">
                  <a16:creationId xmlns:a16="http://schemas.microsoft.com/office/drawing/2014/main" id="{2A9C3460-1932-4949-B3FE-45F9A4096321}"/>
                </a:ext>
              </a:extLst>
            </p:cNvPr>
            <p:cNvSpPr/>
            <p:nvPr/>
          </p:nvSpPr>
          <p:spPr>
            <a:xfrm>
              <a:off x="8299363" y="4582105"/>
              <a:ext cx="2094285" cy="246156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End Character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433999-DD4D-4545-95F2-FBE83FCF6324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2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E2684E-3261-4610-9303-19C3199332BD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>
              <a:off x="39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F39C50C-1F99-43E9-BDCF-FE87C5B67D0A}"/>
                </a:ext>
              </a:extLst>
            </p:cNvPr>
            <p:cNvCxnSpPr>
              <a:cxnSpLocks/>
              <a:stCxn id="23" idx="2"/>
              <a:endCxn id="15" idx="0"/>
            </p:cNvCxnSpPr>
            <p:nvPr/>
          </p:nvCxnSpPr>
          <p:spPr>
            <a:xfrm>
              <a:off x="6646506" y="2869816"/>
              <a:ext cx="0" cy="2461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B1068E-1417-45DC-84A6-A688B20C2E2E}"/>
                </a:ext>
              </a:extLst>
            </p:cNvPr>
            <p:cNvCxnSpPr>
              <a:cxnSpLocks/>
              <a:stCxn id="24" idx="0"/>
              <a:endCxn id="18" idx="2"/>
            </p:cNvCxnSpPr>
            <p:nvPr/>
          </p:nvCxnSpPr>
          <p:spPr>
            <a:xfrm flipV="1">
              <a:off x="9346506" y="4015972"/>
              <a:ext cx="0" cy="56613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2719B9FF-CF2D-4556-94A0-35A5CE4A8715}"/>
                </a:ext>
              </a:extLst>
            </p:cNvPr>
            <p:cNvSpPr/>
            <p:nvPr/>
          </p:nvSpPr>
          <p:spPr>
            <a:xfrm rot="16200000">
              <a:off x="51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accent2"/>
                </a:solidFill>
              </a:endParaRP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5D688CCA-B233-474A-9204-1B0A3E595AAC}"/>
                </a:ext>
              </a:extLst>
            </p:cNvPr>
            <p:cNvSpPr/>
            <p:nvPr/>
          </p:nvSpPr>
          <p:spPr>
            <a:xfrm rot="16200000">
              <a:off x="7895706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85300D46-E30B-4643-9492-885AC3E0DFB7}"/>
                </a:ext>
              </a:extLst>
            </p:cNvPr>
            <p:cNvSpPr/>
            <p:nvPr/>
          </p:nvSpPr>
          <p:spPr>
            <a:xfrm rot="16200000">
              <a:off x="2495705" y="3338972"/>
              <a:ext cx="201600" cy="1800000"/>
            </a:xfrm>
            <a:prstGeom prst="leftBrac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2A926B-D039-4CBE-8CBA-2F9DB35E51AD}"/>
                </a:ext>
              </a:extLst>
            </p:cNvPr>
            <p:cNvCxnSpPr>
              <a:cxnSpLocks/>
              <a:stCxn id="48" idx="1"/>
              <a:endCxn id="20" idx="0"/>
            </p:cNvCxnSpPr>
            <p:nvPr/>
          </p:nvCxnSpPr>
          <p:spPr>
            <a:xfrm>
              <a:off x="2596505" y="4339772"/>
              <a:ext cx="1" cy="242333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57FABE56-9A79-47FF-9505-47D3E0CEC0C1}"/>
                </a:ext>
              </a:extLst>
            </p:cNvPr>
            <p:cNvCxnSpPr>
              <a:cxnSpLocks/>
              <a:stCxn id="46" idx="1"/>
              <a:endCxn id="21" idx="1"/>
            </p:cNvCxnSpPr>
            <p:nvPr/>
          </p:nvCxnSpPr>
          <p:spPr>
            <a:xfrm rot="16200000" flipH="1">
              <a:off x="5590160" y="4046118"/>
              <a:ext cx="365411" cy="952718"/>
            </a:xfrm>
            <a:prstGeom prst="bentConnector4">
              <a:avLst>
                <a:gd name="adj1" fmla="val 62560"/>
                <a:gd name="adj2" fmla="val 5529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643C2BDD-97DB-4037-9264-014E80425980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43649" y="4339772"/>
              <a:ext cx="752857" cy="365410"/>
            </a:xfrm>
            <a:prstGeom prst="bentConnector4">
              <a:avLst>
                <a:gd name="adj1" fmla="val 43305"/>
                <a:gd name="adj2" fmla="val 37440"/>
              </a:avLst>
            </a:prstGeom>
            <a:ln w="1905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38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125AD27-FAAB-4550-BF3A-CD33B83C2AC9}"/>
              </a:ext>
            </a:extLst>
          </p:cNvPr>
          <p:cNvGrpSpPr/>
          <p:nvPr/>
        </p:nvGrpSpPr>
        <p:grpSpPr>
          <a:xfrm>
            <a:off x="540001" y="540000"/>
            <a:ext cx="8825976" cy="5778000"/>
            <a:chOff x="540001" y="540000"/>
            <a:chExt cx="8825976" cy="5778000"/>
          </a:xfrm>
        </p:grpSpPr>
        <p:sp>
          <p:nvSpPr>
            <p:cNvPr id="52" name="Flowchart: Alternate Process 51">
              <a:extLst>
                <a:ext uri="{FF2B5EF4-FFF2-40B4-BE49-F238E27FC236}">
                  <a16:creationId xmlns:a16="http://schemas.microsoft.com/office/drawing/2014/main" id="{0AB426EE-2687-43AD-8C5C-8E0079F2D89C}"/>
                </a:ext>
              </a:extLst>
            </p:cNvPr>
            <p:cNvSpPr/>
            <p:nvPr/>
          </p:nvSpPr>
          <p:spPr>
            <a:xfrm>
              <a:off x="540001" y="540000"/>
              <a:ext cx="8825976" cy="5778000"/>
            </a:xfrm>
            <a:prstGeom prst="flowChartAlternateProcess">
              <a:avLst/>
            </a:prstGeom>
            <a:noFill/>
            <a:ln w="19050">
              <a:solidFill>
                <a:srgbClr val="C00000"/>
              </a:solidFill>
              <a:prstDash val="lg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413AD214-52A1-4C78-A666-D2C72313C4FF}"/>
                </a:ext>
              </a:extLst>
            </p:cNvPr>
            <p:cNvSpPr/>
            <p:nvPr/>
          </p:nvSpPr>
          <p:spPr>
            <a:xfrm>
              <a:off x="3582615" y="540000"/>
              <a:ext cx="2740749" cy="262339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40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Actuation Systems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3195B4-9345-4056-B987-8BAC561F50AF}"/>
                </a:ext>
              </a:extLst>
            </p:cNvPr>
            <p:cNvSpPr/>
            <p:nvPr/>
          </p:nvSpPr>
          <p:spPr>
            <a:xfrm rot="5400000">
              <a:off x="5155053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4B7DA-D138-4BB7-B67F-69F4211E8889}"/>
                </a:ext>
              </a:extLst>
            </p:cNvPr>
            <p:cNvSpPr/>
            <p:nvPr/>
          </p:nvSpPr>
          <p:spPr>
            <a:xfrm rot="5400000">
              <a:off x="4523744" y="1265820"/>
              <a:ext cx="227182" cy="631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30547A5D-F79B-4D23-AC40-154B00958AA1}"/>
                </a:ext>
              </a:extLst>
            </p:cNvPr>
            <p:cNvSpPr/>
            <p:nvPr/>
          </p:nvSpPr>
          <p:spPr>
            <a:xfrm>
              <a:off x="4321680" y="85858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subsystems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7BE17700-6379-4511-8F48-582F91A7F111}"/>
                </a:ext>
              </a:extLst>
            </p:cNvPr>
            <p:cNvCxnSpPr>
              <a:cxnSpLocks/>
              <a:stCxn id="6" idx="0"/>
              <a:endCxn id="5" idx="1"/>
            </p:cNvCxnSpPr>
            <p:nvPr/>
          </p:nvCxnSpPr>
          <p:spPr>
            <a:xfrm rot="5400000" flipH="1" flipV="1">
              <a:off x="2814420" y="390059"/>
              <a:ext cx="620497" cy="239402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B932A30-30DC-460A-9DF8-41D2A6C771DE}"/>
                </a:ext>
              </a:extLst>
            </p:cNvPr>
            <p:cNvCxnSpPr>
              <a:cxnSpLocks/>
              <a:stCxn id="7" idx="0"/>
              <a:endCxn id="20" idx="3"/>
            </p:cNvCxnSpPr>
            <p:nvPr/>
          </p:nvCxnSpPr>
          <p:spPr>
            <a:xfrm rot="5400000" flipH="1" flipV="1">
              <a:off x="3937705" y="1197690"/>
              <a:ext cx="202253" cy="119700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93295E7B-8A94-4E3C-9FA6-D5A9A366EEF9}"/>
                </a:ext>
              </a:extLst>
            </p:cNvPr>
            <p:cNvCxnSpPr>
              <a:cxnSpLocks/>
              <a:stCxn id="8" idx="0"/>
              <a:endCxn id="19" idx="3"/>
            </p:cNvCxnSpPr>
            <p:nvPr/>
          </p:nvCxnSpPr>
          <p:spPr>
            <a:xfrm rot="5400000" flipH="1" flipV="1">
              <a:off x="5009696" y="1638371"/>
              <a:ext cx="202253" cy="315644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1C14182-6245-485E-A9DB-134A2174C615}"/>
                </a:ext>
              </a:extLst>
            </p:cNvPr>
            <p:cNvCxnSpPr>
              <a:cxnSpLocks/>
              <a:stCxn id="9" idx="0"/>
              <a:endCxn id="5" idx="3"/>
            </p:cNvCxnSpPr>
            <p:nvPr/>
          </p:nvCxnSpPr>
          <p:spPr>
            <a:xfrm rot="16200000" flipV="1">
              <a:off x="5714737" y="1146384"/>
              <a:ext cx="620497" cy="88137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8AF392-FE28-4196-9DD1-705AFD14B4F3}"/>
                </a:ext>
              </a:extLst>
            </p:cNvPr>
            <p:cNvGrpSpPr/>
            <p:nvPr/>
          </p:nvGrpSpPr>
          <p:grpSpPr>
            <a:xfrm>
              <a:off x="4446730" y="3412831"/>
              <a:ext cx="1012540" cy="332014"/>
              <a:chOff x="985157" y="4125686"/>
              <a:chExt cx="664028" cy="332014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6CE44F-A7EE-4F3F-A808-06E0A83CCE03}"/>
                  </a:ext>
                </a:extLst>
              </p:cNvPr>
              <p:cNvSpPr/>
              <p:nvPr/>
            </p:nvSpPr>
            <p:spPr>
              <a:xfrm>
                <a:off x="985157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3202DD3-ECE9-44B2-9BA9-0F9B443ECDBC}"/>
                  </a:ext>
                </a:extLst>
              </p:cNvPr>
              <p:cNvSpPr/>
              <p:nvPr/>
            </p:nvSpPr>
            <p:spPr>
              <a:xfrm>
                <a:off x="1317171" y="4125686"/>
                <a:ext cx="332014" cy="3320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A2A684B-C3C4-4723-B8E9-A4DA7C0C13B6}"/>
                </a:ext>
              </a:extLst>
            </p:cNvPr>
            <p:cNvCxnSpPr>
              <a:cxnSpLocks/>
              <a:stCxn id="71" idx="2"/>
              <a:endCxn id="39" idx="2"/>
            </p:cNvCxnSpPr>
            <p:nvPr/>
          </p:nvCxnSpPr>
          <p:spPr>
            <a:xfrm rot="10800000">
              <a:off x="3440328" y="3742461"/>
              <a:ext cx="1637700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999982A-63B0-47E4-9062-CF3138599D23}"/>
                </a:ext>
              </a:extLst>
            </p:cNvPr>
            <p:cNvCxnSpPr>
              <a:cxnSpLocks/>
              <a:stCxn id="59" idx="0"/>
              <a:endCxn id="47" idx="2"/>
            </p:cNvCxnSpPr>
            <p:nvPr/>
          </p:nvCxnSpPr>
          <p:spPr>
            <a:xfrm flipV="1">
              <a:off x="6340646" y="3742460"/>
              <a:ext cx="1637698" cy="1255017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DCA816-98C2-40C1-A97A-924F22A77657}"/>
                </a:ext>
              </a:extLst>
            </p:cNvPr>
            <p:cNvCxnSpPr>
              <a:cxnSpLocks/>
              <a:stCxn id="31" idx="0"/>
              <a:endCxn id="9" idx="2"/>
            </p:cNvCxnSpPr>
            <p:nvPr/>
          </p:nvCxnSpPr>
          <p:spPr>
            <a:xfrm flipV="1">
              <a:off x="6465672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A61959F-842F-47AF-8A49-13D2C5BC91AB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4953000" y="2733803"/>
              <a:ext cx="0" cy="17455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D144A9-6A06-487B-A747-BC37086CD013}"/>
                </a:ext>
              </a:extLst>
            </p:cNvPr>
            <p:cNvCxnSpPr>
              <a:cxnSpLocks/>
              <a:stCxn id="39" idx="0"/>
              <a:endCxn id="7" idx="2"/>
            </p:cNvCxnSpPr>
            <p:nvPr/>
          </p:nvCxnSpPr>
          <p:spPr>
            <a:xfrm flipV="1">
              <a:off x="3440328" y="2733803"/>
              <a:ext cx="0" cy="17217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F072769-64CD-493F-865C-F7787897098F}"/>
                </a:ext>
              </a:extLst>
            </p:cNvPr>
            <p:cNvCxnSpPr>
              <a:cxnSpLocks/>
              <a:stCxn id="63" idx="0"/>
              <a:endCxn id="6" idx="2"/>
            </p:cNvCxnSpPr>
            <p:nvPr/>
          </p:nvCxnSpPr>
          <p:spPr>
            <a:xfrm flipV="1">
              <a:off x="1927656" y="2733803"/>
              <a:ext cx="0" cy="1727181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6010647-F8B8-4BE0-8AC4-4D3A48B05A75}"/>
                </a:ext>
              </a:extLst>
            </p:cNvPr>
            <p:cNvCxnSpPr>
              <a:cxnSpLocks/>
              <a:stCxn id="69" idx="0"/>
              <a:endCxn id="76" idx="2"/>
            </p:cNvCxnSpPr>
            <p:nvPr/>
          </p:nvCxnSpPr>
          <p:spPr>
            <a:xfrm rot="5400000" flipH="1" flipV="1">
              <a:off x="3038695" y="2799814"/>
              <a:ext cx="716139" cy="2606202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ED79074-9BD2-4549-88CB-E337D5413FCD}"/>
                </a:ext>
              </a:extLst>
            </p:cNvPr>
            <p:cNvCxnSpPr>
              <a:cxnSpLocks/>
              <a:stCxn id="88" idx="3"/>
              <a:endCxn id="33" idx="2"/>
            </p:cNvCxnSpPr>
            <p:nvPr/>
          </p:nvCxnSpPr>
          <p:spPr>
            <a:xfrm flipV="1">
              <a:off x="4071636" y="5297468"/>
              <a:ext cx="1637700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4D81E34B-CEF6-4353-9DC1-F1649ABF0CE8}"/>
                </a:ext>
              </a:extLst>
            </p:cNvPr>
            <p:cNvCxnSpPr>
              <a:cxnSpLocks/>
              <a:stCxn id="88" idx="1"/>
              <a:endCxn id="63" idx="2"/>
            </p:cNvCxnSpPr>
            <p:nvPr/>
          </p:nvCxnSpPr>
          <p:spPr>
            <a:xfrm rot="10800000">
              <a:off x="1927656" y="5297469"/>
              <a:ext cx="881362" cy="510891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A3833883-BDAC-42B0-94AC-F4E45D51F49E}"/>
                </a:ext>
              </a:extLst>
            </p:cNvPr>
            <p:cNvSpPr/>
            <p:nvPr/>
          </p:nvSpPr>
          <p:spPr>
            <a:xfrm>
              <a:off x="1296347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distance measurement (SS1)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6527608-FB20-4452-BDAA-B940B19EF720}"/>
                </a:ext>
              </a:extLst>
            </p:cNvPr>
            <p:cNvSpPr/>
            <p:nvPr/>
          </p:nvSpPr>
          <p:spPr>
            <a:xfrm>
              <a:off x="2809019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force measurement (SS2)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071BCC8B-43FF-4409-B53F-0BADFFA70F35}"/>
                </a:ext>
              </a:extLst>
            </p:cNvPr>
            <p:cNvSpPr/>
            <p:nvPr/>
          </p:nvSpPr>
          <p:spPr>
            <a:xfrm>
              <a:off x="4321691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control system (SS3)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544D3F81-CFB1-457D-A92F-657A1906BFFB}"/>
                </a:ext>
              </a:extLst>
            </p:cNvPr>
            <p:cNvSpPr/>
            <p:nvPr/>
          </p:nvSpPr>
          <p:spPr>
            <a:xfrm>
              <a:off x="5834363" y="1897319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functionality of communication (SS4)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CF2157-F0EC-4D53-A742-C4E7C02B3266}"/>
                </a:ext>
              </a:extLst>
            </p:cNvPr>
            <p:cNvGrpSpPr/>
            <p:nvPr/>
          </p:nvGrpSpPr>
          <p:grpSpPr>
            <a:xfrm>
              <a:off x="5078027" y="4460984"/>
              <a:ext cx="1262618" cy="836484"/>
              <a:chOff x="5078027" y="4460984"/>
              <a:chExt cx="1262618" cy="83648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6A2B32B-1610-4635-96C2-09E19FA2CD58}"/>
                  </a:ext>
                </a:extLst>
              </p:cNvPr>
              <p:cNvGrpSpPr/>
              <p:nvPr/>
            </p:nvGrpSpPr>
            <p:grpSpPr>
              <a:xfrm rot="5400000">
                <a:off x="5007535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83F24C0-8CB7-4BFF-ACEC-B1413547BAB3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3B97C72-5B1C-42FE-87FA-56B28A0219DF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0641B32-72C9-40C4-AEA3-0D0188041774}"/>
                  </a:ext>
                </a:extLst>
              </p:cNvPr>
              <p:cNvGrpSpPr/>
              <p:nvPr/>
            </p:nvGrpSpPr>
            <p:grpSpPr>
              <a:xfrm rot="5400000">
                <a:off x="5938139" y="4713219"/>
                <a:ext cx="472998" cy="332014"/>
                <a:chOff x="985157" y="4125686"/>
                <a:chExt cx="664028" cy="332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59877-7EF1-4E21-86CB-4E2459AB6AA6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981F8E8-1F0A-4B74-9D4F-8BF5809304D0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33" name="Flowchart: Alternate Process 32">
                <a:extLst>
                  <a:ext uri="{FF2B5EF4-FFF2-40B4-BE49-F238E27FC236}">
                    <a16:creationId xmlns:a16="http://schemas.microsoft.com/office/drawing/2014/main" id="{4163DF66-86CE-4486-8FD7-36BD3D64EF28}"/>
                  </a:ext>
                </a:extLst>
              </p:cNvPr>
              <p:cNvSpPr/>
              <p:nvPr/>
            </p:nvSpPr>
            <p:spPr>
              <a:xfrm>
                <a:off x="507802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sensor readings adjusting actuator over UART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30C9F4-DF47-4116-9E0C-3F3763BE48F0}"/>
                </a:ext>
              </a:extLst>
            </p:cNvPr>
            <p:cNvGrpSpPr/>
            <p:nvPr/>
          </p:nvGrpSpPr>
          <p:grpSpPr>
            <a:xfrm>
              <a:off x="1296347" y="4460984"/>
              <a:ext cx="1262618" cy="836484"/>
              <a:chOff x="1296347" y="4460984"/>
              <a:chExt cx="1262618" cy="83648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7E4E1FA-11AC-46F2-8D2D-D60249DB118D}"/>
                  </a:ext>
                </a:extLst>
              </p:cNvPr>
              <p:cNvGrpSpPr/>
              <p:nvPr/>
            </p:nvGrpSpPr>
            <p:grpSpPr>
              <a:xfrm>
                <a:off x="1595642" y="4460984"/>
                <a:ext cx="664028" cy="332014"/>
                <a:chOff x="985157" y="4125686"/>
                <a:chExt cx="664028" cy="332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4252B57-3E1E-4BDB-B75A-AED55038E90A}"/>
                    </a:ext>
                  </a:extLst>
                </p:cNvPr>
                <p:cNvSpPr/>
                <p:nvPr/>
              </p:nvSpPr>
              <p:spPr>
                <a:xfrm>
                  <a:off x="985157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2DCF4CA2-160B-4F92-A433-4F7E43D2F2F7}"/>
                    </a:ext>
                  </a:extLst>
                </p:cNvPr>
                <p:cNvSpPr/>
                <p:nvPr/>
              </p:nvSpPr>
              <p:spPr>
                <a:xfrm>
                  <a:off x="1317171" y="4125686"/>
                  <a:ext cx="332014" cy="3320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3" name="Flowchart: Alternate Process 62">
                <a:extLst>
                  <a:ext uri="{FF2B5EF4-FFF2-40B4-BE49-F238E27FC236}">
                    <a16:creationId xmlns:a16="http://schemas.microsoft.com/office/drawing/2014/main" id="{D9B136AE-C3EB-463F-B896-8E998188D051}"/>
                  </a:ext>
                </a:extLst>
              </p:cNvPr>
              <p:cNvSpPr/>
              <p:nvPr/>
            </p:nvSpPr>
            <p:spPr>
              <a:xfrm>
                <a:off x="1296347" y="4460984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dk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Show actuator position adjusting due to distance measurement</a:t>
                </a:r>
              </a:p>
            </p:txBody>
          </p:sp>
        </p:grpSp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8424E895-381E-4037-A814-E4DE02DC2D20}"/>
                </a:ext>
              </a:extLst>
            </p:cNvPr>
            <p:cNvSpPr/>
            <p:nvPr/>
          </p:nvSpPr>
          <p:spPr>
            <a:xfrm>
              <a:off x="2809018" y="5390117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Adjust actuator position in response to system command</a:t>
              </a:r>
            </a:p>
          </p:txBody>
        </p:sp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679DD8B0-32A4-4F41-A7DC-81054579EBF4}"/>
                </a:ext>
              </a:extLst>
            </p:cNvPr>
            <p:cNvSpPr/>
            <p:nvPr/>
          </p:nvSpPr>
          <p:spPr>
            <a:xfrm>
              <a:off x="5834363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messages being transmitted over UART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74CF804-4DA0-4BDC-AE5B-D754AC91E944}"/>
                </a:ext>
              </a:extLst>
            </p:cNvPr>
            <p:cNvSpPr/>
            <p:nvPr/>
          </p:nvSpPr>
          <p:spPr>
            <a:xfrm>
              <a:off x="4321691" y="2908361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responding appropriately to stimulus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B58093C0-4F77-4E41-8FD5-45BE1A84929C}"/>
                </a:ext>
              </a:extLst>
            </p:cNvPr>
            <p:cNvSpPr/>
            <p:nvPr/>
          </p:nvSpPr>
          <p:spPr>
            <a:xfrm>
              <a:off x="2809019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force application trigger safety stop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28E446BA-5A73-4A03-B0D4-C456B237B1B5}"/>
                </a:ext>
              </a:extLst>
            </p:cNvPr>
            <p:cNvSpPr/>
            <p:nvPr/>
          </p:nvSpPr>
          <p:spPr>
            <a:xfrm>
              <a:off x="7347035" y="290597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Demonstrate system behaviour being adjusted via comms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363852A-279F-4082-85DE-599343E7C61F}"/>
                </a:ext>
              </a:extLst>
            </p:cNvPr>
            <p:cNvCxnSpPr>
              <a:cxnSpLocks/>
              <a:stCxn id="47" idx="0"/>
              <a:endCxn id="9" idx="3"/>
            </p:cNvCxnSpPr>
            <p:nvPr/>
          </p:nvCxnSpPr>
          <p:spPr>
            <a:xfrm rot="16200000" flipV="1">
              <a:off x="7242456" y="2170087"/>
              <a:ext cx="590415" cy="88136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B7677A4-D3F8-478A-AF0C-64728EF138BB}"/>
                </a:ext>
              </a:extLst>
            </p:cNvPr>
            <p:cNvCxnSpPr>
              <a:cxnSpLocks/>
              <a:stCxn id="58" idx="0"/>
              <a:endCxn id="31" idx="2"/>
            </p:cNvCxnSpPr>
            <p:nvPr/>
          </p:nvCxnSpPr>
          <p:spPr>
            <a:xfrm flipV="1">
              <a:off x="6340646" y="3744845"/>
              <a:ext cx="125026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EE2420EE-CC34-4743-BBA5-0F83C221A917}"/>
                </a:ext>
              </a:extLst>
            </p:cNvPr>
            <p:cNvCxnSpPr>
              <a:cxnSpLocks/>
              <a:stCxn id="66" idx="2"/>
              <a:endCxn id="37" idx="2"/>
            </p:cNvCxnSpPr>
            <p:nvPr/>
          </p:nvCxnSpPr>
          <p:spPr>
            <a:xfrm rot="10800000">
              <a:off x="4953000" y="3744846"/>
              <a:ext cx="125028" cy="1016133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23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F008C-07B8-4C2D-BCAB-0CA52517A41B}"/>
              </a:ext>
            </a:extLst>
          </p:cNvPr>
          <p:cNvSpPr/>
          <p:nvPr/>
        </p:nvSpPr>
        <p:spPr>
          <a:xfrm>
            <a:off x="3854625" y="2248110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65C4FF-0E5F-4AA4-B6DB-00C1385C83BF}"/>
              </a:ext>
            </a:extLst>
          </p:cNvPr>
          <p:cNvSpPr/>
          <p:nvPr/>
        </p:nvSpPr>
        <p:spPr>
          <a:xfrm rot="18000000">
            <a:off x="2189475" y="3209484"/>
            <a:ext cx="2126865" cy="16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41ABC0-D114-4C54-BDF3-CBC214879F37}"/>
              </a:ext>
            </a:extLst>
          </p:cNvPr>
          <p:cNvSpPr/>
          <p:nvPr/>
        </p:nvSpPr>
        <p:spPr>
          <a:xfrm>
            <a:off x="3500989" y="2058660"/>
            <a:ext cx="540557" cy="54055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EAA1FD4C-89CE-4462-BFAB-0D5BB3D81A68}"/>
              </a:ext>
            </a:extLst>
          </p:cNvPr>
          <p:cNvSpPr/>
          <p:nvPr/>
        </p:nvSpPr>
        <p:spPr>
          <a:xfrm>
            <a:off x="3151330" y="1709001"/>
            <a:ext cx="1239874" cy="1239874"/>
          </a:xfrm>
          <a:prstGeom prst="circularArrow">
            <a:avLst>
              <a:gd name="adj1" fmla="val 3933"/>
              <a:gd name="adj2" fmla="val 1142319"/>
              <a:gd name="adj3" fmla="val 20457683"/>
              <a:gd name="adj4" fmla="val 10800000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11DDC2-6E49-44B0-A8EE-1C3B9D655AF1}"/>
              </a:ext>
            </a:extLst>
          </p:cNvPr>
          <p:cNvGrpSpPr/>
          <p:nvPr/>
        </p:nvGrpSpPr>
        <p:grpSpPr>
          <a:xfrm rot="18000000">
            <a:off x="5618644" y="3405739"/>
            <a:ext cx="262700" cy="976265"/>
            <a:chOff x="4891345" y="1826464"/>
            <a:chExt cx="262700" cy="9762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573812E-D96C-465A-AD94-0C6D5592C649}"/>
                </a:ext>
              </a:extLst>
            </p:cNvPr>
            <p:cNvGrpSpPr/>
            <p:nvPr/>
          </p:nvGrpSpPr>
          <p:grpSpPr>
            <a:xfrm>
              <a:off x="4891345" y="1826464"/>
              <a:ext cx="262700" cy="326921"/>
              <a:chOff x="3895041" y="3982378"/>
              <a:chExt cx="262700" cy="326921"/>
            </a:xfrm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8A8948F9-9B14-4BEC-9A6F-97EC7F71B546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167628-9C40-41ED-9327-9EEDA5E06273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1B6E8F-FE85-4B0F-9F90-58ED8E6F244C}"/>
                </a:ext>
              </a:extLst>
            </p:cNvPr>
            <p:cNvGrpSpPr/>
            <p:nvPr/>
          </p:nvGrpSpPr>
          <p:grpSpPr>
            <a:xfrm rot="10800000">
              <a:off x="4891345" y="2475808"/>
              <a:ext cx="262700" cy="326921"/>
              <a:chOff x="3895041" y="3982378"/>
              <a:chExt cx="262700" cy="326921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DF2625D4-DE3E-446A-9EB5-8976FF41B6C3}"/>
                  </a:ext>
                </a:extLst>
              </p:cNvPr>
              <p:cNvSpPr/>
              <p:nvPr/>
            </p:nvSpPr>
            <p:spPr>
              <a:xfrm>
                <a:off x="3895041" y="4112274"/>
                <a:ext cx="262700" cy="19702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B57EE3-42FD-4632-BF13-69A8B36B6C95}"/>
                  </a:ext>
                </a:extLst>
              </p:cNvPr>
              <p:cNvSpPr/>
              <p:nvPr/>
            </p:nvSpPr>
            <p:spPr>
              <a:xfrm>
                <a:off x="3953138" y="3982378"/>
                <a:ext cx="146505" cy="146505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2EE4D-E6BC-4D5F-BDEC-64981063BC61}"/>
              </a:ext>
            </a:extLst>
          </p:cNvPr>
          <p:cNvSpPr/>
          <p:nvPr/>
        </p:nvSpPr>
        <p:spPr>
          <a:xfrm>
            <a:off x="6706392" y="2248110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92AE4-7DDA-4318-A7F7-48E49730DFCB}"/>
              </a:ext>
            </a:extLst>
          </p:cNvPr>
          <p:cNvSpPr/>
          <p:nvPr/>
        </p:nvSpPr>
        <p:spPr>
          <a:xfrm rot="18000000">
            <a:off x="5041242" y="3209484"/>
            <a:ext cx="2126865" cy="161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9A7C9-646B-41B5-9A1B-7A1CA1660A7E}"/>
              </a:ext>
            </a:extLst>
          </p:cNvPr>
          <p:cNvSpPr/>
          <p:nvPr/>
        </p:nvSpPr>
        <p:spPr>
          <a:xfrm rot="18000000">
            <a:off x="2811118" y="3405740"/>
            <a:ext cx="146505" cy="9762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>
              <a:latin typeface="Consolas" panose="020B0609020204030204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9CED-3EC5-48AB-A1E8-12F6CDBE328D}"/>
              </a:ext>
            </a:extLst>
          </p:cNvPr>
          <p:cNvSpPr/>
          <p:nvPr/>
        </p:nvSpPr>
        <p:spPr>
          <a:xfrm>
            <a:off x="6479099" y="2154298"/>
            <a:ext cx="341688" cy="3416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FFF84BE-6645-4799-80C8-F49F101E533B}"/>
              </a:ext>
            </a:extLst>
          </p:cNvPr>
          <p:cNvSpPr/>
          <p:nvPr/>
        </p:nvSpPr>
        <p:spPr>
          <a:xfrm>
            <a:off x="6820787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B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1F6AE24-25B2-4C2F-9864-25E36DC12718}"/>
              </a:ext>
            </a:extLst>
          </p:cNvPr>
          <p:cNvSpPr/>
          <p:nvPr/>
        </p:nvSpPr>
        <p:spPr>
          <a:xfrm>
            <a:off x="6354111" y="3234098"/>
            <a:ext cx="249976" cy="194901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D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5C6B5FA-850F-4E13-B2B9-B783E6AC3D78}"/>
              </a:ext>
            </a:extLst>
          </p:cNvPr>
          <p:cNvSpPr/>
          <p:nvPr/>
        </p:nvSpPr>
        <p:spPr>
          <a:xfrm>
            <a:off x="4946741" y="3112975"/>
            <a:ext cx="257973" cy="26541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F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E71456A-0DAA-4344-8EC0-5045BC98EB62}"/>
              </a:ext>
            </a:extLst>
          </p:cNvPr>
          <p:cNvSpPr/>
          <p:nvPr/>
        </p:nvSpPr>
        <p:spPr>
          <a:xfrm>
            <a:off x="2009111" y="3156858"/>
            <a:ext cx="491142" cy="22152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E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2E012F9F-7B2E-4353-B221-1B9EFDD2C955}"/>
              </a:ext>
            </a:extLst>
          </p:cNvPr>
          <p:cNvSpPr/>
          <p:nvPr/>
        </p:nvSpPr>
        <p:spPr>
          <a:xfrm>
            <a:off x="3556384" y="3208910"/>
            <a:ext cx="235810" cy="2436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C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616345-53B9-45F1-98A7-B3AE4A35ADE9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rot="16200000" flipH="1">
            <a:off x="2222449" y="3410619"/>
            <a:ext cx="271420" cy="2069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0846AA-EF54-4B3B-8500-E3F0800A8170}"/>
              </a:ext>
            </a:extLst>
          </p:cNvPr>
          <p:cNvCxnSpPr>
            <a:cxnSpLocks/>
            <a:stCxn id="35" idx="2"/>
            <a:endCxn id="14" idx="0"/>
          </p:cNvCxnSpPr>
          <p:nvPr/>
        </p:nvCxnSpPr>
        <p:spPr>
          <a:xfrm rot="16200000" flipH="1">
            <a:off x="5065783" y="3388329"/>
            <a:ext cx="271420" cy="251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57486A-7CEE-4EB2-8548-6B3C62118D1C}"/>
              </a:ext>
            </a:extLst>
          </p:cNvPr>
          <p:cNvCxnSpPr>
            <a:cxnSpLocks/>
            <a:stCxn id="37" idx="1"/>
            <a:endCxn id="5" idx="2"/>
          </p:cNvCxnSpPr>
          <p:nvPr/>
        </p:nvCxnSpPr>
        <p:spPr>
          <a:xfrm flipH="1">
            <a:off x="3322909" y="3330730"/>
            <a:ext cx="233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E908FBB-57AD-4E89-8CC6-EC17540CAC52}"/>
              </a:ext>
            </a:extLst>
          </p:cNvPr>
          <p:cNvCxnSpPr>
            <a:cxnSpLocks/>
            <a:stCxn id="34" idx="1"/>
            <a:endCxn id="24" idx="2"/>
          </p:cNvCxnSpPr>
          <p:nvPr/>
        </p:nvCxnSpPr>
        <p:spPr>
          <a:xfrm flipH="1" flipV="1">
            <a:off x="6174676" y="3330730"/>
            <a:ext cx="179435" cy="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8671D5-81C1-4083-8C5B-41F2E39C825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7769825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Flowchart: Alternate Process 100">
            <a:extLst>
              <a:ext uri="{FF2B5EF4-FFF2-40B4-BE49-F238E27FC236}">
                <a16:creationId xmlns:a16="http://schemas.microsoft.com/office/drawing/2014/main" id="{DA0930EB-1BCD-4E08-BE7B-55ADB6E14C84}"/>
              </a:ext>
            </a:extLst>
          </p:cNvPr>
          <p:cNvSpPr/>
          <p:nvPr/>
        </p:nvSpPr>
        <p:spPr>
          <a:xfrm>
            <a:off x="3726474" y="1811928"/>
            <a:ext cx="1898076" cy="272678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dirty="0">
                <a:latin typeface="Consolas" panose="020B0609020204030204" pitchFamily="49" charset="0"/>
                <a:ea typeface="Yu Gothic" panose="020B0400000000000000" pitchFamily="34" charset="-128"/>
              </a:rPr>
              <a:t>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8BB33E-5B7F-48AA-8FF8-DC601E83370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675512" y="2084606"/>
            <a:ext cx="0" cy="163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35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52DF0DE9-6861-4838-A201-E690B1570C44}"/>
              </a:ext>
            </a:extLst>
          </p:cNvPr>
          <p:cNvGrpSpPr/>
          <p:nvPr/>
        </p:nvGrpSpPr>
        <p:grpSpPr>
          <a:xfrm>
            <a:off x="3849573" y="838624"/>
            <a:ext cx="3810233" cy="3879410"/>
            <a:chOff x="3849573" y="838624"/>
            <a:chExt cx="3810233" cy="38794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657ED89-1D08-42D0-8E30-42A5C0C6C779}"/>
                </a:ext>
              </a:extLst>
            </p:cNvPr>
            <p:cNvGrpSpPr/>
            <p:nvPr/>
          </p:nvGrpSpPr>
          <p:grpSpPr>
            <a:xfrm>
              <a:off x="6419932" y="3478160"/>
              <a:ext cx="1239874" cy="1239874"/>
              <a:chOff x="3151330" y="1709001"/>
              <a:chExt cx="1239874" cy="123987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DAC5D4A-27B8-4075-AB59-AB34894CF720}"/>
                  </a:ext>
                </a:extLst>
              </p:cNvPr>
              <p:cNvSpPr/>
              <p:nvPr/>
            </p:nvSpPr>
            <p:spPr>
              <a:xfrm>
                <a:off x="3500989" y="2058660"/>
                <a:ext cx="540557" cy="54055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400" dirty="0"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61" name="Arrow: Circular 60">
                <a:extLst>
                  <a:ext uri="{FF2B5EF4-FFF2-40B4-BE49-F238E27FC236}">
                    <a16:creationId xmlns:a16="http://schemas.microsoft.com/office/drawing/2014/main" id="{71273272-994D-44F3-AF36-E43B4FF07AB9}"/>
                  </a:ext>
                </a:extLst>
              </p:cNvPr>
              <p:cNvSpPr/>
              <p:nvPr/>
            </p:nvSpPr>
            <p:spPr>
              <a:xfrm>
                <a:off x="3151330" y="1709001"/>
                <a:ext cx="1239874" cy="1239874"/>
              </a:xfrm>
              <a:prstGeom prst="circularArrow">
                <a:avLst>
                  <a:gd name="adj1" fmla="val 3933"/>
                  <a:gd name="adj2" fmla="val 1142319"/>
                  <a:gd name="adj3" fmla="val 20457683"/>
                  <a:gd name="adj4" fmla="val 10800000"/>
                  <a:gd name="adj5" fmla="val 125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499A8BBB-E29F-47C0-915F-385AFACA7493}"/>
                </a:ext>
              </a:extLst>
            </p:cNvPr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5842561" y="262701"/>
              <a:ext cx="12700" cy="2394616"/>
            </a:xfrm>
            <a:prstGeom prst="curvedConnector3">
              <a:avLst>
                <a:gd name="adj1" fmla="val 5857465"/>
              </a:avLst>
            </a:prstGeom>
            <a:ln w="2540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ED2A1F-D015-42BC-897A-C58EC650749B}"/>
                </a:ext>
              </a:extLst>
            </p:cNvPr>
            <p:cNvSpPr/>
            <p:nvPr/>
          </p:nvSpPr>
          <p:spPr>
            <a:xfrm>
              <a:off x="4102170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268271-C25B-4541-9A56-8E639BBC018A}"/>
                </a:ext>
              </a:extLst>
            </p:cNvPr>
            <p:cNvSpPr/>
            <p:nvPr/>
          </p:nvSpPr>
          <p:spPr>
            <a:xfrm>
              <a:off x="6496786" y="1460009"/>
              <a:ext cx="1086166" cy="108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3200" dirty="0">
                  <a:latin typeface="Consolas" panose="020B0609020204030204" pitchFamily="49" charset="0"/>
                </a:rPr>
                <a:t>D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EC337A8-0B62-4D25-896C-68DAC2FD4ED7}"/>
                </a:ext>
              </a:extLst>
            </p:cNvPr>
            <p:cNvGrpSpPr/>
            <p:nvPr/>
          </p:nvGrpSpPr>
          <p:grpSpPr>
            <a:xfrm>
              <a:off x="3849573" y="3671420"/>
              <a:ext cx="1591359" cy="608548"/>
              <a:chOff x="3819262" y="3788950"/>
              <a:chExt cx="1591359" cy="6085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F6D47E2-192C-4258-B45E-1A20A337D354}"/>
                  </a:ext>
                </a:extLst>
              </p:cNvPr>
              <p:cNvGrpSpPr/>
              <p:nvPr/>
            </p:nvGrpSpPr>
            <p:grpSpPr>
              <a:xfrm>
                <a:off x="3978561" y="3879496"/>
                <a:ext cx="1272761" cy="427457"/>
                <a:chOff x="3985330" y="3884369"/>
                <a:chExt cx="1272761" cy="42745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44AC5F1-5564-48B7-B194-979B26D90497}"/>
                    </a:ext>
                  </a:extLst>
                </p:cNvPr>
                <p:cNvGrpSpPr/>
                <p:nvPr/>
              </p:nvGrpSpPr>
              <p:grpSpPr>
                <a:xfrm>
                  <a:off x="3985330" y="3884369"/>
                  <a:ext cx="1272761" cy="152176"/>
                  <a:chOff x="619066" y="1709531"/>
                  <a:chExt cx="1448273" cy="252739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323B8EE9-E9DC-43B0-8A48-5A15EB6B84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AD588BAD-0D60-41DB-8D21-45510942A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5614AFA-1920-45AB-AA56-19F674CCD2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7D459428-9A38-4DCE-B705-1B1D22805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3EB0BF2-B96C-4DEB-9E6E-A3142C5D3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8571739C-D4DA-4440-A428-5024535E2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48C8C8F-5FD3-4926-BFB0-A8BE7D65C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E88BC54-3353-41A2-81F4-354966491C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70AD47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BCC86A1-DABF-4167-BCFF-BF8C51471345}"/>
                    </a:ext>
                  </a:extLst>
                </p:cNvPr>
                <p:cNvGrpSpPr/>
                <p:nvPr/>
              </p:nvGrpSpPr>
              <p:grpSpPr>
                <a:xfrm rot="10800000">
                  <a:off x="3985330" y="4159650"/>
                  <a:ext cx="1272761" cy="152176"/>
                  <a:chOff x="619066" y="1709531"/>
                  <a:chExt cx="1448273" cy="252739"/>
                </a:xfrm>
                <a:solidFill>
                  <a:srgbClr val="0070C0"/>
                </a:solidFill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659BCDA4-D2C8-49D3-A1DC-D8ECD50F2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906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EE0BCDF-7CF8-4C5F-BCEB-7FF133209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96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69D9A547-FF71-4473-8D52-94628153B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2858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6AD5A5FD-CE09-4793-AA69-1CD5BA5A5C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9754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B79E4F55-146A-4C5E-BCA4-65967EF480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6650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CE5796FA-EFBE-4023-AB9B-C50DA0071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53546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2AB4C51E-1336-404F-8915-CF296C0E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60442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8C63026E-CBC4-4810-A298-0B67A9F2F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67339" y="1709531"/>
                    <a:ext cx="0" cy="252739"/>
                  </a:xfrm>
                  <a:prstGeom prst="straightConnector1">
                    <a:avLst/>
                  </a:prstGeom>
                  <a:grpFill/>
                  <a:ln w="19050" cap="flat" cmpd="sng" algn="ctr">
                    <a:solidFill>
                      <a:srgbClr val="0070C0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636F75-BE4C-4FC5-AFA3-07193A0F09CA}"/>
                    </a:ext>
                  </a:extLst>
                </p:cNvPr>
                <p:cNvSpPr/>
                <p:nvPr/>
              </p:nvSpPr>
              <p:spPr>
                <a:xfrm>
                  <a:off x="3985330" y="4098098"/>
                  <a:ext cx="1272761" cy="61552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rgbClr val="0070C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CF9A3B3-E400-4692-92E5-AC16BD609D1F}"/>
                    </a:ext>
                  </a:extLst>
                </p:cNvPr>
                <p:cNvSpPr/>
                <p:nvPr/>
              </p:nvSpPr>
              <p:spPr>
                <a:xfrm>
                  <a:off x="3985330" y="4036545"/>
                  <a:ext cx="1272761" cy="61552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77336B2-0D21-495A-928B-2C68590682BF}"/>
                  </a:ext>
                </a:extLst>
              </p:cNvPr>
              <p:cNvSpPr/>
              <p:nvPr/>
            </p:nvSpPr>
            <p:spPr>
              <a:xfrm>
                <a:off x="3819262" y="3788950"/>
                <a:ext cx="1591359" cy="6085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320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A714E0A-87B5-46E4-B052-35045D3A9220}"/>
                </a:ext>
              </a:extLst>
            </p:cNvPr>
            <p:cNvCxnSpPr>
              <a:stCxn id="5" idx="2"/>
              <a:endCxn id="60" idx="0"/>
            </p:cNvCxnSpPr>
            <p:nvPr/>
          </p:nvCxnSpPr>
          <p:spPr>
            <a:xfrm>
              <a:off x="7039869" y="2546175"/>
              <a:ext cx="1" cy="128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52C379-1CB1-4600-895F-74F51982F327}"/>
                </a:ext>
              </a:extLst>
            </p:cNvPr>
            <p:cNvCxnSpPr>
              <a:stCxn id="67" idx="0"/>
              <a:endCxn id="4" idx="2"/>
            </p:cNvCxnSpPr>
            <p:nvPr/>
          </p:nvCxnSpPr>
          <p:spPr>
            <a:xfrm flipV="1">
              <a:off x="4645253" y="2546175"/>
              <a:ext cx="0" cy="11252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Flowchart: Alternate Process 73">
              <a:extLst>
                <a:ext uri="{FF2B5EF4-FFF2-40B4-BE49-F238E27FC236}">
                  <a16:creationId xmlns:a16="http://schemas.microsoft.com/office/drawing/2014/main" id="{BA6381E1-2BDC-49FF-980C-E23B2652BC6D}"/>
                </a:ext>
              </a:extLst>
            </p:cNvPr>
            <p:cNvSpPr/>
            <p:nvPr/>
          </p:nvSpPr>
          <p:spPr>
            <a:xfrm>
              <a:off x="5622961" y="282343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A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50A68C27-841F-4D7B-87FD-DDA510EA49FE}"/>
                </a:ext>
              </a:extLst>
            </p:cNvPr>
            <p:cNvCxnSpPr>
              <a:cxnSpLocks/>
              <a:stCxn id="74" idx="2"/>
              <a:endCxn id="11" idx="3"/>
            </p:cNvCxnSpPr>
            <p:nvPr/>
          </p:nvCxnSpPr>
          <p:spPr>
            <a:xfrm rot="5400000">
              <a:off x="5125103" y="3201489"/>
              <a:ext cx="899960" cy="5868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2BE250A-7757-4ADA-84ED-29E4BE60F4FC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868532" y="838624"/>
              <a:ext cx="0" cy="4589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4" name="Flowchart: Alternate Process 83">
              <a:extLst>
                <a:ext uri="{FF2B5EF4-FFF2-40B4-BE49-F238E27FC236}">
                  <a16:creationId xmlns:a16="http://schemas.microsoft.com/office/drawing/2014/main" id="{1F32CB00-60E2-4BFA-95A4-84CCD079C3D1}"/>
                </a:ext>
              </a:extLst>
            </p:cNvPr>
            <p:cNvSpPr/>
            <p:nvPr/>
          </p:nvSpPr>
          <p:spPr>
            <a:xfrm>
              <a:off x="5622961" y="1297590"/>
              <a:ext cx="491142" cy="221528"/>
            </a:xfrm>
            <a:prstGeom prst="flowChartAlternateProcess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400" dirty="0">
                  <a:latin typeface="Consolas" panose="020B0609020204030204" pitchFamily="49" charset="0"/>
                  <a:ea typeface="Yu Gothic" panose="020B0400000000000000" pitchFamily="34" charset="-128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89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A123ED-E6C6-43AD-9B49-C2612355F66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-4188653" y="-263021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46DD9-2A48-446F-B0A1-E8027023D194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 rot="16200000" flipH="1">
            <a:off x="1690152" y="-7412971"/>
            <a:ext cx="259561" cy="12017170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09941B-4F5D-4517-AEE0-F3D7A3F00859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16200000" flipH="1">
            <a:off x="3574693" y="-9297512"/>
            <a:ext cx="262338" cy="15789030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012762DA-CD4E-438B-8FFE-793BFF9B60AE}"/>
              </a:ext>
            </a:extLst>
          </p:cNvPr>
          <p:cNvSpPr/>
          <p:nvPr/>
        </p:nvSpPr>
        <p:spPr>
          <a:xfrm>
            <a:off x="-8601653" y="-2631601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6955A3F-4030-41DA-BAF2-4CFBEBE81113}"/>
              </a:ext>
            </a:extLst>
          </p:cNvPr>
          <p:cNvSpPr/>
          <p:nvPr/>
        </p:nvSpPr>
        <p:spPr>
          <a:xfrm>
            <a:off x="-8601653" y="-2214054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FD2DC258-6AE8-4A05-BD20-80911C4B3019}"/>
              </a:ext>
            </a:extLst>
          </p:cNvPr>
          <p:cNvSpPr/>
          <p:nvPr/>
        </p:nvSpPr>
        <p:spPr>
          <a:xfrm>
            <a:off x="-8601653" y="-1796506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D97339E0-4035-4506-80C7-2333768167CB}"/>
              </a:ext>
            </a:extLst>
          </p:cNvPr>
          <p:cNvSpPr/>
          <p:nvPr/>
        </p:nvSpPr>
        <p:spPr>
          <a:xfrm>
            <a:off x="-8601653" y="-304914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6CCF376-7187-4ADD-A61F-0384FCC7E759}"/>
              </a:ext>
            </a:extLst>
          </p:cNvPr>
          <p:cNvSpPr/>
          <p:nvPr/>
        </p:nvSpPr>
        <p:spPr>
          <a:xfrm>
            <a:off x="-8601653" y="-346669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DD75C56-2B93-462E-99A6-9DA438D40517}"/>
              </a:ext>
            </a:extLst>
          </p:cNvPr>
          <p:cNvSpPr/>
          <p:nvPr/>
        </p:nvSpPr>
        <p:spPr>
          <a:xfrm>
            <a:off x="-8259064" y="-2631601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Controls and Decision Making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C490D14-CC06-4858-BF11-67A1F65E8D36}"/>
              </a:ext>
            </a:extLst>
          </p:cNvPr>
          <p:cNvSpPr/>
          <p:nvPr/>
        </p:nvSpPr>
        <p:spPr>
          <a:xfrm>
            <a:off x="-8259064" y="-2214054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Communications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A2D368A-5D63-4767-8F21-1AEC77D280DE}"/>
              </a:ext>
            </a:extLst>
          </p:cNvPr>
          <p:cNvSpPr/>
          <p:nvPr/>
        </p:nvSpPr>
        <p:spPr>
          <a:xfrm>
            <a:off x="-8259064" y="-1796506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DF8063C9-5472-45F1-8382-32B72042078A}"/>
              </a:ext>
            </a:extLst>
          </p:cNvPr>
          <p:cNvSpPr/>
          <p:nvPr/>
        </p:nvSpPr>
        <p:spPr>
          <a:xfrm>
            <a:off x="-8259064" y="-304914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4C4EFB67-A349-4E0D-BE82-8965BCF4FC6E}"/>
              </a:ext>
            </a:extLst>
          </p:cNvPr>
          <p:cNvSpPr/>
          <p:nvPr/>
        </p:nvSpPr>
        <p:spPr>
          <a:xfrm>
            <a:off x="-8259064" y="-3466695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Relative Position of Pilot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E5807F3-D8C0-458B-B051-3C4463CA25DB}"/>
              </a:ext>
            </a:extLst>
          </p:cNvPr>
          <p:cNvSpPr/>
          <p:nvPr/>
        </p:nvSpPr>
        <p:spPr>
          <a:xfrm>
            <a:off x="-4819962" y="-346669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89DAFE5A-2482-4243-A3D9-C6164D0FDFB7}"/>
              </a:ext>
            </a:extLst>
          </p:cNvPr>
          <p:cNvSpPr/>
          <p:nvPr/>
        </p:nvSpPr>
        <p:spPr>
          <a:xfrm>
            <a:off x="-4819962" y="-237065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9B68BC-587C-49E3-83F8-0697CDC58907}"/>
              </a:ext>
            </a:extLst>
          </p:cNvPr>
          <p:cNvGrpSpPr/>
          <p:nvPr/>
        </p:nvGrpSpPr>
        <p:grpSpPr>
          <a:xfrm>
            <a:off x="-8601653" y="-1534167"/>
            <a:ext cx="11473243" cy="3288137"/>
            <a:chOff x="-8601653" y="-1534167"/>
            <a:chExt cx="11473243" cy="3288137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AB87276-85A5-41D0-8BA9-6C172D94BCD6}"/>
                </a:ext>
              </a:extLst>
            </p:cNvPr>
            <p:cNvCxnSpPr>
              <a:cxnSpLocks/>
              <a:stCxn id="10" idx="1"/>
              <a:endCxn id="34" idx="3"/>
            </p:cNvCxnSpPr>
            <p:nvPr/>
          </p:nvCxnSpPr>
          <p:spPr>
            <a:xfrm rot="10800000" flipV="1">
              <a:off x="-7339035" y="-651086"/>
              <a:ext cx="250058" cy="1986813"/>
            </a:xfrm>
            <a:prstGeom prst="bentConnector3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49FBC2A8-8C69-428C-B77D-14BD7507B841}"/>
                </a:ext>
              </a:extLst>
            </p:cNvPr>
            <p:cNvCxnSpPr>
              <a:cxnSpLocks/>
              <a:stCxn id="9" idx="1"/>
              <a:endCxn id="33" idx="0"/>
            </p:cNvCxnSpPr>
            <p:nvPr/>
          </p:nvCxnSpPr>
          <p:spPr>
            <a:xfrm rot="10800000" flipV="1">
              <a:off x="-7970343" y="-1061642"/>
              <a:ext cx="881367" cy="883082"/>
            </a:xfrm>
            <a:prstGeom prst="bentConnector2">
              <a:avLst/>
            </a:prstGeom>
            <a:ln w="19050">
              <a:solidFill>
                <a:srgbClr val="FF5B5B"/>
              </a:solidFill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41E9D35-11CF-42B0-AB5B-841A0D7F7783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rot="5400000">
              <a:off x="-5452940" y="-2538893"/>
              <a:ext cx="259561" cy="2269015"/>
            </a:xfrm>
            <a:prstGeom prst="bentConnector3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27ECA5-1FEF-456F-BF33-46D9D5FEB87A}"/>
                </a:ext>
              </a:extLst>
            </p:cNvPr>
            <p:cNvGrpSpPr/>
            <p:nvPr/>
          </p:nvGrpSpPr>
          <p:grpSpPr>
            <a:xfrm>
              <a:off x="-7088977" y="-1274606"/>
              <a:ext cx="157843" cy="836484"/>
              <a:chOff x="2419349" y="3068411"/>
              <a:chExt cx="157843" cy="320678"/>
            </a:xfrm>
            <a:no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9FFC4E-31F4-43D2-9299-E136E9A921F5}"/>
                  </a:ext>
                </a:extLst>
              </p:cNvPr>
              <p:cNvSpPr/>
              <p:nvPr/>
            </p:nvSpPr>
            <p:spPr>
              <a:xfrm>
                <a:off x="2419349" y="3068411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30584A-307F-4D72-82E1-2F2EC864BDF5}"/>
                  </a:ext>
                </a:extLst>
              </p:cNvPr>
              <p:cNvSpPr/>
              <p:nvPr/>
            </p:nvSpPr>
            <p:spPr>
              <a:xfrm>
                <a:off x="2419349" y="3225804"/>
                <a:ext cx="157843" cy="163285"/>
              </a:xfrm>
              <a:prstGeom prst="rect">
                <a:avLst/>
              </a:prstGeom>
              <a:grp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7ECB02-0E70-4745-A3B5-E16A3840D182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-645766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C80E0B-5F5B-42C8-A040-CE6738979FC0}"/>
                </a:ext>
              </a:extLst>
            </p:cNvPr>
            <p:cNvCxnSpPr>
              <a:stCxn id="38" idx="2"/>
              <a:endCxn id="39" idx="0"/>
            </p:cNvCxnSpPr>
            <p:nvPr/>
          </p:nvCxnSpPr>
          <p:spPr>
            <a:xfrm>
              <a:off x="-645766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1C0B3B-BA6D-40BC-A2D0-EA9763A50880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-4944992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0BB23D1-C678-475F-91DE-77B4CC94FF2F}"/>
                </a:ext>
              </a:extLst>
            </p:cNvPr>
            <p:cNvCxnSpPr>
              <a:stCxn id="36" idx="2"/>
              <a:endCxn id="42" idx="0"/>
            </p:cNvCxnSpPr>
            <p:nvPr/>
          </p:nvCxnSpPr>
          <p:spPr>
            <a:xfrm rot="16200000" flipH="1">
              <a:off x="-788312" y="-4934507"/>
              <a:ext cx="259561" cy="7060242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1A440A98-7454-4512-95E6-1A6584C48E42}"/>
                </a:ext>
              </a:extLst>
            </p:cNvPr>
            <p:cNvCxnSpPr>
              <a:cxnSpLocks/>
              <a:stCxn id="42" idx="1"/>
              <a:endCxn id="40" idx="0"/>
            </p:cNvCxnSpPr>
            <p:nvPr/>
          </p:nvCxnSpPr>
          <p:spPr>
            <a:xfrm rot="10800000" flipV="1">
              <a:off x="-4944992" y="-856364"/>
              <a:ext cx="7185272" cy="677803"/>
            </a:xfrm>
            <a:prstGeom prst="bentConnector2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Flowchart: Alternate Process 32">
              <a:extLst>
                <a:ext uri="{FF2B5EF4-FFF2-40B4-BE49-F238E27FC236}">
                  <a16:creationId xmlns:a16="http://schemas.microsoft.com/office/drawing/2014/main" id="{D45E4683-ECC0-45A4-9941-E6B1DC5655B0}"/>
                </a:ext>
              </a:extLst>
            </p:cNvPr>
            <p:cNvSpPr/>
            <p:nvPr/>
          </p:nvSpPr>
          <p:spPr>
            <a:xfrm>
              <a:off x="-8601653" y="-178560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  <a:endParaRPr lang="en-AU" sz="105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suit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67B86A5B-65DA-4FA4-A1D9-8BE2DAF276E0}"/>
                </a:ext>
              </a:extLst>
            </p:cNvPr>
            <p:cNvSpPr/>
            <p:nvPr/>
          </p:nvSpPr>
          <p:spPr>
            <a:xfrm>
              <a:off x="-8601653" y="917486"/>
              <a:ext cx="1262618" cy="836484"/>
            </a:xfrm>
            <a:prstGeom prst="flowChartAlternateProcess">
              <a:avLst/>
            </a:prstGeom>
            <a:solidFill>
              <a:srgbClr val="FF5B5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b="1" u="sng" dirty="0">
                  <a:latin typeface="Consolas" panose="020B0609020204030204" pitchFamily="49" charset="0"/>
                  <a:ea typeface="Yu Gothic" panose="020B0400000000000000" pitchFamily="34" charset="-128"/>
                </a:rPr>
                <a:t>OUTSIDE OF SCOPE</a:t>
              </a:r>
            </a:p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Regulate torque output of actuators</a:t>
              </a: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3D897B08-0B0E-494F-9B4B-735C09792279}"/>
                </a:ext>
              </a:extLst>
            </p:cNvPr>
            <p:cNvSpPr/>
            <p:nvPr/>
          </p:nvSpPr>
          <p:spPr>
            <a:xfrm>
              <a:off x="-7088977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DC2F1F7C-A991-4A69-9A32-42EE6AF7093D}"/>
                </a:ext>
              </a:extLst>
            </p:cNvPr>
            <p:cNvSpPr/>
            <p:nvPr/>
          </p:nvSpPr>
          <p:spPr>
            <a:xfrm>
              <a:off x="-7088977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39" name="Flowchart: Alternate Process 38">
              <a:extLst>
                <a:ext uri="{FF2B5EF4-FFF2-40B4-BE49-F238E27FC236}">
                  <a16:creationId xmlns:a16="http://schemas.microsoft.com/office/drawing/2014/main" id="{3CCC8AA1-8B25-4741-8D0D-81CB6DA3A0A6}"/>
                </a:ext>
              </a:extLst>
            </p:cNvPr>
            <p:cNvSpPr/>
            <p:nvPr/>
          </p:nvSpPr>
          <p:spPr>
            <a:xfrm>
              <a:off x="-7088977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F02B4BDC-2D1D-414B-A160-761281FBB739}"/>
                </a:ext>
              </a:extLst>
            </p:cNvPr>
            <p:cNvSpPr/>
            <p:nvPr/>
          </p:nvSpPr>
          <p:spPr>
            <a:xfrm>
              <a:off x="-557630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pilot interaction with suit (force)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C627084-5611-45D7-B38E-E282D8E9C09F}"/>
                </a:ext>
              </a:extLst>
            </p:cNvPr>
            <p:cNvSpPr/>
            <p:nvPr/>
          </p:nvSpPr>
          <p:spPr>
            <a:xfrm>
              <a:off x="-557630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internal contact points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59E1FC-B1A5-4F6E-B00F-DF192FD9487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7828517" y="-438121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8021A-2133-4A3B-8CB6-836F3F063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7828517" y="657924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1641E94D-050C-4017-A566-6BE7B76D08D4}"/>
              </a:ext>
            </a:extLst>
          </p:cNvPr>
          <p:cNvSpPr/>
          <p:nvPr/>
        </p:nvSpPr>
        <p:spPr>
          <a:xfrm>
            <a:off x="7197208" y="-1274605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AD9F304-87E8-42BF-9D0C-3441D2D44775}"/>
              </a:ext>
            </a:extLst>
          </p:cNvPr>
          <p:cNvSpPr/>
          <p:nvPr/>
        </p:nvSpPr>
        <p:spPr>
          <a:xfrm>
            <a:off x="7197208" y="-17856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EF8E5E46-3355-4E06-BB9C-9ABBB1BA74B4}"/>
              </a:ext>
            </a:extLst>
          </p:cNvPr>
          <p:cNvSpPr/>
          <p:nvPr/>
        </p:nvSpPr>
        <p:spPr>
          <a:xfrm>
            <a:off x="7197208" y="917486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1F58898-6290-4DA1-A74D-5E808777A780}"/>
              </a:ext>
            </a:extLst>
          </p:cNvPr>
          <p:cNvGrpSpPr/>
          <p:nvPr/>
        </p:nvGrpSpPr>
        <p:grpSpPr>
          <a:xfrm>
            <a:off x="-1182422" y="-1274605"/>
            <a:ext cx="8105997" cy="5294083"/>
            <a:chOff x="-3975683" y="-1274605"/>
            <a:chExt cx="8105997" cy="52940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4F2AE-DDB5-4309-A10F-A12F415329E8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>
              <a:off x="78328" y="657924"/>
              <a:ext cx="0" cy="259562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A2B3CD-841E-4DE6-93DB-5DAF03D6397C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>
            <a:xfrm>
              <a:off x="78328" y="-438121"/>
              <a:ext cx="0" cy="259561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Flowchart: Alternate Process 41">
              <a:extLst>
                <a:ext uri="{FF2B5EF4-FFF2-40B4-BE49-F238E27FC236}">
                  <a16:creationId xmlns:a16="http://schemas.microsoft.com/office/drawing/2014/main" id="{FBA5F0C3-96A5-4A46-B819-D323C6525345}"/>
                </a:ext>
              </a:extLst>
            </p:cNvPr>
            <p:cNvSpPr/>
            <p:nvPr/>
          </p:nvSpPr>
          <p:spPr>
            <a:xfrm>
              <a:off x="-552981" y="-1274605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pilot/desired state of suit</a:t>
              </a:r>
            </a:p>
          </p:txBody>
        </p:sp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34EC4159-B298-44DF-939F-FE6A1FDBC9CC}"/>
                </a:ext>
              </a:extLst>
            </p:cNvPr>
            <p:cNvSpPr/>
            <p:nvPr/>
          </p:nvSpPr>
          <p:spPr>
            <a:xfrm>
              <a:off x="-552981" y="-178560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origin</a:t>
              </a:r>
            </a:p>
          </p:txBody>
        </p:sp>
        <p:sp>
          <p:nvSpPr>
            <p:cNvPr id="44" name="Flowchart: Alternate Process 43">
              <a:extLst>
                <a:ext uri="{FF2B5EF4-FFF2-40B4-BE49-F238E27FC236}">
                  <a16:creationId xmlns:a16="http://schemas.microsoft.com/office/drawing/2014/main" id="{159CA969-FDDC-4AA1-AFD1-54C950EB93FE}"/>
                </a:ext>
              </a:extLst>
            </p:cNvPr>
            <p:cNvSpPr/>
            <p:nvPr/>
          </p:nvSpPr>
          <p:spPr>
            <a:xfrm>
              <a:off x="-552981" y="917486"/>
              <a:ext cx="1262618" cy="836484"/>
            </a:xfrm>
            <a:prstGeom prst="flowChartAlternateProcess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Measure position of limbs in relation to fixed rotational axis on suit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F32BF4F-9175-4682-8BFD-26DCC1FD670E}"/>
                </a:ext>
              </a:extLst>
            </p:cNvPr>
            <p:cNvGrpSpPr/>
            <p:nvPr/>
          </p:nvGrpSpPr>
          <p:grpSpPr>
            <a:xfrm>
              <a:off x="-3975683" y="917485"/>
              <a:ext cx="8105997" cy="3101993"/>
              <a:chOff x="900001" y="3008872"/>
              <a:chExt cx="8105997" cy="3101993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B36D5BE-5AEB-45E5-8DB1-000E926FE795}"/>
                  </a:ext>
                </a:extLst>
              </p:cNvPr>
              <p:cNvSpPr/>
              <p:nvPr/>
            </p:nvSpPr>
            <p:spPr>
              <a:xfrm>
                <a:off x="374555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7D861AD-2A90-4844-A731-A3C14A1D7631}"/>
                  </a:ext>
                </a:extLst>
              </p:cNvPr>
              <p:cNvSpPr/>
              <p:nvPr/>
            </p:nvSpPr>
            <p:spPr>
              <a:xfrm>
                <a:off x="5483376" y="5117746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578135-B9D8-478E-81B6-E24E968D318F}"/>
                  </a:ext>
                </a:extLst>
              </p:cNvPr>
              <p:cNvGrpSpPr/>
              <p:nvPr/>
            </p:nvGrpSpPr>
            <p:grpSpPr>
              <a:xfrm>
                <a:off x="7156702" y="5274385"/>
                <a:ext cx="127908" cy="836480"/>
                <a:chOff x="8102122" y="5274385"/>
                <a:chExt cx="127908" cy="8364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3546A71-8247-415D-A468-B19F4A78B3E8}"/>
                    </a:ext>
                  </a:extLst>
                </p:cNvPr>
                <p:cNvSpPr/>
                <p:nvPr/>
              </p:nvSpPr>
              <p:spPr>
                <a:xfrm>
                  <a:off x="8102122" y="527438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49AA2E-6036-4659-9F2B-74D78DAA0475}"/>
                    </a:ext>
                  </a:extLst>
                </p:cNvPr>
                <p:cNvSpPr/>
                <p:nvPr/>
              </p:nvSpPr>
              <p:spPr>
                <a:xfrm>
                  <a:off x="8102122" y="5692625"/>
                  <a:ext cx="127908" cy="41824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AU" sz="1050" dirty="0">
                    <a:latin typeface="Consolas" panose="020B0609020204030204" pitchFamily="49" charset="0"/>
                    <a:ea typeface="Yu Gothic" panose="020B0400000000000000" pitchFamily="34" charset="-128"/>
                  </a:endParaRPr>
                </a:p>
              </p:txBody>
            </p:sp>
          </p:grpSp>
          <p:sp>
            <p:nvSpPr>
              <p:cNvPr id="56" name="Flowchart: Alternate Process 55">
                <a:extLst>
                  <a:ext uri="{FF2B5EF4-FFF2-40B4-BE49-F238E27FC236}">
                    <a16:creationId xmlns:a16="http://schemas.microsoft.com/office/drawing/2014/main" id="{55CAE081-3F46-47A5-AE82-D2960EF14577}"/>
                  </a:ext>
                </a:extLst>
              </p:cNvPr>
              <p:cNvSpPr/>
              <p:nvPr/>
            </p:nvSpPr>
            <p:spPr>
              <a:xfrm>
                <a:off x="90000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Define Origin / Rotational Axis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7E35B6B-C411-46BF-87A2-3C1BE97C5F03}"/>
                  </a:ext>
                </a:extLst>
              </p:cNvPr>
              <p:cNvGrpSpPr/>
              <p:nvPr/>
            </p:nvGrpSpPr>
            <p:grpSpPr>
              <a:xfrm>
                <a:off x="4321691" y="4063308"/>
                <a:ext cx="1262618" cy="836484"/>
                <a:chOff x="3466268" y="4063308"/>
                <a:chExt cx="1262618" cy="836484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DB7ED41-E201-49BA-B002-FD0B245A4412}"/>
                    </a:ext>
                  </a:extLst>
                </p:cNvPr>
                <p:cNvGrpSpPr/>
                <p:nvPr/>
              </p:nvGrpSpPr>
              <p:grpSpPr>
                <a:xfrm>
                  <a:off x="3466268" y="4771881"/>
                  <a:ext cx="1262618" cy="127911"/>
                  <a:chOff x="2977867" y="3786795"/>
                  <a:chExt cx="1004845" cy="12791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3CA411-2871-4CB0-9BED-F01B6E609AD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38787" y="3725875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D1ADF9DB-27A2-42CD-B659-BEADC72041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90484" y="3725876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8FD55231-0F0C-4018-93A4-913C940D26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42188" y="3725877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95DBC9A-D719-4CD7-9923-FB04DEA771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93885" y="3725878"/>
                    <a:ext cx="127908" cy="24974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AU" sz="1050" dirty="0">
                      <a:latin typeface="Consolas" panose="020B0609020204030204" pitchFamily="49" charset="0"/>
                      <a:ea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87" name="Flowchart: Alternate Process 86">
                  <a:extLst>
                    <a:ext uri="{FF2B5EF4-FFF2-40B4-BE49-F238E27FC236}">
                      <a16:creationId xmlns:a16="http://schemas.microsoft.com/office/drawing/2014/main" id="{F83B460D-8EA4-4A76-B2BD-8D8313B51B99}"/>
                    </a:ext>
                  </a:extLst>
                </p:cNvPr>
                <p:cNvSpPr/>
                <p:nvPr/>
              </p:nvSpPr>
              <p:spPr>
                <a:xfrm>
                  <a:off x="3466268" y="4063308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distance / proximity</a:t>
                  </a:r>
                </a:p>
              </p:txBody>
            </p:sp>
          </p:grpSp>
          <p:sp>
            <p:nvSpPr>
              <p:cNvPr id="62" name="Flowchart: Alternate Process 61">
                <a:extLst>
                  <a:ext uri="{FF2B5EF4-FFF2-40B4-BE49-F238E27FC236}">
                    <a16:creationId xmlns:a16="http://schemas.microsoft.com/office/drawing/2014/main" id="{AEC6BFDF-D00C-4C6D-B02B-A75B27D38665}"/>
                  </a:ext>
                </a:extLst>
              </p:cNvPr>
              <p:cNvSpPr/>
              <p:nvPr/>
            </p:nvSpPr>
            <p:spPr>
              <a:xfrm>
                <a:off x="4321691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Measure position of limbs in relation to fixed rotational axis on suit</a:t>
                </a:r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D843E9CF-B754-40C9-9EFB-2D62890A70CF}"/>
                  </a:ext>
                </a:extLst>
              </p:cNvPr>
              <p:cNvCxnSpPr>
                <a:cxnSpLocks/>
                <a:stCxn id="87" idx="1"/>
                <a:endCxn id="82" idx="0"/>
              </p:cNvCxnSpPr>
              <p:nvPr/>
            </p:nvCxnSpPr>
            <p:spPr>
              <a:xfrm rot="10800000" flipV="1">
                <a:off x="2435089" y="4481550"/>
                <a:ext cx="1886602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D970F596-B923-4D26-8ED6-C7D63CE100F9}"/>
                  </a:ext>
                </a:extLst>
              </p:cNvPr>
              <p:cNvCxnSpPr>
                <a:cxnSpLocks/>
                <a:stCxn id="90" idx="3"/>
                <a:endCxn id="84" idx="0"/>
              </p:cNvCxnSpPr>
              <p:nvPr/>
            </p:nvCxnSpPr>
            <p:spPr>
              <a:xfrm rot="16200000" flipH="1">
                <a:off x="5342744" y="4668184"/>
                <a:ext cx="217955" cy="681168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8994FEF1-061D-42CF-B51D-3FCD09F3A0F0}"/>
                  </a:ext>
                </a:extLst>
              </p:cNvPr>
              <p:cNvCxnSpPr>
                <a:cxnSpLocks/>
                <a:stCxn id="87" idx="3"/>
                <a:endCxn id="85" idx="0"/>
              </p:cNvCxnSpPr>
              <p:nvPr/>
            </p:nvCxnSpPr>
            <p:spPr>
              <a:xfrm>
                <a:off x="5584309" y="4481550"/>
                <a:ext cx="1886603" cy="636196"/>
              </a:xfrm>
              <a:prstGeom prst="bentConnector2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F4572BF-AF87-4A32-ACFD-1E79544EC3A0}"/>
                  </a:ext>
                </a:extLst>
              </p:cNvPr>
              <p:cNvSpPr/>
              <p:nvPr/>
            </p:nvSpPr>
            <p:spPr>
              <a:xfrm>
                <a:off x="2617054" y="527438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D2C532-E462-49BC-8D65-D32E3C78B49D}"/>
                  </a:ext>
                </a:extLst>
              </p:cNvPr>
              <p:cNvSpPr/>
              <p:nvPr/>
            </p:nvSpPr>
            <p:spPr>
              <a:xfrm>
                <a:off x="2617054" y="5692625"/>
                <a:ext cx="127908" cy="418240"/>
              </a:xfrm>
              <a:prstGeom prst="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50" dirty="0">
                  <a:latin typeface="Consolas" panose="020B0609020204030204" pitchFamily="49" charset="0"/>
                  <a:ea typeface="Yu Gothic" panose="020B0400000000000000" pitchFamily="34" charset="-128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827063D-439C-4D57-BEE1-3142E1A50CD3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3066398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979B6900-94DD-4CD1-86B4-F8ABDFEA61DD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4745006" y="5535988"/>
                <a:ext cx="415990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051AD9-1C19-4AC8-977B-75EF0082730B}"/>
                  </a:ext>
                </a:extLst>
              </p:cNvPr>
              <p:cNvCxnSpPr>
                <a:cxnSpLocks/>
                <a:stCxn id="84" idx="3"/>
                <a:endCxn id="85" idx="1"/>
              </p:cNvCxnSpPr>
              <p:nvPr/>
            </p:nvCxnSpPr>
            <p:spPr>
              <a:xfrm>
                <a:off x="6423614" y="5535988"/>
                <a:ext cx="415989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DAD9B11C-DF20-4F93-9669-7CD1B42C193B}"/>
                  </a:ext>
                </a:extLst>
              </p:cNvPr>
              <p:cNvCxnSpPr>
                <a:cxnSpLocks/>
                <a:stCxn id="89" idx="3"/>
                <a:endCxn id="83" idx="0"/>
              </p:cNvCxnSpPr>
              <p:nvPr/>
            </p:nvCxnSpPr>
            <p:spPr>
              <a:xfrm rot="5400000">
                <a:off x="4345303" y="4668185"/>
                <a:ext cx="217956" cy="681167"/>
              </a:xfrm>
              <a:prstGeom prst="bentConnector3">
                <a:avLst>
                  <a:gd name="adj1" fmla="val 50000"/>
                </a:avLst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2EA05D0-8333-4186-8C3C-5055C36621C8}"/>
                  </a:ext>
                </a:extLst>
              </p:cNvPr>
              <p:cNvGrpSpPr/>
              <p:nvPr/>
            </p:nvGrpSpPr>
            <p:grpSpPr>
              <a:xfrm>
                <a:off x="1803780" y="5117746"/>
                <a:ext cx="6298441" cy="836484"/>
                <a:chOff x="1763424" y="5117746"/>
                <a:chExt cx="6298441" cy="836484"/>
              </a:xfrm>
            </p:grpSpPr>
            <p:sp>
              <p:nvSpPr>
                <p:cNvPr id="82" name="Flowchart: Alternate Process 81">
                  <a:extLst>
                    <a:ext uri="{FF2B5EF4-FFF2-40B4-BE49-F238E27FC236}">
                      <a16:creationId xmlns:a16="http://schemas.microsoft.com/office/drawing/2014/main" id="{66CB0947-E61D-4ED6-B513-1F4FD6542E73}"/>
                    </a:ext>
                  </a:extLst>
                </p:cNvPr>
                <p:cNvSpPr/>
                <p:nvPr/>
              </p:nvSpPr>
              <p:spPr>
                <a:xfrm>
                  <a:off x="1763424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Detect Signal</a:t>
                  </a:r>
                </a:p>
              </p:txBody>
            </p:sp>
            <p:sp>
              <p:nvSpPr>
                <p:cNvPr id="83" name="Flowchart: Alternate Process 82">
                  <a:extLst>
                    <a:ext uri="{FF2B5EF4-FFF2-40B4-BE49-F238E27FC236}">
                      <a16:creationId xmlns:a16="http://schemas.microsoft.com/office/drawing/2014/main" id="{04FC94D3-9E6A-452A-A236-5D6437076A37}"/>
                    </a:ext>
                  </a:extLst>
                </p:cNvPr>
                <p:cNvSpPr/>
                <p:nvPr/>
              </p:nvSpPr>
              <p:spPr>
                <a:xfrm>
                  <a:off x="3442032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Remove Noise</a:t>
                  </a:r>
                </a:p>
              </p:txBody>
            </p:sp>
            <p:sp>
              <p:nvSpPr>
                <p:cNvPr id="84" name="Flowchart: Alternate Process 83">
                  <a:extLst>
                    <a:ext uri="{FF2B5EF4-FFF2-40B4-BE49-F238E27FC236}">
                      <a16:creationId xmlns:a16="http://schemas.microsoft.com/office/drawing/2014/main" id="{4D92AD37-CF4E-4F9F-B57F-33EA327B4BA7}"/>
                    </a:ext>
                  </a:extLst>
                </p:cNvPr>
                <p:cNvSpPr/>
                <p:nvPr/>
              </p:nvSpPr>
              <p:spPr>
                <a:xfrm>
                  <a:off x="5120640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Apply Sufficient Amplification</a:t>
                  </a:r>
                </a:p>
              </p:txBody>
            </p:sp>
            <p:sp>
              <p:nvSpPr>
                <p:cNvPr id="85" name="Flowchart: Alternate Process 84">
                  <a:extLst>
                    <a:ext uri="{FF2B5EF4-FFF2-40B4-BE49-F238E27FC236}">
                      <a16:creationId xmlns:a16="http://schemas.microsoft.com/office/drawing/2014/main" id="{5984C099-3E7B-49CA-B1F6-EA88F229F419}"/>
                    </a:ext>
                  </a:extLst>
                </p:cNvPr>
                <p:cNvSpPr/>
                <p:nvPr/>
              </p:nvSpPr>
              <p:spPr>
                <a:xfrm>
                  <a:off x="6799247" y="5117746"/>
                  <a:ext cx="1262618" cy="836484"/>
                </a:xfrm>
                <a:prstGeom prst="flowChartAlternateProcess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Signal</a:t>
                  </a:r>
                </a:p>
              </p:txBody>
            </p:sp>
          </p:grpSp>
          <p:sp>
            <p:nvSpPr>
              <p:cNvPr id="74" name="Flowchart: Alternate Process 73">
                <a:extLst>
                  <a:ext uri="{FF2B5EF4-FFF2-40B4-BE49-F238E27FC236}">
                    <a16:creationId xmlns:a16="http://schemas.microsoft.com/office/drawing/2014/main" id="{44A7C825-E14F-404D-A8E1-22E173E78950}"/>
                  </a:ext>
                </a:extLst>
              </p:cNvPr>
              <p:cNvSpPr/>
              <p:nvPr/>
            </p:nvSpPr>
            <p:spPr>
              <a:xfrm>
                <a:off x="7743380" y="3008872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Parse readings into useable data</a:t>
                </a:r>
              </a:p>
            </p:txBody>
          </p:sp>
          <p:sp>
            <p:nvSpPr>
              <p:cNvPr id="75" name="Flowchart: Alternate Process 74">
                <a:extLst>
                  <a:ext uri="{FF2B5EF4-FFF2-40B4-BE49-F238E27FC236}">
                    <a16:creationId xmlns:a16="http://schemas.microsoft.com/office/drawing/2014/main" id="{F5379A2F-D85B-405E-930D-9B2E3D370BBC}"/>
                  </a:ext>
                </a:extLst>
              </p:cNvPr>
              <p:cNvSpPr/>
              <p:nvPr/>
            </p:nvSpPr>
            <p:spPr>
              <a:xfrm>
                <a:off x="7743380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Map from ADC readings to meters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90A61A1-66EA-415D-B4D5-80F224CC18B1}"/>
                  </a:ext>
                </a:extLst>
              </p:cNvPr>
              <p:cNvCxnSpPr>
                <a:cxnSpLocks/>
                <a:stCxn id="75" idx="0"/>
                <a:endCxn id="74" idx="2"/>
              </p:cNvCxnSpPr>
              <p:nvPr/>
            </p:nvCxnSpPr>
            <p:spPr>
              <a:xfrm flipV="1">
                <a:off x="8374689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3B420A7-2240-4178-9320-CBD813DD104E}"/>
                  </a:ext>
                </a:extLst>
              </p:cNvPr>
              <p:cNvCxnSpPr>
                <a:cxnSpLocks/>
                <a:stCxn id="74" idx="1"/>
                <a:endCxn id="62" idx="3"/>
              </p:cNvCxnSpPr>
              <p:nvPr/>
            </p:nvCxnSpPr>
            <p:spPr>
              <a:xfrm flipH="1">
                <a:off x="5584309" y="3427114"/>
                <a:ext cx="2159071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5DFA9E7-E3CC-4038-BFE5-3C2D214C3C43}"/>
                  </a:ext>
                </a:extLst>
              </p:cNvPr>
              <p:cNvCxnSpPr>
                <a:cxnSpLocks/>
                <a:stCxn id="56" idx="3"/>
                <a:endCxn id="62" idx="1"/>
              </p:cNvCxnSpPr>
              <p:nvPr/>
            </p:nvCxnSpPr>
            <p:spPr>
              <a:xfrm>
                <a:off x="2162619" y="3427114"/>
                <a:ext cx="2159072" cy="0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050B42D-E498-4A78-8FD4-90FD2A461E38}"/>
                  </a:ext>
                </a:extLst>
              </p:cNvPr>
              <p:cNvCxnSpPr>
                <a:cxnSpLocks/>
                <a:stCxn id="62" idx="2"/>
                <a:endCxn id="87" idx="0"/>
              </p:cNvCxnSpPr>
              <p:nvPr/>
            </p:nvCxnSpPr>
            <p:spPr>
              <a:xfrm>
                <a:off x="4953000" y="3845356"/>
                <a:ext cx="0" cy="217952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80" name="Flowchart: Alternate Process 79">
                <a:extLst>
                  <a:ext uri="{FF2B5EF4-FFF2-40B4-BE49-F238E27FC236}">
                    <a16:creationId xmlns:a16="http://schemas.microsoft.com/office/drawing/2014/main" id="{E923DD16-B1BF-40BC-B56F-0C2ACC7419FA}"/>
                  </a:ext>
                </a:extLst>
              </p:cNvPr>
              <p:cNvSpPr/>
              <p:nvPr/>
            </p:nvSpPr>
            <p:spPr>
              <a:xfrm>
                <a:off x="900001" y="4063310"/>
                <a:ext cx="1262618" cy="836484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Create fixed measurement point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9F5194-5966-4CFF-ADD9-40E83C7043A3}"/>
                  </a:ext>
                </a:extLst>
              </p:cNvPr>
              <p:cNvCxnSpPr>
                <a:cxnSpLocks/>
                <a:stCxn id="80" idx="0"/>
                <a:endCxn id="56" idx="2"/>
              </p:cNvCxnSpPr>
              <p:nvPr/>
            </p:nvCxnSpPr>
            <p:spPr>
              <a:xfrm flipV="1">
                <a:off x="1531310" y="3845356"/>
                <a:ext cx="0" cy="217954"/>
              </a:xfrm>
              <a:prstGeom prst="straightConnector1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D8DA8CA-07AA-4E2F-8CB5-D913FC50181C}"/>
              </a:ext>
            </a:extLst>
          </p:cNvPr>
          <p:cNvGrpSpPr/>
          <p:nvPr/>
        </p:nvGrpSpPr>
        <p:grpSpPr>
          <a:xfrm>
            <a:off x="8700060" y="-1271828"/>
            <a:ext cx="5800634" cy="6409731"/>
            <a:chOff x="12324606" y="-1271828"/>
            <a:chExt cx="5800634" cy="64097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75E7D7-4CCB-4A55-9228-3118149A2E9E}"/>
                </a:ext>
              </a:extLst>
            </p:cNvPr>
            <p:cNvCxnSpPr>
              <a:cxnSpLocks/>
              <a:stCxn id="49" idx="2"/>
              <a:endCxn id="48" idx="0"/>
            </p:cNvCxnSpPr>
            <p:nvPr/>
          </p:nvCxnSpPr>
          <p:spPr>
            <a:xfrm>
              <a:off x="15224923" y="-435344"/>
              <a:ext cx="0" cy="1352830"/>
            </a:xfrm>
            <a:prstGeom prst="straightConnector1">
              <a:avLst/>
            </a:prstGeom>
            <a:ln w="19050">
              <a:solidFill>
                <a:srgbClr val="AC75D5"/>
              </a:solidFill>
              <a:headEnd type="triangl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6A4FB9F-A999-4D93-9522-DCC1A8062B26}"/>
                </a:ext>
              </a:extLst>
            </p:cNvPr>
            <p:cNvSpPr/>
            <p:nvPr/>
          </p:nvSpPr>
          <p:spPr>
            <a:xfrm>
              <a:off x="14593614" y="917486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Transmit Message over communications system</a:t>
              </a:r>
            </a:p>
          </p:txBody>
        </p:sp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37869EFF-D17B-4724-A272-E5FDA6957857}"/>
                </a:ext>
              </a:extLst>
            </p:cNvPr>
            <p:cNvSpPr/>
            <p:nvPr/>
          </p:nvSpPr>
          <p:spPr>
            <a:xfrm>
              <a:off x="14593614" y="-1271828"/>
              <a:ext cx="1262618" cy="836484"/>
            </a:xfrm>
            <a:prstGeom prst="flowChartAlternateProcess">
              <a:avLst/>
            </a:prstGeom>
            <a:solidFill>
              <a:srgbClr val="AC75D5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Communicate Desired Action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328CEE4-19A0-4B3E-B06A-598E9443C44E}"/>
                </a:ext>
              </a:extLst>
            </p:cNvPr>
            <p:cNvGrpSpPr/>
            <p:nvPr/>
          </p:nvGrpSpPr>
          <p:grpSpPr>
            <a:xfrm>
              <a:off x="12324606" y="914814"/>
              <a:ext cx="5800634" cy="4223089"/>
              <a:chOff x="2052672" y="1892991"/>
              <a:chExt cx="5800634" cy="4223089"/>
            </a:xfrm>
          </p:grpSpPr>
          <p:sp>
            <p:nvSpPr>
              <p:cNvPr id="98" name="Flowchart: Alternate Process 97">
                <a:extLst>
                  <a:ext uri="{FF2B5EF4-FFF2-40B4-BE49-F238E27FC236}">
                    <a16:creationId xmlns:a16="http://schemas.microsoft.com/office/drawing/2014/main" id="{19C152D4-9E34-43A3-9C57-4CD6F30B659E}"/>
                  </a:ext>
                </a:extLst>
              </p:cNvPr>
              <p:cNvSpPr/>
              <p:nvPr/>
            </p:nvSpPr>
            <p:spPr>
              <a:xfrm>
                <a:off x="4321680" y="1892991"/>
                <a:ext cx="1262618" cy="836484"/>
              </a:xfrm>
              <a:prstGeom prst="flowChartAlternateProcess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1050" dirty="0">
                    <a:solidFill>
                      <a:schemeClr val="lt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Transmit Message over communications system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92D5B3E-3801-46DF-8053-F73959DDC49B}"/>
                  </a:ext>
                </a:extLst>
              </p:cNvPr>
              <p:cNvGrpSpPr/>
              <p:nvPr/>
            </p:nvGrpSpPr>
            <p:grpSpPr>
              <a:xfrm>
                <a:off x="2809008" y="2927402"/>
                <a:ext cx="4287962" cy="836484"/>
                <a:chOff x="2809008" y="3262650"/>
                <a:chExt cx="4287962" cy="836484"/>
              </a:xfrm>
            </p:grpSpPr>
            <p:sp>
              <p:nvSpPr>
                <p:cNvPr id="123" name="Flowchart: Alternate Process 122">
                  <a:extLst>
                    <a:ext uri="{FF2B5EF4-FFF2-40B4-BE49-F238E27FC236}">
                      <a16:creationId xmlns:a16="http://schemas.microsoft.com/office/drawing/2014/main" id="{8D603F91-FF23-44BB-8B61-926B3C2D25A9}"/>
                    </a:ext>
                  </a:extLst>
                </p:cNvPr>
                <p:cNvSpPr/>
                <p:nvPr/>
              </p:nvSpPr>
              <p:spPr>
                <a:xfrm>
                  <a:off x="2809008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Receive Messages</a:t>
                  </a:r>
                </a:p>
              </p:txBody>
            </p:sp>
            <p:sp>
              <p:nvSpPr>
                <p:cNvPr id="124" name="Flowchart: Alternate Process 123">
                  <a:extLst>
                    <a:ext uri="{FF2B5EF4-FFF2-40B4-BE49-F238E27FC236}">
                      <a16:creationId xmlns:a16="http://schemas.microsoft.com/office/drawing/2014/main" id="{B42253E9-C18F-4760-BB2E-32A587277018}"/>
                    </a:ext>
                  </a:extLst>
                </p:cNvPr>
                <p:cNvSpPr/>
                <p:nvPr/>
              </p:nvSpPr>
              <p:spPr>
                <a:xfrm>
                  <a:off x="5834352" y="3262650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Transmit Messages</a:t>
                  </a: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1EFA1D3-6076-498E-91D5-B194968724C1}"/>
                  </a:ext>
                </a:extLst>
              </p:cNvPr>
              <p:cNvGrpSpPr/>
              <p:nvPr/>
            </p:nvGrpSpPr>
            <p:grpSpPr>
              <a:xfrm>
                <a:off x="2052672" y="3961812"/>
                <a:ext cx="5800634" cy="836484"/>
                <a:chOff x="2052672" y="4372082"/>
                <a:chExt cx="5800634" cy="836484"/>
              </a:xfrm>
            </p:grpSpPr>
            <p:sp>
              <p:nvSpPr>
                <p:cNvPr id="119" name="Flowchart: Alternate Process 118">
                  <a:extLst>
                    <a:ext uri="{FF2B5EF4-FFF2-40B4-BE49-F238E27FC236}">
                      <a16:creationId xmlns:a16="http://schemas.microsoft.com/office/drawing/2014/main" id="{3F2EDCB0-837D-4343-B5C1-BA1569304605}"/>
                    </a:ext>
                  </a:extLst>
                </p:cNvPr>
                <p:cNvSpPr/>
                <p:nvPr/>
              </p:nvSpPr>
              <p:spPr>
                <a:xfrm>
                  <a:off x="3565344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Parse Messages</a:t>
                  </a:r>
                </a:p>
              </p:txBody>
            </p:sp>
            <p:sp>
              <p:nvSpPr>
                <p:cNvPr id="120" name="Flowchart: Alternate Process 119">
                  <a:extLst>
                    <a:ext uri="{FF2B5EF4-FFF2-40B4-BE49-F238E27FC236}">
                      <a16:creationId xmlns:a16="http://schemas.microsoft.com/office/drawing/2014/main" id="{75DA0BC2-A88A-4243-BFB3-0C88CDAB9FBF}"/>
                    </a:ext>
                  </a:extLst>
                </p:cNvPr>
                <p:cNvSpPr/>
                <p:nvPr/>
              </p:nvSpPr>
              <p:spPr>
                <a:xfrm>
                  <a:off x="2052672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into memory (DMA)</a:t>
                  </a:r>
                </a:p>
              </p:txBody>
            </p:sp>
            <p:sp>
              <p:nvSpPr>
                <p:cNvPr id="121" name="Flowchart: Alternate Process 120">
                  <a:extLst>
                    <a:ext uri="{FF2B5EF4-FFF2-40B4-BE49-F238E27FC236}">
                      <a16:creationId xmlns:a16="http://schemas.microsoft.com/office/drawing/2014/main" id="{0D98D97D-B8F7-4550-AD2F-C64AE575A59C}"/>
                    </a:ext>
                  </a:extLst>
                </p:cNvPr>
                <p:cNvSpPr/>
                <p:nvPr/>
              </p:nvSpPr>
              <p:spPr>
                <a:xfrm>
                  <a:off x="6590688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Read values from memory (DMA)</a:t>
                  </a:r>
                </a:p>
              </p:txBody>
            </p:sp>
            <p:sp>
              <p:nvSpPr>
                <p:cNvPr id="122" name="Flowchart: Alternate Process 121">
                  <a:extLst>
                    <a:ext uri="{FF2B5EF4-FFF2-40B4-BE49-F238E27FC236}">
                      <a16:creationId xmlns:a16="http://schemas.microsoft.com/office/drawing/2014/main" id="{4181AD31-36FD-4792-8085-EE365217A4CE}"/>
                    </a:ext>
                  </a:extLst>
                </p:cNvPr>
                <p:cNvSpPr/>
                <p:nvPr/>
              </p:nvSpPr>
              <p:spPr>
                <a:xfrm>
                  <a:off x="5078016" y="4372082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Create Messages</a:t>
                  </a:r>
                </a:p>
              </p:txBody>
            </p:sp>
          </p:grp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0213C349-D4EB-4821-9DB2-E3578C008C48}"/>
                  </a:ext>
                </a:extLst>
              </p:cNvPr>
              <p:cNvCxnSpPr>
                <a:stCxn id="120" idx="0"/>
                <a:endCxn id="123" idx="1"/>
              </p:cNvCxnSpPr>
              <p:nvPr/>
            </p:nvCxnSpPr>
            <p:spPr>
              <a:xfrm rot="5400000" flipH="1" flipV="1">
                <a:off x="2438410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E31176B7-8A7B-42FA-AF0D-30F08D3D4426}"/>
                  </a:ext>
                </a:extLst>
              </p:cNvPr>
              <p:cNvCxnSpPr>
                <a:cxnSpLocks/>
                <a:stCxn id="122" idx="0"/>
                <a:endCxn id="124" idx="1"/>
              </p:cNvCxnSpPr>
              <p:nvPr/>
            </p:nvCxnSpPr>
            <p:spPr>
              <a:xfrm rot="5400000" flipH="1" flipV="1">
                <a:off x="5463754" y="3591215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732C2EC4-925E-40AC-8CB1-54411FBBA534}"/>
                  </a:ext>
                </a:extLst>
              </p:cNvPr>
              <p:cNvCxnSpPr>
                <a:cxnSpLocks/>
                <a:stCxn id="119" idx="0"/>
                <a:endCxn id="123" idx="3"/>
              </p:cNvCxnSpPr>
              <p:nvPr/>
            </p:nvCxnSpPr>
            <p:spPr>
              <a:xfrm rot="16200000" flipV="1">
                <a:off x="3826056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5" name="Connector: Elbow 104">
                <a:extLst>
                  <a:ext uri="{FF2B5EF4-FFF2-40B4-BE49-F238E27FC236}">
                    <a16:creationId xmlns:a16="http://schemas.microsoft.com/office/drawing/2014/main" id="{2DC202D1-938A-4D8E-BDB8-3B4EF7079DA9}"/>
                  </a:ext>
                </a:extLst>
              </p:cNvPr>
              <p:cNvCxnSpPr>
                <a:cxnSpLocks/>
                <a:stCxn id="121" idx="0"/>
                <a:endCxn id="124" idx="3"/>
              </p:cNvCxnSpPr>
              <p:nvPr/>
            </p:nvCxnSpPr>
            <p:spPr>
              <a:xfrm rot="16200000" flipV="1">
                <a:off x="6851400" y="3591214"/>
                <a:ext cx="616168" cy="125027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6" name="Connector: Elbow 105">
                <a:extLst>
                  <a:ext uri="{FF2B5EF4-FFF2-40B4-BE49-F238E27FC236}">
                    <a16:creationId xmlns:a16="http://schemas.microsoft.com/office/drawing/2014/main" id="{B881B990-FE97-4061-8253-5739A454029B}"/>
                  </a:ext>
                </a:extLst>
              </p:cNvPr>
              <p:cNvCxnSpPr>
                <a:cxnSpLocks/>
                <a:stCxn id="123" idx="0"/>
                <a:endCxn id="98" idx="1"/>
              </p:cNvCxnSpPr>
              <p:nvPr/>
            </p:nvCxnSpPr>
            <p:spPr>
              <a:xfrm rot="5400000" flipH="1" flipV="1">
                <a:off x="3572914" y="2178637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7" name="Connector: Elbow 106">
                <a:extLst>
                  <a:ext uri="{FF2B5EF4-FFF2-40B4-BE49-F238E27FC236}">
                    <a16:creationId xmlns:a16="http://schemas.microsoft.com/office/drawing/2014/main" id="{F1A824B8-6967-4B44-8577-E3E89F277E25}"/>
                  </a:ext>
                </a:extLst>
              </p:cNvPr>
              <p:cNvCxnSpPr>
                <a:cxnSpLocks/>
                <a:stCxn id="124" idx="0"/>
                <a:endCxn id="98" idx="3"/>
              </p:cNvCxnSpPr>
              <p:nvPr/>
            </p:nvCxnSpPr>
            <p:spPr>
              <a:xfrm rot="16200000" flipV="1">
                <a:off x="5716896" y="2178636"/>
                <a:ext cx="616169" cy="881363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41159FEB-D466-4755-BED9-7E3B3628495D}"/>
                  </a:ext>
                </a:extLst>
              </p:cNvPr>
              <p:cNvCxnSpPr>
                <a:cxnSpLocks/>
                <a:stCxn id="117" idx="3"/>
                <a:endCxn id="119" idx="2"/>
              </p:cNvCxnSpPr>
              <p:nvPr/>
            </p:nvCxnSpPr>
            <p:spPr>
              <a:xfrm flipV="1">
                <a:off x="4071626" y="4798296"/>
                <a:ext cx="125027" cy="690419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9" name="Connector: Elbow 108">
                <a:extLst>
                  <a:ext uri="{FF2B5EF4-FFF2-40B4-BE49-F238E27FC236}">
                    <a16:creationId xmlns:a16="http://schemas.microsoft.com/office/drawing/2014/main" id="{9D0CD98F-51A0-49E8-899F-72E82E0FAE73}"/>
                  </a:ext>
                </a:extLst>
              </p:cNvPr>
              <p:cNvCxnSpPr>
                <a:cxnSpLocks/>
                <a:stCxn id="113" idx="3"/>
                <a:endCxn id="121" idx="2"/>
              </p:cNvCxnSpPr>
              <p:nvPr/>
            </p:nvCxnSpPr>
            <p:spPr>
              <a:xfrm flipV="1">
                <a:off x="7096970" y="4798296"/>
                <a:ext cx="125027" cy="89954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A47F88D-EFF3-4FDC-B539-29D2AE42BB0E}"/>
                  </a:ext>
                </a:extLst>
              </p:cNvPr>
              <p:cNvGrpSpPr/>
              <p:nvPr/>
            </p:nvGrpSpPr>
            <p:grpSpPr>
              <a:xfrm>
                <a:off x="2809008" y="5279594"/>
                <a:ext cx="4287962" cy="836486"/>
                <a:chOff x="2809008" y="5481512"/>
                <a:chExt cx="4287962" cy="836486"/>
              </a:xfrm>
            </p:grpSpPr>
            <p:sp>
              <p:nvSpPr>
                <p:cNvPr id="113" name="Flowchart: Alternate Process 112">
                  <a:extLst>
                    <a:ext uri="{FF2B5EF4-FFF2-40B4-BE49-F238E27FC236}">
                      <a16:creationId xmlns:a16="http://schemas.microsoft.com/office/drawing/2014/main" id="{C3C42E0F-3AF3-4FB0-BE32-C9A3D1470DBC}"/>
                    </a:ext>
                  </a:extLst>
                </p:cNvPr>
                <p:cNvSpPr/>
                <p:nvPr/>
              </p:nvSpPr>
              <p:spPr>
                <a:xfrm>
                  <a:off x="5834352" y="5481513"/>
                  <a:ext cx="1262618" cy="836484"/>
                </a:xfrm>
                <a:prstGeom prst="flowChartAlternateProcess">
                  <a:avLst/>
                </a:prstGeom>
                <a:solidFill>
                  <a:srgbClr val="AC75D5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AU" sz="1050" dirty="0">
                      <a:solidFill>
                        <a:schemeClr val="lt1"/>
                      </a:solidFill>
                      <a:latin typeface="Consolas" panose="020B0609020204030204" pitchFamily="49" charset="0"/>
                      <a:ea typeface="Yu Gothic" panose="020B0400000000000000" pitchFamily="34" charset="-128"/>
                    </a:rPr>
                    <a:t>Establish DMA</a:t>
                  </a: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239B9CB-27BD-4F68-BE19-65356B957E64}"/>
                    </a:ext>
                  </a:extLst>
                </p:cNvPr>
                <p:cNvGrpSpPr/>
                <p:nvPr/>
              </p:nvGrpSpPr>
              <p:grpSpPr>
                <a:xfrm>
                  <a:off x="2809008" y="5481512"/>
                  <a:ext cx="1262618" cy="836486"/>
                  <a:chOff x="2809008" y="5481512"/>
                  <a:chExt cx="1262618" cy="836486"/>
                </a:xfrm>
              </p:grpSpPr>
              <p:sp>
                <p:nvSpPr>
                  <p:cNvPr id="115" name="Flowchart: Alternate Process 114">
                    <a:extLst>
                      <a:ext uri="{FF2B5EF4-FFF2-40B4-BE49-F238E27FC236}">
                        <a16:creationId xmlns:a16="http://schemas.microsoft.com/office/drawing/2014/main" id="{12999C7D-396C-4CAB-8349-7884F538DE4B}"/>
                      </a:ext>
                    </a:extLst>
                  </p:cNvPr>
                  <p:cNvSpPr/>
                  <p:nvPr/>
                </p:nvSpPr>
                <p:spPr>
                  <a:xfrm>
                    <a:off x="2809008" y="5481514"/>
                    <a:ext cx="1262618" cy="836484"/>
                  </a:xfrm>
                  <a:prstGeom prst="flowChartAlternateProcess">
                    <a:avLst/>
                  </a:prstGeom>
                  <a:solidFill>
                    <a:srgbClr val="AC75D5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AU" sz="105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Yu Gothic" panose="020B0400000000000000" pitchFamily="34" charset="-128"/>
                      </a:rPr>
                      <a:t>Create Messaging Protocol</a:t>
                    </a:r>
                  </a:p>
                </p:txBody>
              </p:sp>
              <p:grpSp>
                <p:nvGrpSpPr>
                  <p:cNvPr id="116" name="Group 115">
                    <a:extLst>
                      <a:ext uri="{FF2B5EF4-FFF2-40B4-BE49-F238E27FC236}">
                        <a16:creationId xmlns:a16="http://schemas.microsoft.com/office/drawing/2014/main" id="{95E8C236-D21C-42CB-9809-12359AC3DACE}"/>
                      </a:ext>
                    </a:extLst>
                  </p:cNvPr>
                  <p:cNvGrpSpPr/>
                  <p:nvPr/>
                </p:nvGrpSpPr>
                <p:grpSpPr>
                  <a:xfrm>
                    <a:off x="3818672" y="5481512"/>
                    <a:ext cx="252954" cy="836484"/>
                    <a:chOff x="1742917" y="3213030"/>
                    <a:chExt cx="215970" cy="431940"/>
                  </a:xfrm>
                  <a:noFill/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4976E9E7-B828-4B20-BD3F-330D0B25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21303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911761D-3039-4152-95D2-09CFC9606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2917" y="3429000"/>
                      <a:ext cx="215970" cy="215970"/>
                    </a:xfrm>
                    <a:prstGeom prst="rect">
                      <a:avLst/>
                    </a:prstGeom>
                    <a:solidFill>
                      <a:srgbClr val="AC75D5"/>
                    </a:solidFill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AU" sz="1050" dirty="0">
                        <a:latin typeface="Consolas" panose="020B0609020204030204" pitchFamily="49" charset="0"/>
                        <a:ea typeface="Yu Gothic" panose="020B0400000000000000" pitchFamily="34" charset="-128"/>
                      </a:endParaRPr>
                    </a:p>
                  </p:txBody>
                </p:sp>
              </p:grpSp>
            </p:grpSp>
          </p:grpSp>
          <p:cxnSp>
            <p:nvCxnSpPr>
              <p:cNvPr id="111" name="Connector: Elbow 110">
                <a:extLst>
                  <a:ext uri="{FF2B5EF4-FFF2-40B4-BE49-F238E27FC236}">
                    <a16:creationId xmlns:a16="http://schemas.microsoft.com/office/drawing/2014/main" id="{E0CC869C-889B-4466-BC75-959C3DD29038}"/>
                  </a:ext>
                </a:extLst>
              </p:cNvPr>
              <p:cNvCxnSpPr>
                <a:cxnSpLocks/>
                <a:stCxn id="118" idx="3"/>
                <a:endCxn id="122" idx="2"/>
              </p:cNvCxnSpPr>
              <p:nvPr/>
            </p:nvCxnSpPr>
            <p:spPr>
              <a:xfrm flipV="1">
                <a:off x="4071626" y="4798296"/>
                <a:ext cx="1637699" cy="1108661"/>
              </a:xfrm>
              <a:prstGeom prst="bentConnector2">
                <a:avLst/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95B2F081-4490-41D2-B8F1-B700BCED70C2}"/>
                  </a:ext>
                </a:extLst>
              </p:cNvPr>
              <p:cNvCxnSpPr>
                <a:cxnSpLocks/>
                <a:stCxn id="113" idx="0"/>
                <a:endCxn id="120" idx="2"/>
              </p:cNvCxnSpPr>
              <p:nvPr/>
            </p:nvCxnSpPr>
            <p:spPr>
              <a:xfrm rot="16200000" flipV="1">
                <a:off x="4334172" y="3148106"/>
                <a:ext cx="481299" cy="3781680"/>
              </a:xfrm>
              <a:prstGeom prst="bentConnector3">
                <a:avLst>
                  <a:gd name="adj1" fmla="val 50000"/>
                </a:avLst>
              </a:prstGeom>
              <a:solidFill>
                <a:srgbClr val="AC75D5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59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DFAD508-301A-48AD-B7BB-5EA4AC33B29D}"/>
              </a:ext>
            </a:extLst>
          </p:cNvPr>
          <p:cNvGrpSpPr/>
          <p:nvPr/>
        </p:nvGrpSpPr>
        <p:grpSpPr>
          <a:xfrm>
            <a:off x="1415080" y="2061186"/>
            <a:ext cx="5157117" cy="3746883"/>
            <a:chOff x="1415080" y="2061186"/>
            <a:chExt cx="5157117" cy="37468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DACFD5-A015-4EAE-8001-C00BA3CA6F69}"/>
                </a:ext>
              </a:extLst>
            </p:cNvPr>
            <p:cNvSpPr/>
            <p:nvPr/>
          </p:nvSpPr>
          <p:spPr>
            <a:xfrm>
              <a:off x="2238277" y="2298630"/>
              <a:ext cx="3702750" cy="808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Consolas" panose="020B0609020204030204" pitchFamily="49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2643BF5-0293-4916-97C7-51909E0B979B}"/>
                </a:ext>
              </a:extLst>
            </p:cNvPr>
            <p:cNvGrpSpPr/>
            <p:nvPr/>
          </p:nvGrpSpPr>
          <p:grpSpPr>
            <a:xfrm>
              <a:off x="1415080" y="2061186"/>
              <a:ext cx="3217547" cy="2293190"/>
              <a:chOff x="1415080" y="2061186"/>
              <a:chExt cx="3217547" cy="22931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1C3347-BE3B-4702-AF45-39247F1E4683}"/>
                  </a:ext>
                </a:extLst>
              </p:cNvPr>
              <p:cNvGrpSpPr/>
              <p:nvPr/>
            </p:nvGrpSpPr>
            <p:grpSpPr>
              <a:xfrm>
                <a:off x="2132187" y="2061186"/>
                <a:ext cx="1783332" cy="1985413"/>
                <a:chOff x="2015723" y="2061186"/>
                <a:chExt cx="1783332" cy="1985413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041222-F388-4719-8A6C-4E5EFC412599}"/>
                    </a:ext>
                  </a:extLst>
                </p:cNvPr>
                <p:cNvSpPr/>
                <p:nvPr/>
              </p:nvSpPr>
              <p:spPr>
                <a:xfrm>
                  <a:off x="212181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A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DE26E1D-5B84-4F26-B44E-29E9FF7CD348}"/>
                    </a:ext>
                  </a:extLst>
                </p:cNvPr>
                <p:cNvSpPr/>
                <p:nvPr/>
              </p:nvSpPr>
              <p:spPr>
                <a:xfrm>
                  <a:off x="3374693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DB462930-47B3-4C1E-9C3C-784EC3379F8D}"/>
                    </a:ext>
                  </a:extLst>
                </p:cNvPr>
                <p:cNvSpPr/>
                <p:nvPr/>
              </p:nvSpPr>
              <p:spPr>
                <a:xfrm rot="10800000">
                  <a:off x="2015723" y="3235762"/>
                  <a:ext cx="636540" cy="381425"/>
                </a:xfrm>
                <a:prstGeom prst="triangl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EC4F90A-0113-45C6-A933-F3E742E1B242}"/>
                    </a:ext>
                  </a:extLst>
                </p:cNvPr>
                <p:cNvSpPr/>
                <p:nvPr/>
              </p:nvSpPr>
              <p:spPr>
                <a:xfrm>
                  <a:off x="2829077" y="2061186"/>
                  <a:ext cx="282910" cy="3233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F07AE42-6F47-48EB-81E6-69DEC4E1272C}"/>
                    </a:ext>
                  </a:extLst>
                </p:cNvPr>
                <p:cNvCxnSpPr>
                  <a:stCxn id="12" idx="0"/>
                  <a:endCxn id="15" idx="2"/>
                </p:cNvCxnSpPr>
                <p:nvPr/>
              </p:nvCxnSpPr>
              <p:spPr>
                <a:xfrm flipV="1">
                  <a:off x="2333993" y="2384513"/>
                  <a:ext cx="636539" cy="123267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70F7ECB-9AB2-494E-84F9-919DBFBFB6E5}"/>
                    </a:ext>
                  </a:extLst>
                </p:cNvPr>
                <p:cNvCxnSpPr>
                  <a:stCxn id="15" idx="2"/>
                  <a:endCxn id="11" idx="0"/>
                </p:cNvCxnSpPr>
                <p:nvPr/>
              </p:nvCxnSpPr>
              <p:spPr>
                <a:xfrm>
                  <a:off x="2970532" y="2384513"/>
                  <a:ext cx="616342" cy="1237724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Short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Strong Signal</a:t>
                    </a: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1338EC3-6339-4076-A0DE-9D73AE8AC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080" y="4046599"/>
                    <a:ext cx="321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68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90AF444-FC5F-43D7-9A89-48B8143B436E}"/>
                </a:ext>
              </a:extLst>
            </p:cNvPr>
            <p:cNvGrpSpPr/>
            <p:nvPr/>
          </p:nvGrpSpPr>
          <p:grpSpPr>
            <a:xfrm>
              <a:off x="3652808" y="2061186"/>
              <a:ext cx="2919389" cy="3746883"/>
              <a:chOff x="4259089" y="2061186"/>
              <a:chExt cx="2919389" cy="374688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94C710-0BE0-47D4-9C3D-829FE233AB25}"/>
                  </a:ext>
                </a:extLst>
              </p:cNvPr>
              <p:cNvGrpSpPr/>
              <p:nvPr/>
            </p:nvGrpSpPr>
            <p:grpSpPr>
              <a:xfrm>
                <a:off x="4763975" y="4684406"/>
                <a:ext cx="1783332" cy="810837"/>
                <a:chOff x="4763975" y="3235762"/>
                <a:chExt cx="1783332" cy="810837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74356C5-91A6-44B7-BFF0-00FB98D58A2E}"/>
                    </a:ext>
                  </a:extLst>
                </p:cNvPr>
                <p:cNvSpPr/>
                <p:nvPr/>
              </p:nvSpPr>
              <p:spPr>
                <a:xfrm>
                  <a:off x="6122945" y="3622237"/>
                  <a:ext cx="424362" cy="4243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400" dirty="0">
                      <a:latin typeface="Consolas" panose="020B0609020204030204" pitchFamily="49" charset="0"/>
                    </a:rPr>
                    <a:t>B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88D83CE-8029-43BC-BA8D-C168BA87447C}"/>
                    </a:ext>
                  </a:extLst>
                </p:cNvPr>
                <p:cNvGrpSpPr/>
                <p:nvPr/>
              </p:nvGrpSpPr>
              <p:grpSpPr>
                <a:xfrm>
                  <a:off x="4763975" y="3235762"/>
                  <a:ext cx="636540" cy="810837"/>
                  <a:chOff x="4763975" y="3235762"/>
                  <a:chExt cx="636540" cy="810837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D97D600-C04D-4F9B-A820-01B893DEA365}"/>
                      </a:ext>
                    </a:extLst>
                  </p:cNvPr>
                  <p:cNvSpPr/>
                  <p:nvPr/>
                </p:nvSpPr>
                <p:spPr>
                  <a:xfrm>
                    <a:off x="4870065" y="3622237"/>
                    <a:ext cx="424362" cy="42436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400" dirty="0">
                        <a:latin typeface="Consolas" panose="020B0609020204030204" pitchFamily="49" charset="0"/>
                      </a:rPr>
                      <a:t>A</a:t>
                    </a:r>
                  </a:p>
                </p:txBody>
              </p:sp>
              <p:sp>
                <p:nvSpPr>
                  <p:cNvPr id="33" name="Isosceles Triangle 32">
                    <a:extLst>
                      <a:ext uri="{FF2B5EF4-FFF2-40B4-BE49-F238E27FC236}">
                        <a16:creationId xmlns:a16="http://schemas.microsoft.com/office/drawing/2014/main" id="{50589365-7B04-4A95-84A3-DE49FA5359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63975" y="3235762"/>
                    <a:ext cx="636540" cy="381425"/>
                  </a:xfrm>
                  <a:prstGeom prst="triangle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3E95AB-3970-4DFB-BDC8-768317AC61F2}"/>
                  </a:ext>
                </a:extLst>
              </p:cNvPr>
              <p:cNvSpPr/>
              <p:nvPr/>
            </p:nvSpPr>
            <p:spPr>
              <a:xfrm>
                <a:off x="5577329" y="2061186"/>
                <a:ext cx="282910" cy="323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3E26D6-0B30-4A90-8D47-43E933A59934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flipV="1">
                <a:off x="5082245" y="2384513"/>
                <a:ext cx="636539" cy="268131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2A6E08F-CD85-4AD7-A0CA-583192EE2741}"/>
                  </a:ext>
                </a:extLst>
              </p:cNvPr>
              <p:cNvCxnSpPr>
                <a:stCxn id="34" idx="2"/>
                <a:endCxn id="32" idx="0"/>
              </p:cNvCxnSpPr>
              <p:nvPr/>
            </p:nvCxnSpPr>
            <p:spPr>
              <a:xfrm>
                <a:off x="5718784" y="2384513"/>
                <a:ext cx="616342" cy="2686368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1400" dirty="0">
                        <a:latin typeface="Consolas" panose="020B0609020204030204" pitchFamily="49" charset="0"/>
                      </a:rPr>
                      <a:t>Long Distance </a:t>
                    </a:r>
                    <a14:m>
                      <m:oMath xmlns:m="http://schemas.openxmlformats.org/officeDocument/2006/math">
                        <m:r>
                          <a:rPr lang="en-AU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AU" sz="1400" dirty="0">
                        <a:latin typeface="Consolas" panose="020B0609020204030204" pitchFamily="49" charset="0"/>
                      </a:rPr>
                      <a:t> Weak Signal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0ED0A62-BEF1-4D7D-B040-FE63764DAF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089" y="5500292"/>
                    <a:ext cx="29193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26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091AE4-7889-4AF9-8682-50ED078A8F74}"/>
                </a:ext>
              </a:extLst>
            </p:cNvPr>
            <p:cNvSpPr txBox="1"/>
            <p:nvPr/>
          </p:nvSpPr>
          <p:spPr>
            <a:xfrm>
              <a:off x="4003644" y="235981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1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4AEEE63-9158-4B06-8DDE-CAF19F822FA9}"/>
              </a:ext>
            </a:extLst>
          </p:cNvPr>
          <p:cNvCxnSpPr>
            <a:cxnSpLocks/>
            <a:stCxn id="113" idx="1"/>
            <a:endCxn id="42" idx="3"/>
          </p:cNvCxnSpPr>
          <p:nvPr/>
        </p:nvCxnSpPr>
        <p:spPr>
          <a:xfrm rot="10800000" flipV="1">
            <a:off x="1802618" y="3594367"/>
            <a:ext cx="250058" cy="1986813"/>
          </a:xfrm>
          <a:prstGeom prst="bentConnector3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8AAF38D-7A97-4511-BB1C-95F1C3906987}"/>
              </a:ext>
            </a:extLst>
          </p:cNvPr>
          <p:cNvCxnSpPr>
            <a:cxnSpLocks/>
            <a:stCxn id="112" idx="1"/>
            <a:endCxn id="11" idx="0"/>
          </p:cNvCxnSpPr>
          <p:nvPr/>
        </p:nvCxnSpPr>
        <p:spPr>
          <a:xfrm rot="10800000" flipV="1">
            <a:off x="1171310" y="3183811"/>
            <a:ext cx="881367" cy="883082"/>
          </a:xfrm>
          <a:prstGeom prst="bentConnector2">
            <a:avLst/>
          </a:prstGeom>
          <a:ln w="19050">
            <a:solidFill>
              <a:srgbClr val="FF5B5B"/>
            </a:solidFill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6C18-D9A6-44AD-99BE-7EB24A364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53000" y="161524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FD8453C-50C0-4997-94E8-F81FBA46AA3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88713" y="1706560"/>
            <a:ext cx="259561" cy="2269015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A76706A-3602-4CF2-B7F6-5A6479D79223}"/>
              </a:ext>
            </a:extLst>
          </p:cNvPr>
          <p:cNvGrpSpPr/>
          <p:nvPr/>
        </p:nvGrpSpPr>
        <p:grpSpPr>
          <a:xfrm>
            <a:off x="2052676" y="2970847"/>
            <a:ext cx="157843" cy="836484"/>
            <a:chOff x="2419349" y="3068411"/>
            <a:chExt cx="157843" cy="320678"/>
          </a:xfrm>
          <a:noFill/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3F8E949-1C74-4447-986C-AB538FC5CD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163A485-A12A-4F9F-BA85-0375E4CF9F6C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04D561D-C08F-4568-B5CB-80734F1C374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683985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72341C1-977A-4E94-9973-05C97153776E}"/>
              </a:ext>
            </a:extLst>
          </p:cNvPr>
          <p:cNvCxnSpPr>
            <a:stCxn id="10" idx="2"/>
            <a:endCxn id="35" idx="0"/>
          </p:cNvCxnSpPr>
          <p:nvPr/>
        </p:nvCxnSpPr>
        <p:spPr>
          <a:xfrm>
            <a:off x="2683985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AA6F09C-BB3F-4022-A512-BC7E80EC1695}"/>
              </a:ext>
            </a:extLst>
          </p:cNvPr>
          <p:cNvCxnSpPr>
            <a:stCxn id="9" idx="2"/>
            <a:endCxn id="37" idx="0"/>
          </p:cNvCxnSpPr>
          <p:nvPr/>
        </p:nvCxnSpPr>
        <p:spPr>
          <a:xfrm>
            <a:off x="4196661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867DBF-C3D2-4214-A485-E461A2D1DD1D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709337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1410D38-A13F-4329-AB32-D6BE3EA4DA3B}"/>
              </a:ext>
            </a:extLst>
          </p:cNvPr>
          <p:cNvCxnSpPr>
            <a:stCxn id="7" idx="2"/>
            <a:endCxn id="30" idx="0"/>
          </p:cNvCxnSpPr>
          <p:nvPr/>
        </p:nvCxnSpPr>
        <p:spPr>
          <a:xfrm>
            <a:off x="5709337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306568-23DE-464F-9ACF-79FDEEF8806E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7222013" y="3807332"/>
            <a:ext cx="0" cy="259561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C3A891-028D-4096-9B5F-7A6462FA22C8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222013" y="4903377"/>
            <a:ext cx="0" cy="259562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5EC6A3-388A-44FC-A007-00118725D0A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5201388" y="2462898"/>
            <a:ext cx="259561" cy="756337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CE10405-FDC2-4ED9-98ED-ADC07BAA19EE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957726" y="1706560"/>
            <a:ext cx="259561" cy="2269013"/>
          </a:xfrm>
          <a:prstGeom prst="bentConnector3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BF5820B-3C29-4A67-AB2C-7ABE13DB28B4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4196662" y="3389089"/>
            <a:ext cx="881367" cy="677803"/>
          </a:xfrm>
          <a:prstGeom prst="bentConnector2">
            <a:avLst/>
          </a:prstGeom>
          <a:ln w="19050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1317F2C0-1FAE-42D9-B199-AA0252E47BEF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16200000" flipH="1">
            <a:off x="6712676" y="951610"/>
            <a:ext cx="262338" cy="3781691"/>
          </a:xfrm>
          <a:prstGeom prst="bentConnector3">
            <a:avLst>
              <a:gd name="adj1" fmla="val 50000"/>
            </a:avLst>
          </a:prstGeom>
          <a:ln w="1905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3BD6AC9-CC9C-484A-BCC9-A36B65FD4DB9}"/>
              </a:ext>
            </a:extLst>
          </p:cNvPr>
          <p:cNvCxnSpPr>
            <a:cxnSpLocks/>
            <a:stCxn id="188" idx="2"/>
            <a:endCxn id="187" idx="0"/>
          </p:cNvCxnSpPr>
          <p:nvPr/>
        </p:nvCxnSpPr>
        <p:spPr>
          <a:xfrm>
            <a:off x="8734691" y="3810109"/>
            <a:ext cx="0" cy="1352830"/>
          </a:xfrm>
          <a:prstGeom prst="straightConnector1">
            <a:avLst/>
          </a:prstGeom>
          <a:ln w="19050">
            <a:solidFill>
              <a:srgbClr val="AC75D5"/>
            </a:solidFill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62EC9D9-9E4A-4FEB-95C0-97C3B23ABAE8}"/>
              </a:ext>
            </a:extLst>
          </p:cNvPr>
          <p:cNvSpPr/>
          <p:nvPr/>
        </p:nvSpPr>
        <p:spPr>
          <a:xfrm>
            <a:off x="540000" y="1613852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7" name="Flowchart: Alternate Process 106">
            <a:extLst>
              <a:ext uri="{FF2B5EF4-FFF2-40B4-BE49-F238E27FC236}">
                <a16:creationId xmlns:a16="http://schemas.microsoft.com/office/drawing/2014/main" id="{E04B57C6-883C-46E9-97F8-8121F0226330}"/>
              </a:ext>
            </a:extLst>
          </p:cNvPr>
          <p:cNvSpPr/>
          <p:nvPr/>
        </p:nvSpPr>
        <p:spPr>
          <a:xfrm>
            <a:off x="540000" y="2031399"/>
            <a:ext cx="262800" cy="262339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09" name="Flowchart: Alternate Process 108">
            <a:extLst>
              <a:ext uri="{FF2B5EF4-FFF2-40B4-BE49-F238E27FC236}">
                <a16:creationId xmlns:a16="http://schemas.microsoft.com/office/drawing/2014/main" id="{9118EFF1-3CA2-47A5-9F02-672D9B02F57F}"/>
              </a:ext>
            </a:extLst>
          </p:cNvPr>
          <p:cNvSpPr/>
          <p:nvPr/>
        </p:nvSpPr>
        <p:spPr>
          <a:xfrm>
            <a:off x="540000" y="2448947"/>
            <a:ext cx="262800" cy="262339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b="1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1" name="Flowchart: Alternate Process 110">
            <a:extLst>
              <a:ext uri="{FF2B5EF4-FFF2-40B4-BE49-F238E27FC236}">
                <a16:creationId xmlns:a16="http://schemas.microsoft.com/office/drawing/2014/main" id="{111C510F-7A4F-4F9D-A0E9-5889D8E85153}"/>
              </a:ext>
            </a:extLst>
          </p:cNvPr>
          <p:cNvSpPr/>
          <p:nvPr/>
        </p:nvSpPr>
        <p:spPr>
          <a:xfrm>
            <a:off x="540000" y="1196305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886B81B-4A38-4133-982D-A195F7A44D21}"/>
              </a:ext>
            </a:extLst>
          </p:cNvPr>
          <p:cNvSpPr/>
          <p:nvPr/>
        </p:nvSpPr>
        <p:spPr>
          <a:xfrm>
            <a:off x="540000" y="778758"/>
            <a:ext cx="262800" cy="262339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16" name="Flowchart: Alternate Process 115">
            <a:extLst>
              <a:ext uri="{FF2B5EF4-FFF2-40B4-BE49-F238E27FC236}">
                <a16:creationId xmlns:a16="http://schemas.microsoft.com/office/drawing/2014/main" id="{86C688A5-79BD-4740-8B5F-3CD133CA2329}"/>
              </a:ext>
            </a:extLst>
          </p:cNvPr>
          <p:cNvSpPr/>
          <p:nvPr/>
        </p:nvSpPr>
        <p:spPr>
          <a:xfrm>
            <a:off x="882589" y="1613852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SS3: Controls and Decision Making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8370B284-D352-4605-B4AA-F2DC58C96A38}"/>
              </a:ext>
            </a:extLst>
          </p:cNvPr>
          <p:cNvSpPr/>
          <p:nvPr/>
        </p:nvSpPr>
        <p:spPr>
          <a:xfrm>
            <a:off x="882589" y="2031399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SS4: Communications</a:t>
            </a:r>
          </a:p>
        </p:txBody>
      </p:sp>
      <p:sp>
        <p:nvSpPr>
          <p:cNvPr id="118" name="Flowchart: Alternate Process 117">
            <a:extLst>
              <a:ext uri="{FF2B5EF4-FFF2-40B4-BE49-F238E27FC236}">
                <a16:creationId xmlns:a16="http://schemas.microsoft.com/office/drawing/2014/main" id="{C4A680EC-8CFA-4435-B0D5-1D42C5281F6F}"/>
              </a:ext>
            </a:extLst>
          </p:cNvPr>
          <p:cNvSpPr/>
          <p:nvPr/>
        </p:nvSpPr>
        <p:spPr>
          <a:xfrm>
            <a:off x="882589" y="2448947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</p:txBody>
      </p:sp>
      <p:sp>
        <p:nvSpPr>
          <p:cNvPr id="119" name="Flowchart: Alternate Process 118">
            <a:extLst>
              <a:ext uri="{FF2B5EF4-FFF2-40B4-BE49-F238E27FC236}">
                <a16:creationId xmlns:a16="http://schemas.microsoft.com/office/drawing/2014/main" id="{4957598A-DED2-4468-80DD-2244A58967DD}"/>
              </a:ext>
            </a:extLst>
          </p:cNvPr>
          <p:cNvSpPr/>
          <p:nvPr/>
        </p:nvSpPr>
        <p:spPr>
          <a:xfrm>
            <a:off x="882589" y="1196305"/>
            <a:ext cx="2851211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SS2: Force applied by &amp; to Exoskeleton </a:t>
            </a:r>
          </a:p>
        </p:txBody>
      </p:sp>
      <p:sp>
        <p:nvSpPr>
          <p:cNvPr id="120" name="Flowchart: Alternate Process 119">
            <a:extLst>
              <a:ext uri="{FF2B5EF4-FFF2-40B4-BE49-F238E27FC236}">
                <a16:creationId xmlns:a16="http://schemas.microsoft.com/office/drawing/2014/main" id="{805B0755-7490-4908-BDD0-A90D244A26A5}"/>
              </a:ext>
            </a:extLst>
          </p:cNvPr>
          <p:cNvSpPr/>
          <p:nvPr/>
        </p:nvSpPr>
        <p:spPr>
          <a:xfrm>
            <a:off x="882589" y="778758"/>
            <a:ext cx="2740749" cy="262339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43A859A-B689-42EF-9FCF-B7DE5F1E381D}"/>
              </a:ext>
            </a:extLst>
          </p:cNvPr>
          <p:cNvSpPr/>
          <p:nvPr/>
        </p:nvSpPr>
        <p:spPr>
          <a:xfrm>
            <a:off x="540000" y="4066893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suit</a:t>
            </a: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DE5AB3E2-694F-4518-A0AA-91EF6CF6D67E}"/>
              </a:ext>
            </a:extLst>
          </p:cNvPr>
          <p:cNvSpPr/>
          <p:nvPr/>
        </p:nvSpPr>
        <p:spPr>
          <a:xfrm>
            <a:off x="540000" y="5162939"/>
            <a:ext cx="1262618" cy="836484"/>
          </a:xfrm>
          <a:prstGeom prst="flowChartAlternateProcess">
            <a:avLst/>
          </a:prstGeom>
          <a:solidFill>
            <a:srgbClr val="FF5B5B"/>
          </a:solidFill>
          <a:ln w="190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OUTSIDE OF SCOPE</a:t>
            </a:r>
          </a:p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Regulate torque output of actuators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D27B7A8-34C4-4CFF-B46F-55193AB8B3E3}"/>
              </a:ext>
            </a:extLst>
          </p:cNvPr>
          <p:cNvSpPr/>
          <p:nvPr/>
        </p:nvSpPr>
        <p:spPr>
          <a:xfrm>
            <a:off x="4321691" y="77875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Achieve/approach the desired position of the suit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6A3839F-D4C5-4194-AC7C-84D6F95C7CF2}"/>
              </a:ext>
            </a:extLst>
          </p:cNvPr>
          <p:cNvSpPr/>
          <p:nvPr/>
        </p:nvSpPr>
        <p:spPr>
          <a:xfrm>
            <a:off x="4321691" y="187480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and apply currently required change in commands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BEC67C4-8145-4EDC-B6E6-4E3AB4BA141C}"/>
              </a:ext>
            </a:extLst>
          </p:cNvPr>
          <p:cNvSpPr/>
          <p:nvPr/>
        </p:nvSpPr>
        <p:spPr>
          <a:xfrm>
            <a:off x="2052676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suit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4E96D33-931D-41ED-B785-5AAC4836DA2B}"/>
              </a:ext>
            </a:extLst>
          </p:cNvPr>
          <p:cNvSpPr/>
          <p:nvPr/>
        </p:nvSpPr>
        <p:spPr>
          <a:xfrm>
            <a:off x="2052676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suit interaction with environment (force) 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2BF16F38-5994-4A2C-9431-5E8CE547BC25}"/>
              </a:ext>
            </a:extLst>
          </p:cNvPr>
          <p:cNvSpPr/>
          <p:nvPr/>
        </p:nvSpPr>
        <p:spPr>
          <a:xfrm>
            <a:off x="2052676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external contact points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3D1470-FBE3-48D4-8461-35122716F401}"/>
              </a:ext>
            </a:extLst>
          </p:cNvPr>
          <p:cNvSpPr/>
          <p:nvPr/>
        </p:nvSpPr>
        <p:spPr>
          <a:xfrm>
            <a:off x="3565352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19597F8-F93B-4AD4-A251-42D24A65AD9C}"/>
              </a:ext>
            </a:extLst>
          </p:cNvPr>
          <p:cNvSpPr/>
          <p:nvPr/>
        </p:nvSpPr>
        <p:spPr>
          <a:xfrm>
            <a:off x="3565352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1A998BA-C071-44B5-962E-FE337498CFC8}"/>
              </a:ext>
            </a:extLst>
          </p:cNvPr>
          <p:cNvSpPr/>
          <p:nvPr/>
        </p:nvSpPr>
        <p:spPr>
          <a:xfrm>
            <a:off x="5078028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1FD1449-71B5-4234-B68C-56B73E3B8CA2}"/>
              </a:ext>
            </a:extLst>
          </p:cNvPr>
          <p:cNvSpPr/>
          <p:nvPr/>
        </p:nvSpPr>
        <p:spPr>
          <a:xfrm>
            <a:off x="5078028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80AE8C24-5378-46D6-B0D1-7131000DBDEC}"/>
              </a:ext>
            </a:extLst>
          </p:cNvPr>
          <p:cNvSpPr/>
          <p:nvPr/>
        </p:nvSpPr>
        <p:spPr>
          <a:xfrm>
            <a:off x="5078028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E17CF2C8-8C53-48C7-9AD3-469A6F84215D}"/>
              </a:ext>
            </a:extLst>
          </p:cNvPr>
          <p:cNvSpPr/>
          <p:nvPr/>
        </p:nvSpPr>
        <p:spPr>
          <a:xfrm>
            <a:off x="6590704" y="2970848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Determine action required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B0676973-EA72-4D5F-9A6D-2CAB38CC5F7A}"/>
              </a:ext>
            </a:extLst>
          </p:cNvPr>
          <p:cNvSpPr/>
          <p:nvPr/>
        </p:nvSpPr>
        <p:spPr>
          <a:xfrm>
            <a:off x="6590704" y="4066893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Derive required action of the suit from any given state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B7FBCCD6-B5C4-43DD-A839-6974AB226413}"/>
              </a:ext>
            </a:extLst>
          </p:cNvPr>
          <p:cNvSpPr/>
          <p:nvPr/>
        </p:nvSpPr>
        <p:spPr>
          <a:xfrm>
            <a:off x="6590704" y="5162939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Develop control method based on kinematics of the suit</a:t>
            </a:r>
          </a:p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187" name="Flowchart: Alternate Process 186">
            <a:extLst>
              <a:ext uri="{FF2B5EF4-FFF2-40B4-BE49-F238E27FC236}">
                <a16:creationId xmlns:a16="http://schemas.microsoft.com/office/drawing/2014/main" id="{17975D41-8DC7-4055-949A-7231CCF688D6}"/>
              </a:ext>
            </a:extLst>
          </p:cNvPr>
          <p:cNvSpPr/>
          <p:nvPr/>
        </p:nvSpPr>
        <p:spPr>
          <a:xfrm>
            <a:off x="8103382" y="5162939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Transmit Message over communications system</a:t>
            </a:r>
          </a:p>
        </p:txBody>
      </p:sp>
      <p:sp>
        <p:nvSpPr>
          <p:cNvPr id="188" name="Flowchart: Alternate Process 187">
            <a:extLst>
              <a:ext uri="{FF2B5EF4-FFF2-40B4-BE49-F238E27FC236}">
                <a16:creationId xmlns:a16="http://schemas.microsoft.com/office/drawing/2014/main" id="{70ECDDF3-EE31-4BE2-BB26-E9F9CED294F8}"/>
              </a:ext>
            </a:extLst>
          </p:cNvPr>
          <p:cNvSpPr/>
          <p:nvPr/>
        </p:nvSpPr>
        <p:spPr>
          <a:xfrm>
            <a:off x="8103382" y="2973625"/>
            <a:ext cx="1262618" cy="836484"/>
          </a:xfrm>
          <a:prstGeom prst="flowChartAlternateProcess">
            <a:avLst/>
          </a:prstGeom>
          <a:solidFill>
            <a:srgbClr val="AC75D5"/>
          </a:solidFill>
          <a:ln w="19050"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Communicate Desired Action</a:t>
            </a:r>
          </a:p>
        </p:txBody>
      </p:sp>
    </p:spTree>
    <p:extLst>
      <p:ext uri="{BB962C8B-B14F-4D97-AF65-F5344CB8AC3E}">
        <p14:creationId xmlns:p14="http://schemas.microsoft.com/office/powerpoint/2010/main" val="16373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ADEB5B-1FA0-480F-B4B7-FA16E78E33A8}"/>
              </a:ext>
            </a:extLst>
          </p:cNvPr>
          <p:cNvSpPr/>
          <p:nvPr/>
        </p:nvSpPr>
        <p:spPr>
          <a:xfrm>
            <a:off x="374555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0A7802-8233-4992-B9BE-7091952E9771}"/>
              </a:ext>
            </a:extLst>
          </p:cNvPr>
          <p:cNvSpPr/>
          <p:nvPr/>
        </p:nvSpPr>
        <p:spPr>
          <a:xfrm>
            <a:off x="5483376" y="5117746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2805B1-74E1-4FCB-9211-390D72069E4D}"/>
              </a:ext>
            </a:extLst>
          </p:cNvPr>
          <p:cNvGrpSpPr/>
          <p:nvPr/>
        </p:nvGrpSpPr>
        <p:grpSpPr>
          <a:xfrm>
            <a:off x="7156702" y="5274385"/>
            <a:ext cx="127908" cy="836480"/>
            <a:chOff x="8102122" y="5274385"/>
            <a:chExt cx="127908" cy="83648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78352EE-89CB-431E-B0ED-D100A3BD1390}"/>
                </a:ext>
              </a:extLst>
            </p:cNvPr>
            <p:cNvSpPr/>
            <p:nvPr/>
          </p:nvSpPr>
          <p:spPr>
            <a:xfrm>
              <a:off x="8102122" y="527438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A83614D-8DAE-4B47-99AA-14062F9FFD8B}"/>
                </a:ext>
              </a:extLst>
            </p:cNvPr>
            <p:cNvSpPr/>
            <p:nvPr/>
          </p:nvSpPr>
          <p:spPr>
            <a:xfrm>
              <a:off x="8102122" y="5692625"/>
              <a:ext cx="127908" cy="418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DC8CD1B-7783-44CD-BA33-6E26BA3F5FDD}"/>
              </a:ext>
            </a:extLst>
          </p:cNvPr>
          <p:cNvSpPr/>
          <p:nvPr/>
        </p:nvSpPr>
        <p:spPr>
          <a:xfrm>
            <a:off x="3258498" y="540000"/>
            <a:ext cx="3388984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SS1: Relative Position of Pilot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2DA2B122-C08F-43FA-9300-AE06F1C82B98}"/>
              </a:ext>
            </a:extLst>
          </p:cNvPr>
          <p:cNvSpPr/>
          <p:nvPr/>
        </p:nvSpPr>
        <p:spPr>
          <a:xfrm>
            <a:off x="900001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Define Origin / Rotational Axis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E4977F6-5F00-494F-89EC-D630C7E2CDD0}"/>
              </a:ext>
            </a:extLst>
          </p:cNvPr>
          <p:cNvGrpSpPr/>
          <p:nvPr/>
        </p:nvGrpSpPr>
        <p:grpSpPr>
          <a:xfrm>
            <a:off x="4321691" y="4063308"/>
            <a:ext cx="1262618" cy="836484"/>
            <a:chOff x="3466268" y="4063308"/>
            <a:chExt cx="1262618" cy="83648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93981C-E5FC-46A4-AD24-3EBF9F74A720}"/>
                </a:ext>
              </a:extLst>
            </p:cNvPr>
            <p:cNvGrpSpPr/>
            <p:nvPr/>
          </p:nvGrpSpPr>
          <p:grpSpPr>
            <a:xfrm>
              <a:off x="3466268" y="4771881"/>
              <a:ext cx="1262618" cy="127911"/>
              <a:chOff x="2977867" y="3786795"/>
              <a:chExt cx="1004845" cy="12791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2BFDA6C-A730-42C2-91CB-ADF3CFF96A75}"/>
                  </a:ext>
                </a:extLst>
              </p:cNvPr>
              <p:cNvSpPr/>
              <p:nvPr/>
            </p:nvSpPr>
            <p:spPr>
              <a:xfrm rot="5400000">
                <a:off x="3038787" y="3725875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F913119-EB6E-4621-9A43-F98D67D58694}"/>
                  </a:ext>
                </a:extLst>
              </p:cNvPr>
              <p:cNvSpPr/>
              <p:nvPr/>
            </p:nvSpPr>
            <p:spPr>
              <a:xfrm rot="5400000">
                <a:off x="3290484" y="3725876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2E14582-77A3-43F5-8367-92D5F5EF04DB}"/>
                  </a:ext>
                </a:extLst>
              </p:cNvPr>
              <p:cNvSpPr/>
              <p:nvPr/>
            </p:nvSpPr>
            <p:spPr>
              <a:xfrm rot="5400000">
                <a:off x="3542188" y="3725877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252E39-DB9F-45A2-B56B-419C70A6F4D7}"/>
                  </a:ext>
                </a:extLst>
              </p:cNvPr>
              <p:cNvSpPr/>
              <p:nvPr/>
            </p:nvSpPr>
            <p:spPr>
              <a:xfrm rot="5400000">
                <a:off x="3793885" y="3725878"/>
                <a:ext cx="127908" cy="2497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642B8AF3-139C-4DD2-999B-77467D9913C8}"/>
                </a:ext>
              </a:extLst>
            </p:cNvPr>
            <p:cNvSpPr/>
            <p:nvPr/>
          </p:nvSpPr>
          <p:spPr>
            <a:xfrm>
              <a:off x="3466268" y="4063308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distance / proximity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B84EE9-F805-4C24-80E0-883DD0CFC543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4953000" y="2790920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E0C5AF-5A96-4056-ACE7-88BB922ABB1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4953000" y="1736484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D92F409B-EDD8-46C5-A4D2-F93183E2606B}"/>
              </a:ext>
            </a:extLst>
          </p:cNvPr>
          <p:cNvSpPr/>
          <p:nvPr/>
        </p:nvSpPr>
        <p:spPr>
          <a:xfrm>
            <a:off x="4321691" y="900000"/>
            <a:ext cx="1262618" cy="836484"/>
          </a:xfrm>
          <a:prstGeom prst="flowChartAlternate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Observe current state of pilot/desired state of suit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50115687-D116-4ABA-A652-AD6EE015EF68}"/>
              </a:ext>
            </a:extLst>
          </p:cNvPr>
          <p:cNvSpPr/>
          <p:nvPr/>
        </p:nvSpPr>
        <p:spPr>
          <a:xfrm>
            <a:off x="4321691" y="1954436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origin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36AFA404-2F42-45E1-A7C3-93CEEEC99AA4}"/>
              </a:ext>
            </a:extLst>
          </p:cNvPr>
          <p:cNvSpPr/>
          <p:nvPr/>
        </p:nvSpPr>
        <p:spPr>
          <a:xfrm>
            <a:off x="4321691" y="3008872"/>
            <a:ext cx="1262618" cy="836484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position of limbs in relation to fixed rotational axis on suit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E20DA8A-1203-4004-B796-1159A72D15A7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A8A370-EA07-4435-A94A-5EB174BCE0D4}"/>
              </a:ext>
            </a:extLst>
          </p:cNvPr>
          <p:cNvCxnSpPr>
            <a:cxnSpLocks/>
            <a:stCxn id="29" idx="1"/>
            <a:endCxn id="17" idx="0"/>
          </p:cNvCxnSpPr>
          <p:nvPr/>
        </p:nvCxnSpPr>
        <p:spPr>
          <a:xfrm rot="10800000" flipV="1">
            <a:off x="2435089" y="4481550"/>
            <a:ext cx="1886602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813D39-7903-430B-A115-CEDD44E3B1A0}"/>
              </a:ext>
            </a:extLst>
          </p:cNvPr>
          <p:cNvCxnSpPr>
            <a:cxnSpLocks/>
            <a:stCxn id="125" idx="3"/>
            <a:endCxn id="19" idx="0"/>
          </p:cNvCxnSpPr>
          <p:nvPr/>
        </p:nvCxnSpPr>
        <p:spPr>
          <a:xfrm rot="16200000" flipH="1">
            <a:off x="5342744" y="4668184"/>
            <a:ext cx="217955" cy="681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91142E9F-B215-40BC-8FF0-61748BE44660}"/>
              </a:ext>
            </a:extLst>
          </p:cNvPr>
          <p:cNvCxnSpPr>
            <a:cxnSpLocks/>
            <a:stCxn id="29" idx="3"/>
            <a:endCxn id="86" idx="0"/>
          </p:cNvCxnSpPr>
          <p:nvPr/>
        </p:nvCxnSpPr>
        <p:spPr>
          <a:xfrm>
            <a:off x="5584309" y="4481550"/>
            <a:ext cx="1886603" cy="63619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E40D16B-0B0A-4291-8165-F0754E500AA0}"/>
              </a:ext>
            </a:extLst>
          </p:cNvPr>
          <p:cNvSpPr/>
          <p:nvPr/>
        </p:nvSpPr>
        <p:spPr>
          <a:xfrm>
            <a:off x="2617054" y="527438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7D8C76A-6CC5-408F-AC7F-69E1B59F0784}"/>
              </a:ext>
            </a:extLst>
          </p:cNvPr>
          <p:cNvSpPr/>
          <p:nvPr/>
        </p:nvSpPr>
        <p:spPr>
          <a:xfrm>
            <a:off x="2617054" y="5692625"/>
            <a:ext cx="127908" cy="41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A7958-0784-4046-80BE-40798ACA78E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066398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BD670E-EA2A-451E-850F-2ED7281F70E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745006" y="5535988"/>
            <a:ext cx="4159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861DB6-7D6D-4711-BCCF-E83EC7481698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>
            <a:off x="6423614" y="5535988"/>
            <a:ext cx="4159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471340E-EC2C-4658-9D26-0C3E15A1296E}"/>
              </a:ext>
            </a:extLst>
          </p:cNvPr>
          <p:cNvCxnSpPr>
            <a:cxnSpLocks/>
            <a:stCxn id="124" idx="3"/>
            <a:endCxn id="18" idx="0"/>
          </p:cNvCxnSpPr>
          <p:nvPr/>
        </p:nvCxnSpPr>
        <p:spPr>
          <a:xfrm rot="5400000">
            <a:off x="4345303" y="4668185"/>
            <a:ext cx="217956" cy="681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DED509C-61DE-4BD3-8180-306CE6B2DBBB}"/>
              </a:ext>
            </a:extLst>
          </p:cNvPr>
          <p:cNvGrpSpPr/>
          <p:nvPr/>
        </p:nvGrpSpPr>
        <p:grpSpPr>
          <a:xfrm>
            <a:off x="1803780" y="5117746"/>
            <a:ext cx="6298441" cy="836484"/>
            <a:chOff x="1763424" y="5117746"/>
            <a:chExt cx="6298441" cy="836484"/>
          </a:xfrm>
        </p:grpSpPr>
        <p:sp>
          <p:nvSpPr>
            <p:cNvPr id="17" name="Flowchart: Alternate Process 16">
              <a:extLst>
                <a:ext uri="{FF2B5EF4-FFF2-40B4-BE49-F238E27FC236}">
                  <a16:creationId xmlns:a16="http://schemas.microsoft.com/office/drawing/2014/main" id="{D6880F27-7869-44F4-BA18-C658D30CC6F6}"/>
                </a:ext>
              </a:extLst>
            </p:cNvPr>
            <p:cNvSpPr/>
            <p:nvPr/>
          </p:nvSpPr>
          <p:spPr>
            <a:xfrm>
              <a:off x="1763424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Detect Signal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07FB19F-0FFD-483C-9DDF-3FDD57B3763C}"/>
                </a:ext>
              </a:extLst>
            </p:cNvPr>
            <p:cNvSpPr/>
            <p:nvPr/>
          </p:nvSpPr>
          <p:spPr>
            <a:xfrm>
              <a:off x="3442032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Remove Noise</a:t>
              </a:r>
            </a:p>
          </p:txBody>
        </p: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3217BC8F-77B9-4DBD-AD64-60D7FAAF745C}"/>
                </a:ext>
              </a:extLst>
            </p:cNvPr>
            <p:cNvSpPr/>
            <p:nvPr/>
          </p:nvSpPr>
          <p:spPr>
            <a:xfrm>
              <a:off x="5120640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Apply Sufficient Amplification</a:t>
              </a:r>
            </a:p>
          </p:txBody>
        </p:sp>
        <p:sp>
          <p:nvSpPr>
            <p:cNvPr id="86" name="Flowchart: Alternate Process 85">
              <a:extLst>
                <a:ext uri="{FF2B5EF4-FFF2-40B4-BE49-F238E27FC236}">
                  <a16:creationId xmlns:a16="http://schemas.microsoft.com/office/drawing/2014/main" id="{484A4846-31D9-46DC-A34A-EE6B8EDF80BE}"/>
                </a:ext>
              </a:extLst>
            </p:cNvPr>
            <p:cNvSpPr/>
            <p:nvPr/>
          </p:nvSpPr>
          <p:spPr>
            <a:xfrm>
              <a:off x="6799247" y="5117746"/>
              <a:ext cx="1262618" cy="836484"/>
            </a:xfrm>
            <a:prstGeom prst="flowChartAlternateProcess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latin typeface="Consolas" panose="020B0609020204030204" pitchFamily="49" charset="0"/>
                  <a:ea typeface="Yu Gothic" panose="020B0400000000000000" pitchFamily="34" charset="-128"/>
                </a:rPr>
                <a:t>Read Signal</a:t>
              </a:r>
            </a:p>
          </p:txBody>
        </p:sp>
      </p:grp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69ECF706-1FDA-4E1A-8C85-67EDF63C6058}"/>
              </a:ext>
            </a:extLst>
          </p:cNvPr>
          <p:cNvSpPr/>
          <p:nvPr/>
        </p:nvSpPr>
        <p:spPr>
          <a:xfrm>
            <a:off x="7743380" y="3008872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5EE8BAA9-0AB9-4D7E-B5B4-44B8316F3839}"/>
              </a:ext>
            </a:extLst>
          </p:cNvPr>
          <p:cNvSpPr/>
          <p:nvPr/>
        </p:nvSpPr>
        <p:spPr>
          <a:xfrm>
            <a:off x="7743380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D128C6B-9955-4001-86C9-79102CA0F7F0}"/>
              </a:ext>
            </a:extLst>
          </p:cNvPr>
          <p:cNvCxnSpPr>
            <a:cxnSpLocks/>
            <a:stCxn id="143" idx="0"/>
            <a:endCxn id="30" idx="2"/>
          </p:cNvCxnSpPr>
          <p:nvPr/>
        </p:nvCxnSpPr>
        <p:spPr>
          <a:xfrm flipV="1">
            <a:off x="8374689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9DCC99-8431-4386-8813-1037B5401878}"/>
              </a:ext>
            </a:extLst>
          </p:cNvPr>
          <p:cNvCxnSpPr>
            <a:cxnSpLocks/>
            <a:stCxn id="30" idx="1"/>
            <a:endCxn id="38" idx="3"/>
          </p:cNvCxnSpPr>
          <p:nvPr/>
        </p:nvCxnSpPr>
        <p:spPr>
          <a:xfrm flipH="1">
            <a:off x="5584309" y="3427114"/>
            <a:ext cx="21590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B9B0590-AC4B-4E44-B224-2022D9E7D274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2162619" y="3427114"/>
            <a:ext cx="2159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9C0B52E-5589-47BF-8FDF-DB9B3E5FC9AC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4953000" y="3845356"/>
            <a:ext cx="0" cy="2179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CC017A0B-5B42-4E30-BE82-50B4D305FAFC}"/>
              </a:ext>
            </a:extLst>
          </p:cNvPr>
          <p:cNvSpPr/>
          <p:nvPr/>
        </p:nvSpPr>
        <p:spPr>
          <a:xfrm>
            <a:off x="900001" y="406331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Create fixed measurement point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C219AF-DDB2-4F24-8344-3C79CA687518}"/>
              </a:ext>
            </a:extLst>
          </p:cNvPr>
          <p:cNvCxnSpPr>
            <a:cxnSpLocks/>
            <a:stCxn id="47" idx="0"/>
            <a:endCxn id="24" idx="2"/>
          </p:cNvCxnSpPr>
          <p:nvPr/>
        </p:nvCxnSpPr>
        <p:spPr>
          <a:xfrm flipV="1">
            <a:off x="1531310" y="3845356"/>
            <a:ext cx="0" cy="217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21606-344F-49D5-B586-AE839FDCADEE}"/>
              </a:ext>
            </a:extLst>
          </p:cNvPr>
          <p:cNvGrpSpPr/>
          <p:nvPr/>
        </p:nvGrpSpPr>
        <p:grpSpPr>
          <a:xfrm>
            <a:off x="1470112" y="749494"/>
            <a:ext cx="5400000" cy="2625198"/>
            <a:chOff x="1470112" y="749494"/>
            <a:chExt cx="5400000" cy="26251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CF73A6-7E4D-4CA2-88B9-FB11C41399B5}"/>
                </a:ext>
              </a:extLst>
            </p:cNvPr>
            <p:cNvSpPr/>
            <p:nvPr/>
          </p:nvSpPr>
          <p:spPr>
            <a:xfrm>
              <a:off x="2561331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D957C2-13F4-4417-8BE5-EAD60E449C2F}"/>
                </a:ext>
              </a:extLst>
            </p:cNvPr>
            <p:cNvSpPr/>
            <p:nvPr/>
          </p:nvSpPr>
          <p:spPr>
            <a:xfrm>
              <a:off x="1909632" y="1495372"/>
              <a:ext cx="116194" cy="116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E2B501-4E4E-4D7C-98D0-3F486DA17FA5}"/>
                </a:ext>
              </a:extLst>
            </p:cNvPr>
            <p:cNvGrpSpPr/>
            <p:nvPr/>
          </p:nvGrpSpPr>
          <p:grpSpPr>
            <a:xfrm>
              <a:off x="1470112" y="2475448"/>
              <a:ext cx="5400000" cy="899244"/>
              <a:chOff x="1470112" y="2475448"/>
              <a:chExt cx="5400000" cy="16923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1409F64-197A-49FF-82C5-16A4ACF6EF75}"/>
                  </a:ext>
                </a:extLst>
              </p:cNvPr>
              <p:cNvSpPr/>
              <p:nvPr/>
            </p:nvSpPr>
            <p:spPr>
              <a:xfrm>
                <a:off x="1470112" y="2475448"/>
                <a:ext cx="5400000" cy="16923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74000">
                    <a:schemeClr val="bg1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5AF71B6-F3E5-4322-AE00-0D4D5AEC1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0112" y="2475448"/>
                <a:ext cx="5400000" cy="0"/>
              </a:xfrm>
              <a:prstGeom prst="lin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CA9137-696B-417B-BDA8-BEBA90BBDBE9}"/>
                </a:ext>
              </a:extLst>
            </p:cNvPr>
            <p:cNvGrpSpPr/>
            <p:nvPr/>
          </p:nvGrpSpPr>
          <p:grpSpPr>
            <a:xfrm>
              <a:off x="1881716" y="1579994"/>
              <a:ext cx="4576792" cy="801993"/>
              <a:chOff x="1879320" y="1579994"/>
              <a:chExt cx="4576792" cy="80199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8B75C9-73DC-48E0-97BA-5DC00147C153}"/>
                  </a:ext>
                </a:extLst>
              </p:cNvPr>
              <p:cNvSpPr/>
              <p:nvPr/>
            </p:nvSpPr>
            <p:spPr>
              <a:xfrm>
                <a:off x="1884112" y="1816171"/>
                <a:ext cx="457200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64F1E5F-3569-459B-83C0-2EFCADBCEDBB}"/>
                  </a:ext>
                </a:extLst>
              </p:cNvPr>
              <p:cNvSpPr/>
              <p:nvPr/>
            </p:nvSpPr>
            <p:spPr>
              <a:xfrm>
                <a:off x="2561331" y="1579994"/>
                <a:ext cx="3212770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B0208C-1F75-446D-9839-5DBE916F4517}"/>
                  </a:ext>
                </a:extLst>
              </p:cNvPr>
              <p:cNvSpPr/>
              <p:nvPr/>
            </p:nvSpPr>
            <p:spPr>
              <a:xfrm>
                <a:off x="6284606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35F1E1E-C1A4-43AC-8110-D2237F262446}"/>
                  </a:ext>
                </a:extLst>
              </p:cNvPr>
              <p:cNvSpPr/>
              <p:nvPr/>
            </p:nvSpPr>
            <p:spPr>
              <a:xfrm>
                <a:off x="1879320" y="1579994"/>
                <a:ext cx="171506" cy="5658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8FE3B-3D6F-4420-9F16-E19A93B8E66E}"/>
                </a:ext>
              </a:extLst>
            </p:cNvPr>
            <p:cNvSpPr txBox="1"/>
            <p:nvPr/>
          </p:nvSpPr>
          <p:spPr>
            <a:xfrm>
              <a:off x="2147220" y="14215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E5BCA-1315-413B-9F79-887A2CEEB86D}"/>
                </a:ext>
              </a:extLst>
            </p:cNvPr>
            <p:cNvSpPr txBox="1"/>
            <p:nvPr/>
          </p:nvSpPr>
          <p:spPr>
            <a:xfrm>
              <a:off x="2147220" y="74949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684EED5-3564-4605-BBAB-CDB5524AFD4D}"/>
                </a:ext>
              </a:extLst>
            </p:cNvPr>
            <p:cNvCxnSpPr>
              <a:stCxn id="16" idx="1"/>
              <a:endCxn id="18" idx="0"/>
            </p:cNvCxnSpPr>
            <p:nvPr/>
          </p:nvCxnSpPr>
          <p:spPr>
            <a:xfrm rot="10800000" flipV="1">
              <a:off x="1967730" y="934160"/>
              <a:ext cx="179491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66F1DBE-1D07-4C08-9DE3-3EF4F26C6679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2464936" y="934160"/>
              <a:ext cx="154492" cy="5612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09977-9D79-4D6D-8FBE-D5D89121F794}"/>
                </a:ext>
              </a:extLst>
            </p:cNvPr>
            <p:cNvSpPr txBox="1"/>
            <p:nvPr/>
          </p:nvSpPr>
          <p:spPr>
            <a:xfrm>
              <a:off x="4011254" y="12495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4379B-0A9A-49E0-893F-7469A3D15EC3}"/>
                </a:ext>
              </a:extLst>
            </p:cNvPr>
            <p:cNvSpPr txBox="1"/>
            <p:nvPr/>
          </p:nvSpPr>
          <p:spPr>
            <a:xfrm>
              <a:off x="4011254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9C4DC6-E331-4408-9570-B9019E8EBB68}"/>
                </a:ext>
              </a:extLst>
            </p:cNvPr>
            <p:cNvGrpSpPr/>
            <p:nvPr/>
          </p:nvGrpSpPr>
          <p:grpSpPr>
            <a:xfrm>
              <a:off x="3388827" y="2232954"/>
              <a:ext cx="1562571" cy="149033"/>
              <a:chOff x="3223134" y="2232954"/>
              <a:chExt cx="1562571" cy="149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8F3E86-1D8F-447A-A016-C59B4F024745}"/>
                  </a:ext>
                </a:extLst>
              </p:cNvPr>
              <p:cNvSpPr/>
              <p:nvPr/>
            </p:nvSpPr>
            <p:spPr>
              <a:xfrm>
                <a:off x="3223134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9890CB-DB42-4ABA-89EE-514AFDAAF10F}"/>
                  </a:ext>
                </a:extLst>
              </p:cNvPr>
              <p:cNvSpPr/>
              <p:nvPr/>
            </p:nvSpPr>
            <p:spPr>
              <a:xfrm>
                <a:off x="4636672" y="2232954"/>
                <a:ext cx="149033" cy="1490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CC6700-94D5-4997-9112-AF5D26B26139}"/>
                </a:ext>
              </a:extLst>
            </p:cNvPr>
            <p:cNvSpPr txBox="1"/>
            <p:nvPr/>
          </p:nvSpPr>
          <p:spPr>
            <a:xfrm>
              <a:off x="1525703" y="26069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6F57BBA-51B3-4137-9916-05C354D10724}"/>
                </a:ext>
              </a:extLst>
            </p:cNvPr>
            <p:cNvCxnSpPr>
              <a:cxnSpLocks/>
              <a:stCxn id="26" idx="1"/>
              <a:endCxn id="28" idx="2"/>
            </p:cNvCxnSpPr>
            <p:nvPr/>
          </p:nvCxnSpPr>
          <p:spPr>
            <a:xfrm rot="10800000">
              <a:off x="3463344" y="2381988"/>
              <a:ext cx="547910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7CEE7C3-5ACF-465D-9B1B-1AEE2423F396}"/>
                </a:ext>
              </a:extLst>
            </p:cNvPr>
            <p:cNvCxnSpPr>
              <a:cxnSpLocks/>
              <a:stCxn id="26" idx="3"/>
              <a:endCxn id="29" idx="2"/>
            </p:cNvCxnSpPr>
            <p:nvPr/>
          </p:nvCxnSpPr>
          <p:spPr>
            <a:xfrm flipV="1">
              <a:off x="4328970" y="2381987"/>
              <a:ext cx="547912" cy="40965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0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E2866-A64D-4F4C-A749-3E619A009108}"/>
              </a:ext>
            </a:extLst>
          </p:cNvPr>
          <p:cNvGrpSpPr/>
          <p:nvPr/>
        </p:nvGrpSpPr>
        <p:grpSpPr>
          <a:xfrm>
            <a:off x="0" y="1219501"/>
            <a:ext cx="9906000" cy="5327492"/>
            <a:chOff x="0" y="1219501"/>
            <a:chExt cx="9906000" cy="532749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F03E2A-1899-48FD-919D-FE52ADEDA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183" t="28161" r="20807" b="12088"/>
            <a:stretch/>
          </p:blipFill>
          <p:spPr>
            <a:xfrm rot="16200000">
              <a:off x="-828079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7E08CF-0BC1-4334-8CEB-CE7C7C283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183" t="28161" r="20807" b="12088"/>
            <a:stretch/>
          </p:blipFill>
          <p:spPr>
            <a:xfrm rot="16200000">
              <a:off x="2473921" y="2416913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BC366C-8DA2-4A2A-B1E7-FBEA8E308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181" t="28161" r="20808" b="12087"/>
            <a:stretch/>
          </p:blipFill>
          <p:spPr>
            <a:xfrm rot="16200000">
              <a:off x="5775922" y="2416914"/>
              <a:ext cx="4958158" cy="3301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2CFF8-B7FD-484F-BC12-B07294EEFCEF}"/>
                </a:ext>
              </a:extLst>
            </p:cNvPr>
            <p:cNvSpPr txBox="1"/>
            <p:nvPr/>
          </p:nvSpPr>
          <p:spPr>
            <a:xfrm>
              <a:off x="1114026" y="121950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FCDC37-A58C-4F44-BAD3-9B2B1F011A2C}"/>
                </a:ext>
              </a:extLst>
            </p:cNvPr>
            <p:cNvSpPr txBox="1"/>
            <p:nvPr/>
          </p:nvSpPr>
          <p:spPr>
            <a:xfrm>
              <a:off x="4232995" y="12195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Bottom Layer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B54B51-A92C-4A29-8BC5-FBA57B017907}"/>
                </a:ext>
              </a:extLst>
            </p:cNvPr>
            <p:cNvSpPr txBox="1"/>
            <p:nvPr/>
          </p:nvSpPr>
          <p:spPr>
            <a:xfrm>
              <a:off x="7353761" y="1219501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Top Layer Render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6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EDCED04-815B-4D76-AEA5-6F8C60647ACA}"/>
              </a:ext>
            </a:extLst>
          </p:cNvPr>
          <p:cNvGrpSpPr/>
          <p:nvPr/>
        </p:nvGrpSpPr>
        <p:grpSpPr>
          <a:xfrm>
            <a:off x="1361095" y="2943550"/>
            <a:ext cx="3344550" cy="2635379"/>
            <a:chOff x="1361095" y="2943550"/>
            <a:chExt cx="3344550" cy="2635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0EC464-2131-49FA-AA07-EFFA47C79029}"/>
                </a:ext>
              </a:extLst>
            </p:cNvPr>
            <p:cNvSpPr/>
            <p:nvPr/>
          </p:nvSpPr>
          <p:spPr>
            <a:xfrm>
              <a:off x="2675570" y="3884776"/>
              <a:ext cx="1172048" cy="117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latin typeface="Consolas" panose="020B0609020204030204" pitchFamily="49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08818E-1B1F-45C1-AA21-CC545D8F4323}"/>
                </a:ext>
              </a:extLst>
            </p:cNvPr>
            <p:cNvGrpSpPr/>
            <p:nvPr/>
          </p:nvGrpSpPr>
          <p:grpSpPr>
            <a:xfrm>
              <a:off x="1825645" y="3420159"/>
              <a:ext cx="2880000" cy="1768177"/>
              <a:chOff x="1825645" y="3420159"/>
              <a:chExt cx="2880000" cy="176817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9B4208-A35A-4398-B54A-C833226FA1B1}"/>
                  </a:ext>
                </a:extLst>
              </p:cNvPr>
              <p:cNvSpPr/>
              <p:nvPr/>
            </p:nvSpPr>
            <p:spPr>
              <a:xfrm>
                <a:off x="1825645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CE1AD9-FD69-4A3F-87C5-99D1EB029A44}"/>
                  </a:ext>
                </a:extLst>
              </p:cNvPr>
              <p:cNvSpPr/>
              <p:nvPr/>
            </p:nvSpPr>
            <p:spPr>
              <a:xfrm rot="5400000">
                <a:off x="3172184" y="2073620"/>
                <a:ext cx="186922" cy="288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1D23E6-DB19-4514-A211-5E921C1BF9E4}"/>
                  </a:ext>
                </a:extLst>
              </p:cNvPr>
              <p:cNvSpPr/>
              <p:nvPr/>
            </p:nvSpPr>
            <p:spPr>
              <a:xfrm>
                <a:off x="4518094" y="3607081"/>
                <a:ext cx="186922" cy="1581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52645B-23D6-433B-AF92-3D4AAE5B7C6C}"/>
                </a:ext>
              </a:extLst>
            </p:cNvPr>
            <p:cNvGrpSpPr/>
            <p:nvPr/>
          </p:nvGrpSpPr>
          <p:grpSpPr>
            <a:xfrm>
              <a:off x="1825645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C8046-293F-4374-BFA4-67ECF006A06A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C67930-4A5E-48AD-A72D-2F6E7DB509A1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72CA8F22-CAFC-4524-A447-42B68AE65B46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A43385A-0D68-4128-ACB9-24C75736BCBA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92B12ED-3C60-4B33-86BE-DF1ABB4F9842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98C36064-C1DB-4FE5-A1E1-B727E5065E48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C03945-6A2D-4B22-B97D-767182BF8F08}"/>
                </a:ext>
              </a:extLst>
            </p:cNvPr>
            <p:cNvGrpSpPr/>
            <p:nvPr/>
          </p:nvGrpSpPr>
          <p:grpSpPr>
            <a:xfrm rot="10800000">
              <a:off x="3965768" y="3818892"/>
              <a:ext cx="739877" cy="1369444"/>
              <a:chOff x="1919106" y="3768744"/>
              <a:chExt cx="653700" cy="1209938"/>
            </a:xfrm>
            <a:solidFill>
              <a:srgbClr val="FF5B5B"/>
            </a:solidFill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E5A4C94-B532-464A-8FFD-E9B9687CBB3B}"/>
                  </a:ext>
                </a:extLst>
              </p:cNvPr>
              <p:cNvGrpSpPr/>
              <p:nvPr/>
            </p:nvGrpSpPr>
            <p:grpSpPr>
              <a:xfrm>
                <a:off x="1919106" y="3768744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39CF1DC-D50C-49A3-8D73-8283422BCB1C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15C94A4-1C66-4B12-9739-C4D2013C9A9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9D589EF-24E1-49C0-9603-345D6FC9F734}"/>
                  </a:ext>
                </a:extLst>
              </p:cNvPr>
              <p:cNvGrpSpPr/>
              <p:nvPr/>
            </p:nvGrpSpPr>
            <p:grpSpPr>
              <a:xfrm>
                <a:off x="1919106" y="4559372"/>
                <a:ext cx="653700" cy="419310"/>
                <a:chOff x="1346870" y="759679"/>
                <a:chExt cx="653700" cy="419310"/>
              </a:xfrm>
              <a:grpFill/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6F25DA-C9AB-4E3E-9EBB-027D6D26FD0A}"/>
                    </a:ext>
                  </a:extLst>
                </p:cNvPr>
                <p:cNvSpPr/>
                <p:nvPr/>
              </p:nvSpPr>
              <p:spPr>
                <a:xfrm>
                  <a:off x="1346870" y="875874"/>
                  <a:ext cx="186921" cy="186921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C1AE108F-BDF9-47B4-8D7B-26CA6AF044C5}"/>
                    </a:ext>
                  </a:extLst>
                </p:cNvPr>
                <p:cNvSpPr/>
                <p:nvPr/>
              </p:nvSpPr>
              <p:spPr>
                <a:xfrm rot="16200000">
                  <a:off x="1584365" y="762784"/>
                  <a:ext cx="419310" cy="413100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50B98B-8C81-452C-AA92-7CF5CF0CD7C1}"/>
                </a:ext>
              </a:extLst>
            </p:cNvPr>
            <p:cNvSpPr txBox="1"/>
            <p:nvPr/>
          </p:nvSpPr>
          <p:spPr>
            <a:xfrm>
              <a:off x="1857717" y="309322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D88D7C-9178-4E20-A226-7F43C3846302}"/>
                </a:ext>
              </a:extLst>
            </p:cNvPr>
            <p:cNvSpPr txBox="1"/>
            <p:nvPr/>
          </p:nvSpPr>
          <p:spPr>
            <a:xfrm>
              <a:off x="1361095" y="42861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612215-E38D-4B0F-9FED-D70565E6AFDF}"/>
                </a:ext>
              </a:extLst>
            </p:cNvPr>
            <p:cNvSpPr txBox="1"/>
            <p:nvPr/>
          </p:nvSpPr>
          <p:spPr>
            <a:xfrm>
              <a:off x="3106744" y="520959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B091E5-AD1E-422B-B227-8EAC66BF0862}"/>
                </a:ext>
              </a:extLst>
            </p:cNvPr>
            <p:cNvSpPr txBox="1"/>
            <p:nvPr/>
          </p:nvSpPr>
          <p:spPr>
            <a:xfrm>
              <a:off x="3418048" y="29435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F49F6A-603A-43E8-96B7-63CCAC054862}"/>
                </a:ext>
              </a:extLst>
            </p:cNvPr>
            <p:cNvSpPr/>
            <p:nvPr/>
          </p:nvSpPr>
          <p:spPr>
            <a:xfrm>
              <a:off x="3080963" y="3076629"/>
              <a:ext cx="378895" cy="37889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A19063E1-0473-44A0-8EF6-3B1A80230128}"/>
                </a:ext>
              </a:extLst>
            </p:cNvPr>
            <p:cNvCxnSpPr>
              <a:stCxn id="42" idx="0"/>
              <a:endCxn id="18" idx="1"/>
            </p:cNvCxnSpPr>
            <p:nvPr/>
          </p:nvCxnSpPr>
          <p:spPr>
            <a:xfrm rot="5400000" flipH="1" flipV="1">
              <a:off x="1555822" y="4016311"/>
              <a:ext cx="22994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688A659-5AA7-4D2C-8548-8D8E7D672A64}"/>
                </a:ext>
              </a:extLst>
            </p:cNvPr>
            <p:cNvCxnSpPr>
              <a:stCxn id="42" idx="2"/>
              <a:endCxn id="31" idx="1"/>
            </p:cNvCxnSpPr>
            <p:nvPr/>
          </p:nvCxnSpPr>
          <p:spPr>
            <a:xfrm rot="16200000" flipH="1">
              <a:off x="1523007" y="4648404"/>
              <a:ext cx="295577" cy="30970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DE4D337-8D98-4F5A-B7DC-6A18DF0853C9}"/>
                </a:ext>
              </a:extLst>
            </p:cNvPr>
            <p:cNvCxnSpPr>
              <a:stCxn id="43" idx="1"/>
              <a:endCxn id="34" idx="1"/>
            </p:cNvCxnSpPr>
            <p:nvPr/>
          </p:nvCxnSpPr>
          <p:spPr>
            <a:xfrm rot="10800000">
              <a:off x="2331744" y="5069691"/>
              <a:ext cx="775000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3E95FB2F-4E49-42DF-8AB0-21FA61304F3B}"/>
                </a:ext>
              </a:extLst>
            </p:cNvPr>
            <p:cNvCxnSpPr>
              <a:stCxn id="43" idx="3"/>
              <a:endCxn id="41" idx="5"/>
            </p:cNvCxnSpPr>
            <p:nvPr/>
          </p:nvCxnSpPr>
          <p:spPr>
            <a:xfrm flipV="1">
              <a:off x="3418048" y="5069690"/>
              <a:ext cx="781499" cy="3245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679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3347AC-D0CD-4A51-AA82-DB9EC34C828C}"/>
              </a:ext>
            </a:extLst>
          </p:cNvPr>
          <p:cNvGrpSpPr/>
          <p:nvPr/>
        </p:nvGrpSpPr>
        <p:grpSpPr>
          <a:xfrm>
            <a:off x="3857171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97E118D-8C8D-4D6A-9E36-38DF1BF50DDF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9337DA6-5628-46EF-B4E8-11F19F4AB33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E749F97-17E0-49A6-8967-423141FCFD97}"/>
              </a:ext>
            </a:extLst>
          </p:cNvPr>
          <p:cNvGrpSpPr/>
          <p:nvPr/>
        </p:nvGrpSpPr>
        <p:grpSpPr>
          <a:xfrm>
            <a:off x="4071635" y="3677889"/>
            <a:ext cx="1762722" cy="554086"/>
            <a:chOff x="4071635" y="3677889"/>
            <a:chExt cx="1762722" cy="554086"/>
          </a:xfrm>
        </p:grpSpPr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45151FBA-644E-43E9-B05E-6719AB1F7507}"/>
                </a:ext>
              </a:extLst>
            </p:cNvPr>
            <p:cNvCxnSpPr>
              <a:cxnSpLocks/>
              <a:stCxn id="119" idx="0"/>
              <a:endCxn id="127" idx="3"/>
            </p:cNvCxnSpPr>
            <p:nvPr/>
          </p:nvCxnSpPr>
          <p:spPr>
            <a:xfrm rot="16200000" flipV="1">
              <a:off x="4181753" y="3567771"/>
              <a:ext cx="554086" cy="774322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17443E6D-656E-47A5-8E0D-953624D3293D}"/>
                </a:ext>
              </a:extLst>
            </p:cNvPr>
            <p:cNvCxnSpPr>
              <a:cxnSpLocks/>
              <a:stCxn id="120" idx="0"/>
              <a:endCxn id="134" idx="1"/>
            </p:cNvCxnSpPr>
            <p:nvPr/>
          </p:nvCxnSpPr>
          <p:spPr>
            <a:xfrm rot="5400000" flipH="1" flipV="1">
              <a:off x="5170157" y="3567775"/>
              <a:ext cx="554086" cy="774314"/>
            </a:xfrm>
            <a:prstGeom prst="bentConnector2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D3289E4-94A3-409C-83A5-FF90BEF3E60F}"/>
              </a:ext>
            </a:extLst>
          </p:cNvPr>
          <p:cNvGrpSpPr/>
          <p:nvPr/>
        </p:nvGrpSpPr>
        <p:grpSpPr>
          <a:xfrm>
            <a:off x="4738914" y="4231975"/>
            <a:ext cx="428172" cy="214086"/>
            <a:chOff x="4613729" y="3196771"/>
            <a:chExt cx="428172" cy="214086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C962F75-3935-4276-A85F-E5264F8A1EDA}"/>
                </a:ext>
              </a:extLst>
            </p:cNvPr>
            <p:cNvSpPr/>
            <p:nvPr/>
          </p:nvSpPr>
          <p:spPr>
            <a:xfrm>
              <a:off x="4613729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8953B8E-37A2-4AE5-9DA1-42CA30DF18C0}"/>
                </a:ext>
              </a:extLst>
            </p:cNvPr>
            <p:cNvSpPr/>
            <p:nvPr/>
          </p:nvSpPr>
          <p:spPr>
            <a:xfrm>
              <a:off x="4827815" y="3196771"/>
              <a:ext cx="214086" cy="2140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8C0A5CB-AB54-47F9-82C3-BDA86FD691FF}"/>
              </a:ext>
            </a:extLst>
          </p:cNvPr>
          <p:cNvGrpSpPr/>
          <p:nvPr/>
        </p:nvGrpSpPr>
        <p:grpSpPr>
          <a:xfrm>
            <a:off x="5834357" y="3282411"/>
            <a:ext cx="214464" cy="527304"/>
            <a:chOff x="3857171" y="3283857"/>
            <a:chExt cx="214464" cy="442686"/>
          </a:xfrm>
          <a:noFill/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6940C54-E194-4299-9C9D-24C486B89B14}"/>
                </a:ext>
              </a:extLst>
            </p:cNvPr>
            <p:cNvSpPr/>
            <p:nvPr/>
          </p:nvSpPr>
          <p:spPr>
            <a:xfrm>
              <a:off x="3857171" y="3283857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BA6C05F-F0D2-4043-8CF7-3F9DD897F461}"/>
                </a:ext>
              </a:extLst>
            </p:cNvPr>
            <p:cNvSpPr/>
            <p:nvPr/>
          </p:nvSpPr>
          <p:spPr>
            <a:xfrm>
              <a:off x="3857171" y="3505200"/>
              <a:ext cx="214464" cy="221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40C90B0-53D8-40C4-9C87-AF5F354FC32A}"/>
              </a:ext>
            </a:extLst>
          </p:cNvPr>
          <p:cNvSpPr/>
          <p:nvPr/>
        </p:nvSpPr>
        <p:spPr>
          <a:xfrm rot="2700000">
            <a:off x="3355937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CFBAC9D-1F02-4450-A17D-84EFD78CC0DB}"/>
              </a:ext>
            </a:extLst>
          </p:cNvPr>
          <p:cNvSpPr/>
          <p:nvPr/>
        </p:nvSpPr>
        <p:spPr>
          <a:xfrm rot="2700000">
            <a:off x="6381271" y="4565823"/>
            <a:ext cx="168791" cy="168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0AB426EE-2687-43AD-8C5C-8E0079F2D89C}"/>
              </a:ext>
            </a:extLst>
          </p:cNvPr>
          <p:cNvSpPr/>
          <p:nvPr/>
        </p:nvSpPr>
        <p:spPr>
          <a:xfrm>
            <a:off x="540001" y="540000"/>
            <a:ext cx="8825976" cy="5778000"/>
          </a:xfrm>
          <a:prstGeom prst="flowChartAlternateProcess">
            <a:avLst/>
          </a:prstGeom>
          <a:noFill/>
          <a:ln w="19050"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050" dirty="0"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95575BC-8F92-4851-8524-DE33F3245025}"/>
              </a:ext>
            </a:extLst>
          </p:cNvPr>
          <p:cNvSpPr/>
          <p:nvPr/>
        </p:nvSpPr>
        <p:spPr>
          <a:xfrm>
            <a:off x="3253446" y="540000"/>
            <a:ext cx="3399088" cy="262339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400" b="1" u="sng" dirty="0">
                <a:latin typeface="Consolas" panose="020B0609020204030204" pitchFamily="49" charset="0"/>
                <a:ea typeface="Yu Gothic" panose="020B0400000000000000" pitchFamily="34" charset="-128"/>
              </a:rPr>
              <a:t>Force applied by &amp; to Exoskeleton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39705B-BF2E-423A-AE9E-8E09C6021E6E}"/>
              </a:ext>
            </a:extLst>
          </p:cNvPr>
          <p:cNvGrpSpPr/>
          <p:nvPr/>
        </p:nvGrpSpPr>
        <p:grpSpPr>
          <a:xfrm>
            <a:off x="2052676" y="864191"/>
            <a:ext cx="157843" cy="836484"/>
            <a:chOff x="2419349" y="3068411"/>
            <a:chExt cx="157843" cy="320678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FB20E-D705-4E78-A480-BE29DEA1C9E9}"/>
                </a:ext>
              </a:extLst>
            </p:cNvPr>
            <p:cNvSpPr/>
            <p:nvPr/>
          </p:nvSpPr>
          <p:spPr>
            <a:xfrm>
              <a:off x="2419349" y="3068411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AA588-43F3-49F2-9AAD-803A6A1D9743}"/>
                </a:ext>
              </a:extLst>
            </p:cNvPr>
            <p:cNvSpPr/>
            <p:nvPr/>
          </p:nvSpPr>
          <p:spPr>
            <a:xfrm>
              <a:off x="2419349" y="3225804"/>
              <a:ext cx="157843" cy="163285"/>
            </a:xfrm>
            <a:prstGeom prst="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>
                <a:latin typeface="Consolas" panose="020B0609020204030204" pitchFamily="49" charset="0"/>
                <a:ea typeface="Yu Gothic" panose="020B0400000000000000" pitchFamily="34" charset="-128"/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804A5F-809A-4781-B505-579BE8C6F3DE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3440332" y="175599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99FE9-9B4E-407A-A339-C68014DCD71C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3440332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E507073-DCA9-48D1-8CD2-1A34DEB9591D}"/>
              </a:ext>
            </a:extLst>
          </p:cNvPr>
          <p:cNvSpPr/>
          <p:nvPr/>
        </p:nvSpPr>
        <p:spPr>
          <a:xfrm>
            <a:off x="5834360" y="202366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pilot interaction with suit (force)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ED2952-B2EF-418A-8190-9D510859906D}"/>
              </a:ext>
            </a:extLst>
          </p:cNvPr>
          <p:cNvGrpSpPr/>
          <p:nvPr/>
        </p:nvGrpSpPr>
        <p:grpSpPr>
          <a:xfrm>
            <a:off x="2809023" y="919511"/>
            <a:ext cx="1262618" cy="3044794"/>
            <a:chOff x="2052676" y="919511"/>
            <a:chExt cx="1262618" cy="3044794"/>
          </a:xfrm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2BA877D-E7EE-4D7D-B78D-16E035BFA901}"/>
                </a:ext>
              </a:extLst>
            </p:cNvPr>
            <p:cNvSpPr/>
            <p:nvPr/>
          </p:nvSpPr>
          <p:spPr>
            <a:xfrm>
              <a:off x="2052676" y="91951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Observe current state of suit</a:t>
              </a:r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C49020AA-0CF8-4C40-8B44-D0B2DFB2590D}"/>
                </a:ext>
              </a:extLst>
            </p:cNvPr>
            <p:cNvSpPr/>
            <p:nvPr/>
          </p:nvSpPr>
          <p:spPr>
            <a:xfrm>
              <a:off x="2052676" y="2023666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suit interaction with environment (force) </a:t>
              </a:r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19546C-DB84-4311-B872-2DC29E6575A5}"/>
                </a:ext>
              </a:extLst>
            </p:cNvPr>
            <p:cNvSpPr/>
            <p:nvPr/>
          </p:nvSpPr>
          <p:spPr>
            <a:xfrm>
              <a:off x="2052676" y="3127821"/>
              <a:ext cx="1262618" cy="836484"/>
            </a:xfrm>
            <a:prstGeom prst="flowChartAlternateProcess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050" dirty="0">
                  <a:solidFill>
                    <a:schemeClr val="dk1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Measure force applied at external contact points</a:t>
              </a:r>
            </a:p>
          </p:txBody>
        </p:sp>
      </p:grp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6E616F9-88C8-43C1-AD6E-FCD8A3CA5860}"/>
              </a:ext>
            </a:extLst>
          </p:cNvPr>
          <p:cNvSpPr/>
          <p:nvPr/>
        </p:nvSpPr>
        <p:spPr>
          <a:xfrm>
            <a:off x="5834360" y="312782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 at internal contact points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87D92A-D988-4D2E-B5E6-20407BA38F2A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6465669" y="2860150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3D92C87B-4062-4F6E-80BD-39FC265DABDF}"/>
              </a:ext>
            </a:extLst>
          </p:cNvPr>
          <p:cNvSpPr/>
          <p:nvPr/>
        </p:nvSpPr>
        <p:spPr>
          <a:xfrm>
            <a:off x="2809023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rigid contact points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E8A005E-2A10-4692-84A2-75DE5EF83426}"/>
              </a:ext>
            </a:extLst>
          </p:cNvPr>
          <p:cNvSpPr/>
          <p:nvPr/>
        </p:nvSpPr>
        <p:spPr>
          <a:xfrm>
            <a:off x="5834357" y="4231976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Measure Force Applied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016DA6E-C8E6-4D06-9C15-7A43F3CC26A2}"/>
              </a:ext>
            </a:extLst>
          </p:cNvPr>
          <p:cNvCxnSpPr>
            <a:stCxn id="27" idx="0"/>
            <a:endCxn id="14" idx="2"/>
          </p:cNvCxnSpPr>
          <p:nvPr/>
        </p:nvCxnSpPr>
        <p:spPr>
          <a:xfrm flipV="1">
            <a:off x="3440332" y="3964305"/>
            <a:ext cx="0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476CDC9-02B6-4F87-A392-4E347067D241}"/>
              </a:ext>
            </a:extLst>
          </p:cNvPr>
          <p:cNvCxnSpPr>
            <a:stCxn id="32" idx="0"/>
            <a:endCxn id="16" idx="2"/>
          </p:cNvCxnSpPr>
          <p:nvPr/>
        </p:nvCxnSpPr>
        <p:spPr>
          <a:xfrm flipV="1">
            <a:off x="6465666" y="3964305"/>
            <a:ext cx="3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FD39C-B487-4ED1-8198-751A67B5DED3}"/>
              </a:ext>
            </a:extLst>
          </p:cNvPr>
          <p:cNvCxnSpPr>
            <a:stCxn id="28" idx="0"/>
            <a:endCxn id="27" idx="1"/>
          </p:cNvCxnSpPr>
          <p:nvPr/>
        </p:nvCxnSpPr>
        <p:spPr>
          <a:xfrm rot="5400000" flipH="1" flipV="1">
            <a:off x="2025385" y="4552493"/>
            <a:ext cx="685913" cy="881364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3D32CB6-51FF-4A5A-B116-81E2BDA5495C}"/>
              </a:ext>
            </a:extLst>
          </p:cNvPr>
          <p:cNvCxnSpPr>
            <a:stCxn id="33" idx="0"/>
            <a:endCxn id="32" idx="3"/>
          </p:cNvCxnSpPr>
          <p:nvPr/>
        </p:nvCxnSpPr>
        <p:spPr>
          <a:xfrm rot="16200000" flipV="1">
            <a:off x="7194702" y="4552492"/>
            <a:ext cx="685913" cy="881366"/>
          </a:xfrm>
          <a:prstGeom prst="bentConnector2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A38B32C-DD61-4E25-8488-770BB609E7B0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7096983" y="5754373"/>
            <a:ext cx="25004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Flowchart: Alternate Process 94">
            <a:extLst>
              <a:ext uri="{FF2B5EF4-FFF2-40B4-BE49-F238E27FC236}">
                <a16:creationId xmlns:a16="http://schemas.microsoft.com/office/drawing/2014/main" id="{4AAE13CE-29CA-49A6-9BE0-57840BDDD8B4}"/>
              </a:ext>
            </a:extLst>
          </p:cNvPr>
          <p:cNvSpPr/>
          <p:nvPr/>
        </p:nvSpPr>
        <p:spPr>
          <a:xfrm>
            <a:off x="4321691" y="4231975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Parse readings into useable data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A89214B9-564C-4E82-9DE5-007103B21980}"/>
              </a:ext>
            </a:extLst>
          </p:cNvPr>
          <p:cNvSpPr/>
          <p:nvPr/>
        </p:nvSpPr>
        <p:spPr>
          <a:xfrm>
            <a:off x="7347032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Measure Force via Load Cell</a:t>
            </a:r>
            <a:endParaRPr lang="en-AU" sz="1050" dirty="0">
              <a:solidFill>
                <a:schemeClr val="dk1"/>
              </a:solidFill>
              <a:latin typeface="Consolas" panose="020B0609020204030204" pitchFamily="49" charset="0"/>
              <a:ea typeface="Yu Gothic" panose="020B0400000000000000" pitchFamily="34" charset="-128"/>
            </a:endParaRP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385F986-C2D8-4CED-8A21-BA553AC35A0A}"/>
              </a:ext>
            </a:extLst>
          </p:cNvPr>
          <p:cNvSpPr/>
          <p:nvPr/>
        </p:nvSpPr>
        <p:spPr>
          <a:xfrm>
            <a:off x="5834365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Amplify Signal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8743FB6-23A3-4A53-B61A-43A4669A5B50}"/>
              </a:ext>
            </a:extLst>
          </p:cNvPr>
          <p:cNvSpPr/>
          <p:nvPr/>
        </p:nvSpPr>
        <p:spPr>
          <a:xfrm>
            <a:off x="1296350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frame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DF68CCF8-320C-4487-A177-08A48D980C2B}"/>
              </a:ext>
            </a:extLst>
          </p:cNvPr>
          <p:cNvSpPr/>
          <p:nvPr/>
        </p:nvSpPr>
        <p:spPr>
          <a:xfrm>
            <a:off x="2809017" y="5336131"/>
            <a:ext cx="1262618" cy="836484"/>
          </a:xfrm>
          <a:prstGeom prst="flowChartAlternateProcess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solidFill>
                  <a:schemeClr val="dk1"/>
                </a:solidFill>
                <a:latin typeface="Consolas" panose="020B0609020204030204" pitchFamily="49" charset="0"/>
                <a:ea typeface="Yu Gothic" panose="020B0400000000000000" pitchFamily="34" charset="-128"/>
              </a:rPr>
              <a:t>Create Sensor Mount</a:t>
            </a:r>
          </a:p>
        </p:txBody>
      </p:sp>
      <p:sp>
        <p:nvSpPr>
          <p:cNvPr id="96" name="Flowchart: Alternate Process 95">
            <a:extLst>
              <a:ext uri="{FF2B5EF4-FFF2-40B4-BE49-F238E27FC236}">
                <a16:creationId xmlns:a16="http://schemas.microsoft.com/office/drawing/2014/main" id="{5E232D9B-DE30-4866-9CE1-97B2C89A899F}"/>
              </a:ext>
            </a:extLst>
          </p:cNvPr>
          <p:cNvSpPr/>
          <p:nvPr/>
        </p:nvSpPr>
        <p:spPr>
          <a:xfrm>
            <a:off x="4321697" y="5336130"/>
            <a:ext cx="1262618" cy="836484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50" dirty="0">
                <a:latin typeface="Consolas" panose="020B0609020204030204" pitchFamily="49" charset="0"/>
                <a:ea typeface="Yu Gothic" panose="020B0400000000000000" pitchFamily="34" charset="-128"/>
              </a:rPr>
              <a:t>Map from ADC readings to meters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9DDD88-1EB5-4881-9471-277F4666BA6E}"/>
              </a:ext>
            </a:extLst>
          </p:cNvPr>
          <p:cNvCxnSpPr>
            <a:cxnSpLocks/>
            <a:stCxn id="96" idx="0"/>
            <a:endCxn id="95" idx="2"/>
          </p:cNvCxnSpPr>
          <p:nvPr/>
        </p:nvCxnSpPr>
        <p:spPr>
          <a:xfrm flipH="1" flipV="1">
            <a:off x="4953000" y="5068459"/>
            <a:ext cx="6" cy="2676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B4D41D-1C89-44D9-A8A7-56B0CC96567C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3440326" y="5068460"/>
            <a:ext cx="6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A86383-21D2-4CBB-90D6-6EC8E85FE07F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6465666" y="5068460"/>
            <a:ext cx="8" cy="26767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BCA7AE3-07D2-49B2-A471-C0DB61525201}"/>
              </a:ext>
            </a:extLst>
          </p:cNvPr>
          <p:cNvGrpSpPr/>
          <p:nvPr/>
        </p:nvGrpSpPr>
        <p:grpSpPr>
          <a:xfrm>
            <a:off x="4071635" y="3414238"/>
            <a:ext cx="1762725" cy="1235981"/>
            <a:chOff x="4071635" y="3414238"/>
            <a:chExt cx="1762725" cy="1235981"/>
          </a:xfrm>
        </p:grpSpPr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38FFA3B1-1FDA-4E46-82AC-C72BCABEFB01}"/>
                </a:ext>
              </a:extLst>
            </p:cNvPr>
            <p:cNvCxnSpPr>
              <a:stCxn id="27" idx="3"/>
              <a:endCxn id="16" idx="1"/>
            </p:cNvCxnSpPr>
            <p:nvPr/>
          </p:nvCxnSpPr>
          <p:spPr>
            <a:xfrm flipV="1">
              <a:off x="4071641" y="3546063"/>
              <a:ext cx="1762719" cy="1104155"/>
            </a:xfrm>
            <a:prstGeom prst="bentConnector3">
              <a:avLst>
                <a:gd name="adj1" fmla="val 10065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2EB40F2C-91AA-4049-8691-F0C1F0DF299A}"/>
                </a:ext>
              </a:extLst>
            </p:cNvPr>
            <p:cNvCxnSpPr>
              <a:cxnSpLocks/>
              <a:stCxn id="32" idx="1"/>
              <a:endCxn id="126" idx="3"/>
            </p:cNvCxnSpPr>
            <p:nvPr/>
          </p:nvCxnSpPr>
          <p:spPr>
            <a:xfrm rot="10800000">
              <a:off x="4071635" y="3414238"/>
              <a:ext cx="1762722" cy="1235981"/>
            </a:xfrm>
            <a:prstGeom prst="bentConnector3">
              <a:avLst>
                <a:gd name="adj1" fmla="val 8006"/>
              </a:avLst>
            </a:prstGeom>
            <a:ln w="19050"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0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088E8E0-ACD6-4933-8BB0-FDFBB04DB17B}"/>
              </a:ext>
            </a:extLst>
          </p:cNvPr>
          <p:cNvGrpSpPr/>
          <p:nvPr/>
        </p:nvGrpSpPr>
        <p:grpSpPr>
          <a:xfrm>
            <a:off x="1308798" y="1783202"/>
            <a:ext cx="3847377" cy="4500000"/>
            <a:chOff x="1308798" y="1783202"/>
            <a:chExt cx="3847377" cy="4500000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62CBD16-6D73-406E-A025-7FC20A99D522}"/>
                </a:ext>
              </a:extLst>
            </p:cNvPr>
            <p:cNvGrpSpPr/>
            <p:nvPr/>
          </p:nvGrpSpPr>
          <p:grpSpPr>
            <a:xfrm>
              <a:off x="2362507" y="1783202"/>
              <a:ext cx="2793668" cy="4500000"/>
              <a:chOff x="3639712" y="1783202"/>
              <a:chExt cx="900000" cy="4500000"/>
            </a:xfrm>
          </p:grpSpPr>
          <p:sp>
            <p:nvSpPr>
              <p:cNvPr id="276" name="Flowchart: Alternate Process 275">
                <a:extLst>
                  <a:ext uri="{FF2B5EF4-FFF2-40B4-BE49-F238E27FC236}">
                    <a16:creationId xmlns:a16="http://schemas.microsoft.com/office/drawing/2014/main" id="{92CE3669-D777-4A32-B791-04B241625566}"/>
                  </a:ext>
                </a:extLst>
              </p:cNvPr>
              <p:cNvSpPr/>
              <p:nvPr/>
            </p:nvSpPr>
            <p:spPr>
              <a:xfrm>
                <a:off x="3639712" y="17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White/+</a:t>
                </a:r>
              </a:p>
            </p:txBody>
          </p:sp>
          <p:sp>
            <p:nvSpPr>
              <p:cNvPr id="277" name="Flowchart: Alternate Process 276">
                <a:extLst>
                  <a:ext uri="{FF2B5EF4-FFF2-40B4-BE49-F238E27FC236}">
                    <a16:creationId xmlns:a16="http://schemas.microsoft.com/office/drawing/2014/main" id="{67263056-B7BB-40A3-B8A8-AA32A142F093}"/>
                  </a:ext>
                </a:extLst>
              </p:cNvPr>
              <p:cNvSpPr/>
              <p:nvPr/>
            </p:nvSpPr>
            <p:spPr>
              <a:xfrm>
                <a:off x="3639712" y="35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Red/C</a:t>
                </a:r>
              </a:p>
            </p:txBody>
          </p:sp>
          <p:sp>
            <p:nvSpPr>
              <p:cNvPr id="278" name="Flowchart: Alternate Process 277">
                <a:extLst>
                  <a:ext uri="{FF2B5EF4-FFF2-40B4-BE49-F238E27FC236}">
                    <a16:creationId xmlns:a16="http://schemas.microsoft.com/office/drawing/2014/main" id="{1018CEBE-4FA6-4073-AC5D-A898B98BF12B}"/>
                  </a:ext>
                </a:extLst>
              </p:cNvPr>
              <p:cNvSpPr/>
              <p:nvPr/>
            </p:nvSpPr>
            <p:spPr>
              <a:xfrm>
                <a:off x="3639712" y="5383202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tx1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Black/-</a:t>
                </a:r>
              </a:p>
            </p:txBody>
          </p:sp>
        </p:grpSp>
        <p:cxnSp>
          <p:nvCxnSpPr>
            <p:cNvPr id="284" name="Connector: Elbow 283">
              <a:extLst>
                <a:ext uri="{FF2B5EF4-FFF2-40B4-BE49-F238E27FC236}">
                  <a16:creationId xmlns:a16="http://schemas.microsoft.com/office/drawing/2014/main" id="{0F38A60D-FE9A-499C-BF38-1DF06F438071}"/>
                </a:ext>
              </a:extLst>
            </p:cNvPr>
            <p:cNvCxnSpPr>
              <a:stCxn id="276" idx="1"/>
              <a:endCxn id="277" idx="1"/>
            </p:cNvCxnSpPr>
            <p:nvPr/>
          </p:nvCxnSpPr>
          <p:spPr>
            <a:xfrm rot="10800000" flipV="1">
              <a:off x="2362507" y="22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or: Elbow 285">
              <a:extLst>
                <a:ext uri="{FF2B5EF4-FFF2-40B4-BE49-F238E27FC236}">
                  <a16:creationId xmlns:a16="http://schemas.microsoft.com/office/drawing/2014/main" id="{1F16C0FE-946C-45D9-96FF-396BA6013911}"/>
                </a:ext>
              </a:extLst>
            </p:cNvPr>
            <p:cNvCxnSpPr>
              <a:stCxn id="277" idx="1"/>
              <a:endCxn id="278" idx="1"/>
            </p:cNvCxnSpPr>
            <p:nvPr/>
          </p:nvCxnSpPr>
          <p:spPr>
            <a:xfrm rot="10800000" flipV="1">
              <a:off x="2362507" y="4033202"/>
              <a:ext cx="12700" cy="18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3AE85EFD-916F-40C6-93AB-9E7C195C4F17}"/>
                </a:ext>
              </a:extLst>
            </p:cNvPr>
            <p:cNvGrpSpPr/>
            <p:nvPr/>
          </p:nvGrpSpPr>
          <p:grpSpPr>
            <a:xfrm>
              <a:off x="1308798" y="2873891"/>
              <a:ext cx="1543501" cy="2318622"/>
              <a:chOff x="2966357" y="2873891"/>
              <a:chExt cx="1543501" cy="231862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/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AU" sz="44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(+</m:t>
                          </m:r>
                          <m:r>
                            <m:rPr>
                              <m:nor/>
                            </m:rPr>
                            <a:rPr lang="en-AU" sz="4400" dirty="0" err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ve</m:t>
                          </m:r>
                          <m:r>
                            <m:rPr>
                              <m:nor/>
                            </m:rPr>
                            <a:rPr lang="en-AU" sz="4400" dirty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)</m:t>
                          </m:r>
                        </m:oMath>
                      </m:oMathPara>
                    </a14:m>
                    <a:endParaRPr lang="en-AU" sz="4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555249A-0FF1-4701-8936-19A591A41E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2873891"/>
                    <a:ext cx="1543501" cy="51862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953" b="-116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/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AU" sz="44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AU" sz="44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(-ve)</a:t>
                    </a:r>
                  </a:p>
                </p:txBody>
              </p:sp>
            </mc:Choice>
            <mc:Fallback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18B53EC6-A027-407A-A53C-F306022427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357" y="4673891"/>
                    <a:ext cx="1543501" cy="5186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765" r="-20553" b="-8705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C0C3EB0-4600-4F8E-910F-93D8DA178755}"/>
              </a:ext>
            </a:extLst>
          </p:cNvPr>
          <p:cNvGrpSpPr/>
          <p:nvPr/>
        </p:nvGrpSpPr>
        <p:grpSpPr>
          <a:xfrm>
            <a:off x="5386994" y="-394026"/>
            <a:ext cx="14025112" cy="7502992"/>
            <a:chOff x="5386994" y="-394026"/>
            <a:chExt cx="14025112" cy="7502992"/>
          </a:xfrm>
        </p:grpSpPr>
        <p:sp>
          <p:nvSpPr>
            <p:cNvPr id="265" name="Rectangle: Rounded Corners 264">
              <a:extLst>
                <a:ext uri="{FF2B5EF4-FFF2-40B4-BE49-F238E27FC236}">
                  <a16:creationId xmlns:a16="http://schemas.microsoft.com/office/drawing/2014/main" id="{4A9851E3-EA0A-4FF7-97ED-6FF99B3BC401}"/>
                </a:ext>
              </a:extLst>
            </p:cNvPr>
            <p:cNvSpPr/>
            <p:nvPr/>
          </p:nvSpPr>
          <p:spPr>
            <a:xfrm>
              <a:off x="89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3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3B765207-A2AC-41BC-9794-E4840C8870CE}"/>
                </a:ext>
              </a:extLst>
            </p:cNvPr>
            <p:cNvSpPr/>
            <p:nvPr/>
          </p:nvSpPr>
          <p:spPr>
            <a:xfrm>
              <a:off x="56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E+</a:t>
              </a:r>
            </a:p>
          </p:txBody>
        </p:sp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94ED04FA-6AD4-4482-BCDC-FB195B49E4F6}"/>
                </a:ext>
              </a:extLst>
            </p:cNvPr>
            <p:cNvSpPr/>
            <p:nvPr/>
          </p:nvSpPr>
          <p:spPr>
            <a:xfrm>
              <a:off x="74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A+</a:t>
              </a:r>
            </a:p>
          </p:txBody>
        </p:sp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16C2E3F7-30EF-4F0C-95B7-9F19DA7CB21C}"/>
                </a:ext>
              </a:extLst>
            </p:cNvPr>
            <p:cNvSpPr/>
            <p:nvPr/>
          </p:nvSpPr>
          <p:spPr>
            <a:xfrm>
              <a:off x="92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A-</a:t>
              </a:r>
            </a:p>
          </p:txBody>
        </p:sp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5C493EF2-888A-4116-A7BF-1410E81A54E0}"/>
                </a:ext>
              </a:extLst>
            </p:cNvPr>
            <p:cNvSpPr/>
            <p:nvPr/>
          </p:nvSpPr>
          <p:spPr>
            <a:xfrm>
              <a:off x="11057472" y="-16798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E-</a:t>
              </a:r>
            </a:p>
          </p:txBody>
        </p:sp>
        <p:sp>
          <p:nvSpPr>
            <p:cNvPr id="56" name="Flowchart: Alternate Process 55">
              <a:extLst>
                <a:ext uri="{FF2B5EF4-FFF2-40B4-BE49-F238E27FC236}">
                  <a16:creationId xmlns:a16="http://schemas.microsoft.com/office/drawing/2014/main" id="{52813CBD-666A-4C35-95A9-28BA6A071711}"/>
                </a:ext>
              </a:extLst>
            </p:cNvPr>
            <p:cNvSpPr/>
            <p:nvPr/>
          </p:nvSpPr>
          <p:spPr>
            <a:xfrm>
              <a:off x="56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C1</a:t>
              </a:r>
            </a:p>
          </p:txBody>
        </p:sp>
        <p:sp>
          <p:nvSpPr>
            <p:cNvPr id="57" name="Flowchart: Alternate Process 56">
              <a:extLst>
                <a:ext uri="{FF2B5EF4-FFF2-40B4-BE49-F238E27FC236}">
                  <a16:creationId xmlns:a16="http://schemas.microsoft.com/office/drawing/2014/main" id="{C4EC0FB6-179A-4C0F-9800-21B42456FF23}"/>
                </a:ext>
              </a:extLst>
            </p:cNvPr>
            <p:cNvSpPr/>
            <p:nvPr/>
          </p:nvSpPr>
          <p:spPr>
            <a:xfrm>
              <a:off x="56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+1</a:t>
              </a:r>
            </a:p>
          </p:txBody>
        </p:sp>
        <p:sp>
          <p:nvSpPr>
            <p:cNvPr id="58" name="Flowchart: Alternate Process 57">
              <a:extLst>
                <a:ext uri="{FF2B5EF4-FFF2-40B4-BE49-F238E27FC236}">
                  <a16:creationId xmlns:a16="http://schemas.microsoft.com/office/drawing/2014/main" id="{32DEA306-881E-4C26-87E5-FAE921B25507}"/>
                </a:ext>
              </a:extLst>
            </p:cNvPr>
            <p:cNvSpPr/>
            <p:nvPr/>
          </p:nvSpPr>
          <p:spPr>
            <a:xfrm>
              <a:off x="56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-1</a:t>
              </a:r>
            </a:p>
          </p:txBody>
        </p:sp>
        <p:sp>
          <p:nvSpPr>
            <p:cNvPr id="59" name="Flowchart: Alternate Process 58">
              <a:extLst>
                <a:ext uri="{FF2B5EF4-FFF2-40B4-BE49-F238E27FC236}">
                  <a16:creationId xmlns:a16="http://schemas.microsoft.com/office/drawing/2014/main" id="{4157983E-711F-4F57-B1E2-C0987C79ADCB}"/>
                </a:ext>
              </a:extLst>
            </p:cNvPr>
            <p:cNvSpPr/>
            <p:nvPr/>
          </p:nvSpPr>
          <p:spPr>
            <a:xfrm>
              <a:off x="74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C2</a:t>
              </a:r>
            </a:p>
          </p:txBody>
        </p:sp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B3EC1E91-EFA1-40D1-9085-BA505872147E}"/>
                </a:ext>
              </a:extLst>
            </p:cNvPr>
            <p:cNvSpPr/>
            <p:nvPr/>
          </p:nvSpPr>
          <p:spPr>
            <a:xfrm>
              <a:off x="74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2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+2</a:t>
              </a:r>
            </a:p>
          </p:txBody>
        </p:sp>
        <p:sp>
          <p:nvSpPr>
            <p:cNvPr id="61" name="Flowchart: Alternate Process 60">
              <a:extLst>
                <a:ext uri="{FF2B5EF4-FFF2-40B4-BE49-F238E27FC236}">
                  <a16:creationId xmlns:a16="http://schemas.microsoft.com/office/drawing/2014/main" id="{186990A6-15D1-47F1-A358-5E09A3AD1307}"/>
                </a:ext>
              </a:extLst>
            </p:cNvPr>
            <p:cNvSpPr/>
            <p:nvPr/>
          </p:nvSpPr>
          <p:spPr>
            <a:xfrm>
              <a:off x="74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-2</a:t>
              </a:r>
            </a:p>
          </p:txBody>
        </p: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09226B8D-B2AD-47E1-BD36-43BEBF4EE78B}"/>
                </a:ext>
              </a:extLst>
            </p:cNvPr>
            <p:cNvSpPr/>
            <p:nvPr/>
          </p:nvSpPr>
          <p:spPr>
            <a:xfrm>
              <a:off x="92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5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C3</a:t>
              </a:r>
            </a:p>
          </p:txBody>
        </p:sp>
        <p:sp>
          <p:nvSpPr>
            <p:cNvPr id="63" name="Flowchart: Alternate Process 62">
              <a:extLst>
                <a:ext uri="{FF2B5EF4-FFF2-40B4-BE49-F238E27FC236}">
                  <a16:creationId xmlns:a16="http://schemas.microsoft.com/office/drawing/2014/main" id="{39482AA9-F347-4FDE-BB3C-80AAF6B4AF95}"/>
                </a:ext>
              </a:extLst>
            </p:cNvPr>
            <p:cNvSpPr/>
            <p:nvPr/>
          </p:nvSpPr>
          <p:spPr>
            <a:xfrm>
              <a:off x="92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+3</a:t>
              </a:r>
            </a:p>
          </p:txBody>
        </p:sp>
        <p:sp>
          <p:nvSpPr>
            <p:cNvPr id="64" name="Flowchart: Alternate Process 63">
              <a:extLst>
                <a:ext uri="{FF2B5EF4-FFF2-40B4-BE49-F238E27FC236}">
                  <a16:creationId xmlns:a16="http://schemas.microsoft.com/office/drawing/2014/main" id="{F4D0AF00-A2A5-444A-947B-1B5DB47B67AF}"/>
                </a:ext>
              </a:extLst>
            </p:cNvPr>
            <p:cNvSpPr/>
            <p:nvPr/>
          </p:nvSpPr>
          <p:spPr>
            <a:xfrm>
              <a:off x="92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6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-3</a:t>
              </a:r>
            </a:p>
          </p:txBody>
        </p:sp>
        <p:sp>
          <p:nvSpPr>
            <p:cNvPr id="65" name="Flowchart: Alternate Process 64">
              <a:extLst>
                <a:ext uri="{FF2B5EF4-FFF2-40B4-BE49-F238E27FC236}">
                  <a16:creationId xmlns:a16="http://schemas.microsoft.com/office/drawing/2014/main" id="{1FF6254E-5241-4DEE-BF64-5FE8E7484059}"/>
                </a:ext>
              </a:extLst>
            </p:cNvPr>
            <p:cNvSpPr/>
            <p:nvPr/>
          </p:nvSpPr>
          <p:spPr>
            <a:xfrm>
              <a:off x="11057472" y="17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C0000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C4</a:t>
              </a:r>
            </a:p>
          </p:txBody>
        </p:sp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DA70B6DA-97B5-4E2C-BBFF-6A1A53AB0B2C}"/>
                </a:ext>
              </a:extLst>
            </p:cNvPr>
            <p:cNvSpPr/>
            <p:nvPr/>
          </p:nvSpPr>
          <p:spPr>
            <a:xfrm>
              <a:off x="11057472" y="35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rgbClr val="7030A0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+4</a:t>
              </a:r>
            </a:p>
          </p:txBody>
        </p:sp>
        <p:sp>
          <p:nvSpPr>
            <p:cNvPr id="67" name="Flowchart: Alternate Process 66">
              <a:extLst>
                <a:ext uri="{FF2B5EF4-FFF2-40B4-BE49-F238E27FC236}">
                  <a16:creationId xmlns:a16="http://schemas.microsoft.com/office/drawing/2014/main" id="{D80DEC31-C23D-45F9-80C9-8F2C2B91844A}"/>
                </a:ext>
              </a:extLst>
            </p:cNvPr>
            <p:cNvSpPr/>
            <p:nvPr/>
          </p:nvSpPr>
          <p:spPr>
            <a:xfrm>
              <a:off x="11057472" y="5383202"/>
              <a:ext cx="900000" cy="900000"/>
            </a:xfrm>
            <a:prstGeom prst="flowChartAlternate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5400" dirty="0">
                  <a:solidFill>
                    <a:schemeClr val="accent4"/>
                  </a:solidFill>
                  <a:latin typeface="Consolas" panose="020B0609020204030204" pitchFamily="49" charset="0"/>
                  <a:ea typeface="Yu Gothic" panose="020B0400000000000000" pitchFamily="34" charset="-128"/>
                </a:rPr>
                <a:t>-4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CEDD8DE-1CA7-4E04-99D5-E3401B2FAD28}"/>
                </a:ext>
              </a:extLst>
            </p:cNvPr>
            <p:cNvCxnSpPr>
              <a:stCxn id="56" idx="0"/>
              <a:endCxn id="35" idx="2"/>
            </p:cNvCxnSpPr>
            <p:nvPr/>
          </p:nvCxnSpPr>
          <p:spPr>
            <a:xfrm flipV="1">
              <a:off x="61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01470C9-94CC-45F7-9F11-3A073897A820}"/>
                </a:ext>
              </a:extLst>
            </p:cNvPr>
            <p:cNvCxnSpPr>
              <a:cxnSpLocks/>
              <a:stCxn id="59" idx="0"/>
              <a:endCxn id="41" idx="2"/>
            </p:cNvCxnSpPr>
            <p:nvPr/>
          </p:nvCxnSpPr>
          <p:spPr>
            <a:xfrm flipV="1">
              <a:off x="79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19A9D7E-161E-4AAF-A084-1D35C0239315}"/>
                </a:ext>
              </a:extLst>
            </p:cNvPr>
            <p:cNvCxnSpPr>
              <a:cxnSpLocks/>
              <a:stCxn id="62" idx="0"/>
              <a:endCxn id="47" idx="2"/>
            </p:cNvCxnSpPr>
            <p:nvPr/>
          </p:nvCxnSpPr>
          <p:spPr>
            <a:xfrm flipV="1">
              <a:off x="9707472" y="883202"/>
              <a:ext cx="0" cy="90000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4ED7A73-EC96-4555-AFB4-84CCD3401DD5}"/>
                </a:ext>
              </a:extLst>
            </p:cNvPr>
            <p:cNvCxnSpPr>
              <a:cxnSpLocks/>
              <a:stCxn id="65" idx="0"/>
              <a:endCxn id="53" idx="2"/>
            </p:cNvCxnSpPr>
            <p:nvPr/>
          </p:nvCxnSpPr>
          <p:spPr>
            <a:xfrm flipV="1">
              <a:off x="11507472" y="883202"/>
              <a:ext cx="0" cy="90000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57A4B53B-20DA-4634-8EC0-7488EA363829}"/>
                </a:ext>
              </a:extLst>
            </p:cNvPr>
            <p:cNvCxnSpPr>
              <a:cxnSpLocks/>
              <a:stCxn id="58" idx="2"/>
              <a:endCxn id="64" idx="2"/>
            </p:cNvCxnSpPr>
            <p:nvPr/>
          </p:nvCxnSpPr>
          <p:spPr>
            <a:xfrm rot="16200000" flipH="1">
              <a:off x="7907472" y="44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2CF9C18B-DD11-4E14-B37C-E377A453A029}"/>
                </a:ext>
              </a:extLst>
            </p:cNvPr>
            <p:cNvCxnSpPr>
              <a:cxnSpLocks/>
              <a:stCxn id="61" idx="0"/>
              <a:endCxn id="67" idx="0"/>
            </p:cNvCxnSpPr>
            <p:nvPr/>
          </p:nvCxnSpPr>
          <p:spPr>
            <a:xfrm rot="5400000" flipH="1" flipV="1">
              <a:off x="9707472" y="3583202"/>
              <a:ext cx="12700" cy="3600000"/>
            </a:xfrm>
            <a:prstGeom prst="bentConnector3">
              <a:avLst>
                <a:gd name="adj1" fmla="val 1800000"/>
              </a:avLst>
            </a:prstGeom>
            <a:ln w="762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6CAFD14-DE4F-46E8-8A83-19CFC434F1F2}"/>
                </a:ext>
              </a:extLst>
            </p:cNvPr>
            <p:cNvCxnSpPr>
              <a:stCxn id="57" idx="3"/>
              <a:endCxn id="60" idx="1"/>
            </p:cNvCxnSpPr>
            <p:nvPr/>
          </p:nvCxnSpPr>
          <p:spPr>
            <a:xfrm>
              <a:off x="6557472" y="4033202"/>
              <a:ext cx="90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00BC2B-19C0-4B77-B6FB-49B7E797587B}"/>
                </a:ext>
              </a:extLst>
            </p:cNvPr>
            <p:cNvCxnSpPr>
              <a:stCxn id="63" idx="3"/>
              <a:endCxn id="66" idx="1"/>
            </p:cNvCxnSpPr>
            <p:nvPr/>
          </p:nvCxnSpPr>
          <p:spPr>
            <a:xfrm>
              <a:off x="10157472" y="4033202"/>
              <a:ext cx="90000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1A3347E-4594-4554-8C4E-FA7100A58749}"/>
                </a:ext>
              </a:extLst>
            </p:cNvPr>
            <p:cNvGrpSpPr/>
            <p:nvPr/>
          </p:nvGrpSpPr>
          <p:grpSpPr>
            <a:xfrm>
              <a:off x="13958625" y="1213299"/>
              <a:ext cx="3846156" cy="3846156"/>
              <a:chOff x="6885942" y="4554068"/>
              <a:chExt cx="3846156" cy="384615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83CD1D-3A5E-45BF-9B58-7A6D47F651AC}"/>
                  </a:ext>
                </a:extLst>
              </p:cNvPr>
              <p:cNvSpPr/>
              <p:nvPr/>
            </p:nvSpPr>
            <p:spPr>
              <a:xfrm>
                <a:off x="8685942" y="45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750EF86-F770-40B6-AE8E-6D02776082FC}"/>
                  </a:ext>
                </a:extLst>
              </p:cNvPr>
              <p:cNvSpPr/>
              <p:nvPr/>
            </p:nvSpPr>
            <p:spPr>
              <a:xfrm>
                <a:off x="68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5ECA1BF-FA9E-4799-B793-C034256A129A}"/>
                  </a:ext>
                </a:extLst>
              </p:cNvPr>
              <p:cNvSpPr/>
              <p:nvPr/>
            </p:nvSpPr>
            <p:spPr>
              <a:xfrm>
                <a:off x="10485942" y="63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BB9DD7C-9609-4850-9413-2C15D819FE46}"/>
                  </a:ext>
                </a:extLst>
              </p:cNvPr>
              <p:cNvSpPr/>
              <p:nvPr/>
            </p:nvSpPr>
            <p:spPr>
              <a:xfrm>
                <a:off x="8685942" y="8154068"/>
                <a:ext cx="246156" cy="24615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3F46B9B-67F4-4378-9E80-7F9F10FF5A81}"/>
                  </a:ext>
                </a:extLst>
              </p:cNvPr>
              <p:cNvCxnSpPr>
                <a:cxnSpLocks/>
                <a:stCxn id="201" idx="3"/>
                <a:endCxn id="202" idx="7"/>
              </p:cNvCxnSpPr>
              <p:nvPr/>
            </p:nvCxnSpPr>
            <p:spPr>
              <a:xfrm flipH="1">
                <a:off x="70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70CA9EA-88E1-457F-8B4E-B7C60366D28A}"/>
                  </a:ext>
                </a:extLst>
              </p:cNvPr>
              <p:cNvCxnSpPr>
                <a:cxnSpLocks/>
                <a:stCxn id="201" idx="5"/>
                <a:endCxn id="203" idx="1"/>
              </p:cNvCxnSpPr>
              <p:nvPr/>
            </p:nvCxnSpPr>
            <p:spPr>
              <a:xfrm>
                <a:off x="8896049" y="47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793B8B1-E567-40F1-9307-1D566D5C7533}"/>
                  </a:ext>
                </a:extLst>
              </p:cNvPr>
              <p:cNvCxnSpPr>
                <a:cxnSpLocks/>
                <a:stCxn id="202" idx="5"/>
                <a:endCxn id="204" idx="1"/>
              </p:cNvCxnSpPr>
              <p:nvPr/>
            </p:nvCxnSpPr>
            <p:spPr>
              <a:xfrm>
                <a:off x="70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E2879A7-F462-49C9-A8DF-C324FE6420EC}"/>
                  </a:ext>
                </a:extLst>
              </p:cNvPr>
              <p:cNvCxnSpPr>
                <a:cxnSpLocks/>
                <a:stCxn id="203" idx="3"/>
                <a:endCxn id="204" idx="7"/>
              </p:cNvCxnSpPr>
              <p:nvPr/>
            </p:nvCxnSpPr>
            <p:spPr>
              <a:xfrm flipH="1">
                <a:off x="8896049" y="6564175"/>
                <a:ext cx="1625942" cy="16259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2A71361A-0B19-4AAC-9279-E288A52A1788}"/>
                </a:ext>
              </a:extLst>
            </p:cNvPr>
            <p:cNvCxnSpPr>
              <a:cxnSpLocks/>
              <a:stCxn id="243" idx="1"/>
              <a:endCxn id="231" idx="0"/>
            </p:cNvCxnSpPr>
            <p:nvPr/>
          </p:nvCxnSpPr>
          <p:spPr>
            <a:xfrm rot="10800000" flipV="1">
              <a:off x="12801301" y="2196672"/>
              <a:ext cx="290911" cy="489705"/>
            </a:xfrm>
            <a:prstGeom prst="bentConnector2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F12F6FB-24F9-46FD-BC08-BA5A873E7E42}"/>
                </a:ext>
              </a:extLst>
            </p:cNvPr>
            <p:cNvCxnSpPr>
              <a:stCxn id="228" idx="3"/>
              <a:endCxn id="241" idx="1"/>
            </p:cNvCxnSpPr>
            <p:nvPr/>
          </p:nvCxnSpPr>
          <p:spPr>
            <a:xfrm>
              <a:off x="16331703" y="55974"/>
              <a:ext cx="714329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9C27D2D-A0D6-43C2-8F40-ED7A3F5A8B1C}"/>
                </a:ext>
              </a:extLst>
            </p:cNvPr>
            <p:cNvGrpSpPr/>
            <p:nvPr/>
          </p:nvGrpSpPr>
          <p:grpSpPr>
            <a:xfrm>
              <a:off x="12351300" y="-394026"/>
              <a:ext cx="7060806" cy="7060806"/>
              <a:chOff x="12351300" y="-394026"/>
              <a:chExt cx="7060806" cy="7060806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20ED3AFB-4064-4639-B326-AD7D127BD4FD}"/>
                  </a:ext>
                </a:extLst>
              </p:cNvPr>
              <p:cNvGrpSpPr/>
              <p:nvPr/>
            </p:nvGrpSpPr>
            <p:grpSpPr>
              <a:xfrm>
                <a:off x="13238625" y="493299"/>
                <a:ext cx="5286156" cy="5286156"/>
                <a:chOff x="3253855" y="3920509"/>
                <a:chExt cx="5286156" cy="5286156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07B1FD80-144E-42B6-915A-CE3C0D2E8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3920509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550D60C9-2278-430B-B6F2-F23ABC566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601" y="8486665"/>
                  <a:ext cx="0" cy="72000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09308-4C8A-4500-996F-CC2A551AB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3855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7F0CB-0B67-4829-8EC4-18A6CFCF4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011" y="6563587"/>
                  <a:ext cx="720000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0" name="Flowchart: Alternate Process 229">
                <a:extLst>
                  <a:ext uri="{FF2B5EF4-FFF2-40B4-BE49-F238E27FC236}">
                    <a16:creationId xmlns:a16="http://schemas.microsoft.com/office/drawing/2014/main" id="{B6C5019D-323F-4D40-8120-8580C61D069F}"/>
                  </a:ext>
                </a:extLst>
              </p:cNvPr>
              <p:cNvSpPr/>
              <p:nvPr/>
            </p:nvSpPr>
            <p:spPr>
              <a:xfrm>
                <a:off x="18512106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A+</a:t>
                </a:r>
              </a:p>
            </p:txBody>
          </p:sp>
          <p:sp>
            <p:nvSpPr>
              <p:cNvPr id="231" name="Flowchart: Alternate Process 230">
                <a:extLst>
                  <a:ext uri="{FF2B5EF4-FFF2-40B4-BE49-F238E27FC236}">
                    <a16:creationId xmlns:a16="http://schemas.microsoft.com/office/drawing/2014/main" id="{25DFDA24-74B7-4286-9964-66DB001CA321}"/>
                  </a:ext>
                </a:extLst>
              </p:cNvPr>
              <p:cNvSpPr/>
              <p:nvPr/>
            </p:nvSpPr>
            <p:spPr>
              <a:xfrm>
                <a:off x="12351300" y="2686378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chemeClr val="accent5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A-</a:t>
                </a:r>
              </a:p>
            </p:txBody>
          </p:sp>
          <p:sp>
            <p:nvSpPr>
              <p:cNvPr id="227" name="Flowchart: Alternate Process 226">
                <a:extLst>
                  <a:ext uri="{FF2B5EF4-FFF2-40B4-BE49-F238E27FC236}">
                    <a16:creationId xmlns:a16="http://schemas.microsoft.com/office/drawing/2014/main" id="{40B0B6CF-0460-43B5-A878-D82696A567C6}"/>
                  </a:ext>
                </a:extLst>
              </p:cNvPr>
              <p:cNvSpPr/>
              <p:nvPr/>
            </p:nvSpPr>
            <p:spPr>
              <a:xfrm>
                <a:off x="15431703" y="5766780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E-</a:t>
                </a:r>
              </a:p>
            </p:txBody>
          </p:sp>
          <p:sp>
            <p:nvSpPr>
              <p:cNvPr id="228" name="Flowchart: Alternate Process 227">
                <a:extLst>
                  <a:ext uri="{FF2B5EF4-FFF2-40B4-BE49-F238E27FC236}">
                    <a16:creationId xmlns:a16="http://schemas.microsoft.com/office/drawing/2014/main" id="{BF7B5FC4-9F25-446B-9EE4-EBD760AF18D9}"/>
                  </a:ext>
                </a:extLst>
              </p:cNvPr>
              <p:cNvSpPr/>
              <p:nvPr/>
            </p:nvSpPr>
            <p:spPr>
              <a:xfrm>
                <a:off x="15431703" y="-394026"/>
                <a:ext cx="900000" cy="900000"/>
              </a:xfrm>
              <a:prstGeom prst="flowChartAlternate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5400" dirty="0">
                    <a:solidFill>
                      <a:srgbClr val="C0000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E+</a:t>
                </a:r>
              </a:p>
            </p:txBody>
          </p:sp>
          <p:sp>
            <p:nvSpPr>
              <p:cNvPr id="241" name="Flowchart: Alternate Process 240">
                <a:extLst>
                  <a:ext uri="{FF2B5EF4-FFF2-40B4-BE49-F238E27FC236}">
                    <a16:creationId xmlns:a16="http://schemas.microsoft.com/office/drawing/2014/main" id="{8C6BAC55-9542-4B0D-91A9-6083CAC3AEDF}"/>
                  </a:ext>
                </a:extLst>
              </p:cNvPr>
              <p:cNvSpPr/>
              <p:nvPr/>
            </p:nvSpPr>
            <p:spPr>
              <a:xfrm>
                <a:off x="17046032" y="-67104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5V</a:t>
                </a:r>
              </a:p>
            </p:txBody>
          </p:sp>
          <p:sp>
            <p:nvSpPr>
              <p:cNvPr id="242" name="Flowchart: Alternate Process 241">
                <a:extLst>
                  <a:ext uri="{FF2B5EF4-FFF2-40B4-BE49-F238E27FC236}">
                    <a16:creationId xmlns:a16="http://schemas.microsoft.com/office/drawing/2014/main" id="{0B903B88-B5F9-4EA9-A720-B68F9CA7D92D}"/>
                  </a:ext>
                </a:extLst>
              </p:cNvPr>
              <p:cNvSpPr/>
              <p:nvPr/>
            </p:nvSpPr>
            <p:spPr>
              <a:xfrm>
                <a:off x="17046032" y="6093702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To Ground</a:t>
                </a:r>
              </a:p>
            </p:txBody>
          </p:sp>
          <p:sp>
            <p:nvSpPr>
              <p:cNvPr id="243" name="Flowchart: Alternate Process 242">
                <a:extLst>
                  <a:ext uri="{FF2B5EF4-FFF2-40B4-BE49-F238E27FC236}">
                    <a16:creationId xmlns:a16="http://schemas.microsoft.com/office/drawing/2014/main" id="{89BC14E5-F4AC-4D78-B5F8-846BD32FDE51}"/>
                  </a:ext>
                </a:extLst>
              </p:cNvPr>
              <p:cNvSpPr/>
              <p:nvPr/>
            </p:nvSpPr>
            <p:spPr>
              <a:xfrm>
                <a:off x="13092211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Low</a:t>
                </a:r>
              </a:p>
            </p:txBody>
          </p:sp>
          <p:sp>
            <p:nvSpPr>
              <p:cNvPr id="244" name="Flowchart: Alternate Process 243">
                <a:extLst>
                  <a:ext uri="{FF2B5EF4-FFF2-40B4-BE49-F238E27FC236}">
                    <a16:creationId xmlns:a16="http://schemas.microsoft.com/office/drawing/2014/main" id="{F20C236A-5CD2-464C-9A0B-29374F90D55F}"/>
                  </a:ext>
                </a:extLst>
              </p:cNvPr>
              <p:cNvSpPr/>
              <p:nvPr/>
            </p:nvSpPr>
            <p:spPr>
              <a:xfrm>
                <a:off x="17876632" y="2073595"/>
                <a:ext cx="794564" cy="246156"/>
              </a:xfrm>
              <a:prstGeom prst="flowChartAlternateProcess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Signal High</a:t>
                </a:r>
              </a:p>
            </p:txBody>
          </p:sp>
          <p:cxnSp>
            <p:nvCxnSpPr>
              <p:cNvPr id="249" name="Connector: Elbow 248">
                <a:extLst>
                  <a:ext uri="{FF2B5EF4-FFF2-40B4-BE49-F238E27FC236}">
                    <a16:creationId xmlns:a16="http://schemas.microsoft.com/office/drawing/2014/main" id="{8EEE6C94-7805-45D5-9AC6-3F99331008A2}"/>
                  </a:ext>
                </a:extLst>
              </p:cNvPr>
              <p:cNvCxnSpPr>
                <a:cxnSpLocks/>
                <a:stCxn id="244" idx="3"/>
                <a:endCxn id="230" idx="0"/>
              </p:cNvCxnSpPr>
              <p:nvPr/>
            </p:nvCxnSpPr>
            <p:spPr>
              <a:xfrm>
                <a:off x="18671196" y="2196673"/>
                <a:ext cx="290910" cy="489705"/>
              </a:xfrm>
              <a:prstGeom prst="bentConnector2">
                <a:avLst/>
              </a:prstGeom>
              <a:ln w="28575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7678571D-7714-4E96-B9DE-220984C846A9}"/>
                  </a:ext>
                </a:extLst>
              </p:cNvPr>
              <p:cNvCxnSpPr>
                <a:cxnSpLocks/>
                <a:stCxn id="227" idx="3"/>
                <a:endCxn id="242" idx="1"/>
              </p:cNvCxnSpPr>
              <p:nvPr/>
            </p:nvCxnSpPr>
            <p:spPr>
              <a:xfrm>
                <a:off x="16331703" y="6216780"/>
                <a:ext cx="714329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C00102F9-AC62-4FD0-83E2-52BEF5736383}"/>
                </a:ext>
              </a:extLst>
            </p:cNvPr>
            <p:cNvSpPr/>
            <p:nvPr/>
          </p:nvSpPr>
          <p:spPr>
            <a:xfrm>
              <a:off x="5386994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1</a:t>
              </a:r>
            </a:p>
          </p:txBody>
        </p:sp>
        <p:sp>
          <p:nvSpPr>
            <p:cNvPr id="267" name="Rectangle: Rounded Corners 266">
              <a:extLst>
                <a:ext uri="{FF2B5EF4-FFF2-40B4-BE49-F238E27FC236}">
                  <a16:creationId xmlns:a16="http://schemas.microsoft.com/office/drawing/2014/main" id="{C99DE8A4-4BEC-4CAB-8E9D-F7E869223928}"/>
                </a:ext>
              </a:extLst>
            </p:cNvPr>
            <p:cNvSpPr/>
            <p:nvPr/>
          </p:nvSpPr>
          <p:spPr>
            <a:xfrm>
              <a:off x="10782782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4</a:t>
              </a:r>
            </a:p>
          </p:txBody>
        </p:sp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F99C75B4-0658-4AC7-990F-A96E758F4063}"/>
                </a:ext>
              </a:extLst>
            </p:cNvPr>
            <p:cNvSpPr/>
            <p:nvPr/>
          </p:nvSpPr>
          <p:spPr>
            <a:xfrm>
              <a:off x="7193343" y="1539439"/>
              <a:ext cx="1453656" cy="5569527"/>
            </a:xfrm>
            <a:prstGeom prst="roundRect">
              <a:avLst/>
            </a:prstGeom>
            <a:ln w="28575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Sensor 2</a:t>
              </a: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DBEDFF0-9DDE-4CE9-852C-AB4C07C09955}"/>
                </a:ext>
              </a:extLst>
            </p:cNvPr>
            <p:cNvGrpSpPr/>
            <p:nvPr/>
          </p:nvGrpSpPr>
          <p:grpSpPr>
            <a:xfrm rot="18900000">
              <a:off x="13940376" y="1978220"/>
              <a:ext cx="2103874" cy="478970"/>
              <a:chOff x="13403700" y="420914"/>
              <a:chExt cx="2103874" cy="47897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EEDD62E2-00EB-4D67-ADE1-5219094350E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Z-3</a:t>
                </a: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ADCB012-5956-4F93-A351-F4C6719B206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6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Z-1</a:t>
                </a:r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9E667EEB-8B22-478A-8DB7-AAC058304479}"/>
                </a:ext>
              </a:extLst>
            </p:cNvPr>
            <p:cNvGrpSpPr/>
            <p:nvPr/>
          </p:nvGrpSpPr>
          <p:grpSpPr>
            <a:xfrm rot="18900000">
              <a:off x="15719156" y="3815563"/>
              <a:ext cx="2103874" cy="478970"/>
              <a:chOff x="13403700" y="420914"/>
              <a:chExt cx="2103874" cy="478970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41F2FF2-AF9D-4645-944D-339C00D85A61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Z-4</a:t>
                </a: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E2A41423-1604-418E-818A-07DCE280754A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4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Z-2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40838094-4C7D-468F-8C5E-3D3CED8BE309}"/>
                </a:ext>
              </a:extLst>
            </p:cNvPr>
            <p:cNvGrpSpPr/>
            <p:nvPr/>
          </p:nvGrpSpPr>
          <p:grpSpPr>
            <a:xfrm rot="2700000">
              <a:off x="15748438" y="2007502"/>
              <a:ext cx="2103874" cy="478970"/>
              <a:chOff x="13403700" y="420914"/>
              <a:chExt cx="2103874" cy="478970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215F98F-49F9-481C-A95F-29857925BDC0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Z+1</a:t>
                </a: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D97E620E-F895-4FD6-99C6-2B4257DDA400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chemeClr val="accent2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Z+2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39F0515-5DA9-4D51-8FFA-3EA7EB26C654}"/>
                </a:ext>
              </a:extLst>
            </p:cNvPr>
            <p:cNvGrpSpPr/>
            <p:nvPr/>
          </p:nvGrpSpPr>
          <p:grpSpPr>
            <a:xfrm rot="2700000">
              <a:off x="13911095" y="3786282"/>
              <a:ext cx="2103874" cy="478970"/>
              <a:chOff x="13403700" y="420914"/>
              <a:chExt cx="2103874" cy="478970"/>
            </a:xfrm>
          </p:grpSpPr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3E0FCA74-3EC7-431D-8CBE-56778306B8BC}"/>
                  </a:ext>
                </a:extLst>
              </p:cNvPr>
              <p:cNvSpPr/>
              <p:nvPr/>
            </p:nvSpPr>
            <p:spPr>
              <a:xfrm>
                <a:off x="13403700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Z+3</a:t>
                </a: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A22C4E-ABAB-45A5-80D2-A815AAE3A607}"/>
                  </a:ext>
                </a:extLst>
              </p:cNvPr>
              <p:cNvSpPr/>
              <p:nvPr/>
            </p:nvSpPr>
            <p:spPr>
              <a:xfrm>
                <a:off x="14607586" y="420914"/>
                <a:ext cx="899988" cy="478970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sz="3600" dirty="0">
                    <a:solidFill>
                      <a:srgbClr val="7030A0"/>
                    </a:solidFill>
                    <a:latin typeface="Consolas" panose="020B0609020204030204" pitchFamily="49" charset="0"/>
                    <a:ea typeface="Yu Gothic" panose="020B0400000000000000" pitchFamily="34" charset="-128"/>
                  </a:rPr>
                  <a:t>Z+4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0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2456</TotalTime>
  <Words>830</Words>
  <Application>Microsoft Office PowerPoint</Application>
  <PresentationFormat>A4 Paper (210x297 mm)</PresentationFormat>
  <Paragraphs>241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</vt:lpstr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128</cp:revision>
  <dcterms:created xsi:type="dcterms:W3CDTF">2018-05-29T03:36:53Z</dcterms:created>
  <dcterms:modified xsi:type="dcterms:W3CDTF">2018-06-01T11:51:18Z</dcterms:modified>
</cp:coreProperties>
</file>