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958" y="1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AA7B-DEEC-4D8E-B7B3-D4318DFDF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D2793-CC03-4756-A90E-291143E74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93A6-49F2-4184-BAB9-065458F1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E3E8-2634-4726-9712-68C6F26F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2370-B1B7-4C94-AE66-820D5002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70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2C75-7E11-4024-BA75-8FF3C915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2D1CD-9312-45DB-9033-BFE66C522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2512-319C-4A4E-B5E2-5B3C248F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878C-5DE8-4E5B-AD52-42C1FBF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B9BF-2008-4DC1-B39E-E89D76BE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0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D0DF7-E2B7-46B4-9A3C-B8EFA754C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A7080-F10C-4DAA-836C-A4855081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CD80-6770-43FF-8EF1-1D5C2639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3092-0249-471D-877B-33AC11D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D45A-B956-4D9E-BE2C-6EAC787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7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2A75-1D11-4D07-B17A-84F9339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DD48-84C9-4E1B-AE5B-C2FDD8F7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EFA-9EE9-4BEE-B82B-86DA2209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7A09-C67E-4435-83C8-024FFE1B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B773-C280-4E29-A26B-4568F4CB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39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C3B-E276-4CB5-8A48-E8BA8B42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362AC-D2F3-43BB-991C-4912EEF1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4D91-3657-49D9-9DF9-9FEA737A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C69F-0D0F-494C-9B79-17EEA921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5FDA-686A-4D92-896A-66CD42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3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EA7-11D5-48B8-9F18-1B3FBD0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CE28-E627-494F-B74D-54F9C0261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4D62-BA0D-46DB-8085-922888973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B88C-83B0-494E-8E28-BE8D8BF1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F0F1E-F12A-4F7A-BADF-A1A78433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AF70-1951-44A5-8A9C-530A544D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62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9C9-0AB1-4E7A-828A-EA7C9567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60CA-DA27-439C-9A9A-98820D84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9967-EFFD-4910-BCD4-1D43602C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36FFC-D844-4BE5-BC63-A4A6F584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F50BF-617B-42A8-8795-399EDC27F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5E1EB-755A-4DC1-A48F-91356B5F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F993A-F72F-47C7-8F3B-DA4CE554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B0F6E-2E58-4A06-AE2B-31E5F297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7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728B-3605-4BA3-8A31-C4D30A17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63F4A-1B16-4E6C-9024-8C1D68A3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14EDA-B6D0-4566-A333-909FB0E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E334-A8A3-4B15-A6D4-3ADA14B3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82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1C285-76BC-4AB9-A72F-E417F4F2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DC753-8AA2-4910-AFAE-A6EF21DB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FF6BF-7489-40B8-B034-8CB31210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8E78-55C0-4A90-9AE6-E6CF1BC6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91A9-FBC2-4EC0-B76B-99D44A75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C5753-B1D2-4CE9-9E04-DD28BADB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C191-569E-45B9-90EE-1FC2C2A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4F5F-0CE4-4E04-B5B9-DEBEDA1A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08B83-CA01-4623-BC32-92612EE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43C9-5628-4020-9E5A-CCB6CEB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4FED7-06D9-423F-9C06-70CF38D9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4345-75CE-4362-8311-5B5040BE0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43C41-FE90-42BF-86CE-89F41C52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0CB0-A4E9-4A6F-9FBC-A28FE59B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01F14-B49C-4108-A387-0F9E5D2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68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C8BEC-EB90-42A5-A493-58D89B95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32EE1-A0BA-48AD-AC43-35143791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F0E9-C810-43BB-B238-14DB72019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6715-5FD2-4A5C-8D97-3B79839963A2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333E-AA0D-4DDB-B57F-FF4521E8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9952A-648F-4F05-AD11-FE4F462D8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9862-39D3-4F61-B381-CC3C3D13AA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6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D979DD23-076A-4FDA-AFCF-03062F6B7422}"/>
              </a:ext>
            </a:extLst>
          </p:cNvPr>
          <p:cNvGrpSpPr/>
          <p:nvPr/>
        </p:nvGrpSpPr>
        <p:grpSpPr>
          <a:xfrm>
            <a:off x="3590801" y="-72493"/>
            <a:ext cx="3829250" cy="6896725"/>
            <a:chOff x="3590801" y="-72493"/>
            <a:chExt cx="3829250" cy="689672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64B644A-0192-4941-A8F3-6F5528DCE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577" y="294139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2C1F17-5F68-4471-B685-4B722F650E1E}"/>
                </a:ext>
              </a:extLst>
            </p:cNvPr>
            <p:cNvCxnSpPr>
              <a:cxnSpLocks/>
            </p:cNvCxnSpPr>
            <p:nvPr/>
          </p:nvCxnSpPr>
          <p:spPr>
            <a:xfrm>
              <a:off x="4184577" y="2352102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FBE325-B172-47C4-B576-205EB1B06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323" y="5370886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F3D6444-8B49-41D7-AF0C-A350626CC356}"/>
                </a:ext>
              </a:extLst>
            </p:cNvPr>
            <p:cNvGrpSpPr/>
            <p:nvPr/>
          </p:nvGrpSpPr>
          <p:grpSpPr>
            <a:xfrm>
              <a:off x="4796714" y="928253"/>
              <a:ext cx="422863" cy="655503"/>
              <a:chOff x="7922414" y="1608462"/>
              <a:chExt cx="422863" cy="655503"/>
            </a:xfrm>
          </p:grpSpPr>
          <p:sp>
            <p:nvSpPr>
              <p:cNvPr id="125" name="Flowchart: Summing Junction 124">
                <a:extLst>
                  <a:ext uri="{FF2B5EF4-FFF2-40B4-BE49-F238E27FC236}">
                    <a16:creationId xmlns:a16="http://schemas.microsoft.com/office/drawing/2014/main" id="{36AA0F21-0E4E-488A-8710-78FB12A829D3}"/>
                  </a:ext>
                </a:extLst>
              </p:cNvPr>
              <p:cNvSpPr/>
              <p:nvPr/>
            </p:nvSpPr>
            <p:spPr>
              <a:xfrm>
                <a:off x="7998246" y="1916934"/>
                <a:ext cx="347031" cy="347031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95973F6A-F721-4A96-8198-EC8BF085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7922414" y="1608462"/>
                    <a:ext cx="421581" cy="34970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95973F6A-F721-4A96-8198-EC8BF08593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2414" y="1608462"/>
                    <a:ext cx="421581" cy="3497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72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46C7A9-4FD8-4752-8F08-CF4D688488CB}"/>
                </a:ext>
              </a:extLst>
            </p:cNvPr>
            <p:cNvGrpSpPr/>
            <p:nvPr/>
          </p:nvGrpSpPr>
          <p:grpSpPr>
            <a:xfrm>
              <a:off x="4499281" y="3128710"/>
              <a:ext cx="527675" cy="652832"/>
              <a:chOff x="7998246" y="1611133"/>
              <a:chExt cx="527675" cy="652832"/>
            </a:xfrm>
          </p:grpSpPr>
          <p:sp>
            <p:nvSpPr>
              <p:cNvPr id="123" name="Flowchart: Summing Junction 122">
                <a:extLst>
                  <a:ext uri="{FF2B5EF4-FFF2-40B4-BE49-F238E27FC236}">
                    <a16:creationId xmlns:a16="http://schemas.microsoft.com/office/drawing/2014/main" id="{7004C2DF-1C66-4C34-A127-7030E68A98C3}"/>
                  </a:ext>
                </a:extLst>
              </p:cNvPr>
              <p:cNvSpPr/>
              <p:nvPr/>
            </p:nvSpPr>
            <p:spPr>
              <a:xfrm>
                <a:off x="7998246" y="1916934"/>
                <a:ext cx="347031" cy="347031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6778860-32A5-4553-9199-3269FAF95B49}"/>
                      </a:ext>
                    </a:extLst>
                  </p:cNvPr>
                  <p:cNvSpPr txBox="1"/>
                  <p:nvPr/>
                </p:nvSpPr>
                <p:spPr>
                  <a:xfrm>
                    <a:off x="8099018" y="1611133"/>
                    <a:ext cx="426903" cy="34970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6778860-32A5-4553-9199-3269FAF95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9018" y="1611133"/>
                    <a:ext cx="426903" cy="349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4A293A2-9D3A-4D2D-8CDF-2257DD761BEC}"/>
                </a:ext>
              </a:extLst>
            </p:cNvPr>
            <p:cNvGrpSpPr/>
            <p:nvPr/>
          </p:nvGrpSpPr>
          <p:grpSpPr>
            <a:xfrm>
              <a:off x="4291150" y="5370886"/>
              <a:ext cx="426903" cy="655503"/>
              <a:chOff x="7960970" y="1608462"/>
              <a:chExt cx="426903" cy="655503"/>
            </a:xfrm>
          </p:grpSpPr>
          <p:sp>
            <p:nvSpPr>
              <p:cNvPr id="121" name="Flowchart: Summing Junction 120">
                <a:extLst>
                  <a:ext uri="{FF2B5EF4-FFF2-40B4-BE49-F238E27FC236}">
                    <a16:creationId xmlns:a16="http://schemas.microsoft.com/office/drawing/2014/main" id="{C5B5237F-F68B-412D-BF3D-F9E0FFE9464E}"/>
                  </a:ext>
                </a:extLst>
              </p:cNvPr>
              <p:cNvSpPr/>
              <p:nvPr/>
            </p:nvSpPr>
            <p:spPr>
              <a:xfrm>
                <a:off x="7998246" y="1916934"/>
                <a:ext cx="347031" cy="347031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30BA74FA-4127-4E12-8657-B62D6AFAB55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0970" y="1608462"/>
                    <a:ext cx="426903" cy="34970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30BA74FA-4127-4E12-8657-B62D6AFAB5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970" y="1608462"/>
                    <a:ext cx="426903" cy="349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5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41FD5A7-E3DD-4314-83BB-9AC7581C170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51" y="2220541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96F3BF-3384-4C24-B68D-7466B3113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8053" y="5708706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0463102-7F8F-4869-B301-835F12ECB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6770" y="215072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4815EA-B77E-414A-8D21-3E831B3C2B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7017" y="5545737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68A70C-899E-453B-90C9-CF67C5D99C05}"/>
                </a:ext>
              </a:extLst>
            </p:cNvPr>
            <p:cNvGrpSpPr/>
            <p:nvPr/>
          </p:nvGrpSpPr>
          <p:grpSpPr>
            <a:xfrm>
              <a:off x="3740397" y="-20121"/>
              <a:ext cx="2186752" cy="2290466"/>
              <a:chOff x="3740397" y="-20121"/>
              <a:chExt cx="2186752" cy="2290466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10EDC07-9B85-420A-B92E-96917E841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792" y="59830"/>
                <a:ext cx="1911423" cy="205796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751CB2-0928-4F4E-B106-CB9CD41E3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0397" y="2071171"/>
                <a:ext cx="214444" cy="199174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A74963C-5FEB-4D68-8D54-C8E778137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2705" y="-20121"/>
                <a:ext cx="214444" cy="199174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4A5696-66C5-4EDE-A995-8E34DEBC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363" y="517125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3FD137-1FC1-43DC-8C57-326862DC1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0053" y="5986831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19C7F65-1E8A-407C-A33F-9C7F719BF236}"/>
                    </a:ext>
                  </a:extLst>
                </p:cNvPr>
                <p:cNvSpPr txBox="1"/>
                <p:nvPr/>
              </p:nvSpPr>
              <p:spPr>
                <a:xfrm>
                  <a:off x="5879976" y="1051766"/>
                  <a:ext cx="29975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19C7F65-1E8A-407C-A33F-9C7F719BF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6" y="1051766"/>
                  <a:ext cx="299753" cy="349702"/>
                </a:xfrm>
                <a:prstGeom prst="rect">
                  <a:avLst/>
                </a:prstGeom>
                <a:blipFill>
                  <a:blip r:embed="rId5"/>
                  <a:stretch>
                    <a:fillRect l="-10204"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C7C1413-E81D-4953-8667-BFB84E9D121D}"/>
                    </a:ext>
                  </a:extLst>
                </p:cNvPr>
                <p:cNvSpPr txBox="1"/>
                <p:nvPr/>
              </p:nvSpPr>
              <p:spPr>
                <a:xfrm>
                  <a:off x="3755863" y="3086316"/>
                  <a:ext cx="305074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C7C1413-E81D-4953-8667-BFB84E9D1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863" y="3086316"/>
                  <a:ext cx="305074" cy="349702"/>
                </a:xfrm>
                <a:prstGeom prst="rect">
                  <a:avLst/>
                </a:prstGeom>
                <a:blipFill>
                  <a:blip r:embed="rId6"/>
                  <a:stretch>
                    <a:fillRect l="-8000"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91D6959-FE99-44E8-8443-59A029F8D205}"/>
                    </a:ext>
                  </a:extLst>
                </p:cNvPr>
                <p:cNvSpPr txBox="1"/>
                <p:nvPr/>
              </p:nvSpPr>
              <p:spPr>
                <a:xfrm>
                  <a:off x="4831980" y="436345"/>
                  <a:ext cx="351048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91D6959-FE99-44E8-8443-59A029F8D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980" y="436345"/>
                  <a:ext cx="351048" cy="349702"/>
                </a:xfrm>
                <a:prstGeom prst="rect">
                  <a:avLst/>
                </a:prstGeom>
                <a:blipFill>
                  <a:blip r:embed="rId7"/>
                  <a:stretch>
                    <a:fillRect l="-7018"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A1FB675-EE0D-4BFF-A2E5-99B4DBC0C764}"/>
                    </a:ext>
                  </a:extLst>
                </p:cNvPr>
                <p:cNvSpPr txBox="1"/>
                <p:nvPr/>
              </p:nvSpPr>
              <p:spPr>
                <a:xfrm>
                  <a:off x="5246975" y="3569488"/>
                  <a:ext cx="356371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A1FB675-EE0D-4BFF-A2E5-99B4DBC0C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975" y="3569488"/>
                  <a:ext cx="356371" cy="349702"/>
                </a:xfrm>
                <a:prstGeom prst="rect">
                  <a:avLst/>
                </a:prstGeom>
                <a:blipFill>
                  <a:blip r:embed="rId8"/>
                  <a:stretch>
                    <a:fillRect l="-5172"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E505AB8-447A-49F9-81BE-F0E911808507}"/>
                    </a:ext>
                  </a:extLst>
                </p:cNvPr>
                <p:cNvSpPr txBox="1"/>
                <p:nvPr/>
              </p:nvSpPr>
              <p:spPr>
                <a:xfrm>
                  <a:off x="4900480" y="5580047"/>
                  <a:ext cx="305074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E505AB8-447A-49F9-81BE-F0E911808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480" y="5580047"/>
                  <a:ext cx="305074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8000"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D549C4C-F9F0-4412-887A-118A88E0D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12" y="561176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E74993C-B617-4FA3-9CA9-9DB1DAB2113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63458" y="40862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545042-50D7-48D5-8893-AE47097CEB2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206480" y="1538940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87CF937-4FDE-40D2-B28B-FDA53531AFF2}"/>
                </a:ext>
              </a:extLst>
            </p:cNvPr>
            <p:cNvCxnSpPr>
              <a:cxnSpLocks/>
            </p:cNvCxnSpPr>
            <p:nvPr/>
          </p:nvCxnSpPr>
          <p:spPr>
            <a:xfrm>
              <a:off x="3754278" y="2553557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1F5147E-A98C-402C-B6A1-30232E88C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434704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B0B53E-C68D-40AB-8E67-CBD19A0C6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2548" y="367032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1E28527-17A6-4927-BAFD-347C92FE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8426" y="5929747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2A7301F-30CB-4BC4-82AE-95334AE97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2548" y="6228565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5ABDC38-4307-490D-961B-223EC0A2955C}"/>
                    </a:ext>
                  </a:extLst>
                </p:cNvPr>
                <p:cNvSpPr txBox="1"/>
                <p:nvPr/>
              </p:nvSpPr>
              <p:spPr>
                <a:xfrm>
                  <a:off x="4555555" y="6474530"/>
                  <a:ext cx="356371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5ABDC38-4307-490D-961B-223EC0A29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555" y="6474530"/>
                  <a:ext cx="356371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3390"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2793A9C-7E6A-4ED9-800A-7400A9670E7A}"/>
                    </a:ext>
                  </a:extLst>
                </p:cNvPr>
                <p:cNvSpPr txBox="1"/>
                <p:nvPr/>
              </p:nvSpPr>
              <p:spPr>
                <a:xfrm>
                  <a:off x="4954314" y="1555163"/>
                  <a:ext cx="274597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2793A9C-7E6A-4ED9-800A-7400A9670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314" y="1555163"/>
                  <a:ext cx="274597" cy="349702"/>
                </a:xfrm>
                <a:prstGeom prst="rect">
                  <a:avLst/>
                </a:prstGeom>
                <a:blipFill>
                  <a:blip r:embed="rId11"/>
                  <a:stretch>
                    <a:fillRect l="-13333" b="-35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5AB8D0E-8ECA-4A95-9B0A-007185B21C0C}"/>
                    </a:ext>
                  </a:extLst>
                </p:cNvPr>
                <p:cNvSpPr txBox="1"/>
                <p:nvPr/>
              </p:nvSpPr>
              <p:spPr>
                <a:xfrm>
                  <a:off x="4370778" y="3653432"/>
                  <a:ext cx="274597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5AB8D0E-8ECA-4A95-9B0A-007185B21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78" y="3653432"/>
                  <a:ext cx="274597" cy="349702"/>
                </a:xfrm>
                <a:prstGeom prst="rect">
                  <a:avLst/>
                </a:prstGeom>
                <a:blipFill>
                  <a:blip r:embed="rId12"/>
                  <a:stretch>
                    <a:fillRect l="-13333"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E7F1115-A466-4854-9EF3-ABEAC7AAD6BF}"/>
                    </a:ext>
                  </a:extLst>
                </p:cNvPr>
                <p:cNvSpPr txBox="1"/>
                <p:nvPr/>
              </p:nvSpPr>
              <p:spPr>
                <a:xfrm>
                  <a:off x="4082548" y="5507320"/>
                  <a:ext cx="274597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E7F1115-A466-4854-9EF3-ABEAC7AAD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548" y="5507320"/>
                  <a:ext cx="274597" cy="349702"/>
                </a:xfrm>
                <a:prstGeom prst="rect">
                  <a:avLst/>
                </a:prstGeom>
                <a:blipFill>
                  <a:blip r:embed="rId13"/>
                  <a:stretch>
                    <a:fillRect l="-13333"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05C7C8C6-B1F8-4357-B78F-6740EF403A96}"/>
                </a:ext>
              </a:extLst>
            </p:cNvPr>
            <p:cNvSpPr/>
            <p:nvPr/>
          </p:nvSpPr>
          <p:spPr>
            <a:xfrm>
              <a:off x="5739034" y="-72493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3763FD0-343D-4C19-B403-D701709C8EA4}"/>
                    </a:ext>
                  </a:extLst>
                </p:cNvPr>
                <p:cNvSpPr txBox="1"/>
                <p:nvPr/>
              </p:nvSpPr>
              <p:spPr>
                <a:xfrm>
                  <a:off x="6450179" y="73819"/>
                  <a:ext cx="969872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3763FD0-343D-4C19-B403-D701709C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179" y="73819"/>
                  <a:ext cx="969872" cy="362526"/>
                </a:xfrm>
                <a:prstGeom prst="rect">
                  <a:avLst/>
                </a:prstGeom>
                <a:blipFill>
                  <a:blip r:embed="rId14"/>
                  <a:stretch>
                    <a:fillRect l="-1258" r="-38365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12E432D5-CB90-4180-9841-447292683B6A}"/>
                </a:ext>
              </a:extLst>
            </p:cNvPr>
            <p:cNvSpPr/>
            <p:nvPr/>
          </p:nvSpPr>
          <p:spPr>
            <a:xfrm>
              <a:off x="4883734" y="5002012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9BCB2A4-72E1-49A4-8BE5-533938EB6D34}"/>
                    </a:ext>
                  </a:extLst>
                </p:cNvPr>
                <p:cNvSpPr txBox="1"/>
                <p:nvPr/>
              </p:nvSpPr>
              <p:spPr>
                <a:xfrm>
                  <a:off x="5594879" y="5148324"/>
                  <a:ext cx="985838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9BCB2A4-72E1-49A4-8BE5-533938EB6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879" y="5148324"/>
                  <a:ext cx="985838" cy="362526"/>
                </a:xfrm>
                <a:prstGeom prst="rect">
                  <a:avLst/>
                </a:prstGeom>
                <a:blipFill>
                  <a:blip r:embed="rId15"/>
                  <a:stretch>
                    <a:fillRect l="-1852" r="-37037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92E0A288-20F7-42FE-88C6-30BA01D9D729}"/>
                </a:ext>
              </a:extLst>
            </p:cNvPr>
            <p:cNvSpPr/>
            <p:nvPr/>
          </p:nvSpPr>
          <p:spPr>
            <a:xfrm>
              <a:off x="3858744" y="1977590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A2A0BF6-3D07-4878-8C04-25598768DA21}"/>
                    </a:ext>
                  </a:extLst>
                </p:cNvPr>
                <p:cNvSpPr txBox="1"/>
                <p:nvPr/>
              </p:nvSpPr>
              <p:spPr>
                <a:xfrm>
                  <a:off x="4569889" y="2123902"/>
                  <a:ext cx="98051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A2A0BF6-3D07-4878-8C04-25598768D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889" y="2123902"/>
                  <a:ext cx="980516" cy="362526"/>
                </a:xfrm>
                <a:prstGeom prst="rect">
                  <a:avLst/>
                </a:prstGeom>
                <a:blipFill>
                  <a:blip r:embed="rId16"/>
                  <a:stretch>
                    <a:fillRect l="-1875" r="-38125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002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3</cp:revision>
  <dcterms:created xsi:type="dcterms:W3CDTF">2018-05-14T02:28:13Z</dcterms:created>
  <dcterms:modified xsi:type="dcterms:W3CDTF">2018-05-14T09:35:41Z</dcterms:modified>
</cp:coreProperties>
</file>