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16" y="55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>
                <a:latin typeface="Bodoni MT" charset="0"/>
                <a:cs typeface="Didot" charset="0"/>
              </a:rPr>
              <a:t>TITLE OF YOUR PROJECT (BODONI MT 48PT)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Helvetica Neue" charset="0"/>
                <a:cs typeface="Helvetica Neue" charset="0"/>
              </a:rPr>
              <a:t>Your Name &amp; Supervisor Name (Helvetica Neue 24pt)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b="1" dirty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change the </a:t>
            </a:r>
            <a:r>
              <a:rPr lang="en-US" dirty="0" err="1">
                <a:latin typeface="Helvetica Neue" charset="0"/>
                <a:cs typeface="Helvetica Neue" charset="0"/>
              </a:rPr>
              <a:t>colour</a:t>
            </a:r>
            <a:r>
              <a:rPr lang="en-US" dirty="0">
                <a:latin typeface="Helvetica Neue" charset="0"/>
                <a:cs typeface="Helvetica Neue" charset="0"/>
              </a:rPr>
              <a:t>/size/logos/positioning of the Slide Master.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</a:t>
            </a:r>
            <a:r>
              <a:rPr lang="en-US" dirty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Avoid </a:t>
            </a:r>
            <a:r>
              <a:rPr lang="en-US" dirty="0">
                <a:latin typeface="Helvetica Neue" charset="0"/>
                <a:cs typeface="Helvetica Neue" charset="0"/>
              </a:rPr>
              <a:t>using large background </a:t>
            </a:r>
            <a:r>
              <a:rPr lang="en-US" dirty="0" err="1">
                <a:latin typeface="Helvetica Neue" charset="0"/>
                <a:cs typeface="Helvetica Neue" charset="0"/>
              </a:rPr>
              <a:t>colours</a:t>
            </a:r>
            <a:r>
              <a:rPr lang="en-US" dirty="0">
                <a:latin typeface="Helvetica Neue" charset="0"/>
                <a:cs typeface="Helvetica Neue" charset="0"/>
              </a:rPr>
              <a:t> – doesn’t print well.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Stick to </a:t>
            </a:r>
            <a:r>
              <a:rPr lang="en-US" dirty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As a check</a:t>
            </a:r>
            <a:r>
              <a:rPr lang="en-US" dirty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Save </a:t>
            </a:r>
            <a:r>
              <a:rPr lang="en-US" dirty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You shouldn’t</a:t>
            </a:r>
            <a:r>
              <a:rPr lang="en-US" dirty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The title </a:t>
            </a:r>
            <a:r>
              <a:rPr lang="en-US" dirty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endParaRPr lang="en-US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282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Bodoni MT</vt:lpstr>
      <vt:lpstr>Calibri</vt:lpstr>
      <vt:lpstr>Didot</vt:lpstr>
      <vt:lpstr>Geneva</vt:lpstr>
      <vt:lpstr>Helvetica</vt:lpstr>
      <vt:lpstr>Helvetica Neue</vt:lpstr>
      <vt:lpstr>Times New Roman</vt:lpstr>
      <vt:lpstr>poster</vt:lpstr>
      <vt:lpstr>TITLE OF YOUR PROJECT (BODONI MT 48PT)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Mr Samuel Williams</cp:lastModifiedBy>
  <cp:revision>3</cp:revision>
  <cp:lastPrinted>2011-10-04T02:16:03Z</cp:lastPrinted>
  <dcterms:created xsi:type="dcterms:W3CDTF">2011-10-04T02:18:07Z</dcterms:created>
  <dcterms:modified xsi:type="dcterms:W3CDTF">2018-05-14T09:35:43Z</dcterms:modified>
</cp:coreProperties>
</file>