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6" r:id="rId3"/>
    <p:sldId id="274" r:id="rId4"/>
    <p:sldId id="275" r:id="rId5"/>
    <p:sldId id="270" r:id="rId6"/>
    <p:sldId id="256" r:id="rId7"/>
    <p:sldId id="258" r:id="rId8"/>
    <p:sldId id="262" r:id="rId9"/>
    <p:sldId id="263" r:id="rId10"/>
    <p:sldId id="264" r:id="rId11"/>
    <p:sldId id="257" r:id="rId12"/>
    <p:sldId id="271" r:id="rId13"/>
    <p:sldId id="272" r:id="rId14"/>
    <p:sldId id="273" r:id="rId15"/>
    <p:sldId id="259" r:id="rId16"/>
    <p:sldId id="260" r:id="rId17"/>
    <p:sldId id="266" r:id="rId18"/>
    <p:sldId id="261" r:id="rId19"/>
    <p:sldId id="267" r:id="rId20"/>
    <p:sldId id="268" r:id="rId21"/>
    <p:sldId id="265" r:id="rId22"/>
    <p:sldId id="277" r:id="rId23"/>
    <p:sldId id="278" r:id="rId24"/>
    <p:sldId id="279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1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AF3934-E487-4DE4-87C2-DE09B2BB8D3B}"/>
              </a:ext>
            </a:extLst>
          </p:cNvPr>
          <p:cNvSpPr/>
          <p:nvPr/>
        </p:nvSpPr>
        <p:spPr>
          <a:xfrm>
            <a:off x="4784271" y="8109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48D839-E588-4B6A-A51C-A243818A5819}"/>
              </a:ext>
            </a:extLst>
          </p:cNvPr>
          <p:cNvGrpSpPr/>
          <p:nvPr/>
        </p:nvGrpSpPr>
        <p:grpSpPr>
          <a:xfrm>
            <a:off x="4953000" y="257500"/>
            <a:ext cx="3712906" cy="4407221"/>
            <a:chOff x="2976363" y="-960016"/>
            <a:chExt cx="3712906" cy="4407221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2976363" y="-960016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3432328-E7B6-4802-BE28-3174018D139F}"/>
                </a:ext>
              </a:extLst>
            </p:cNvPr>
            <p:cNvGrpSpPr/>
            <p:nvPr/>
          </p:nvGrpSpPr>
          <p:grpSpPr>
            <a:xfrm>
              <a:off x="4106660" y="170281"/>
              <a:ext cx="1745027" cy="3276924"/>
              <a:chOff x="4106660" y="170281"/>
              <a:chExt cx="1745027" cy="3276924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F84C2AC-B46B-452E-8FD0-FE8AFBF5643A}"/>
                  </a:ext>
                </a:extLst>
              </p:cNvPr>
              <p:cNvSpPr/>
              <p:nvPr/>
            </p:nvSpPr>
            <p:spPr>
              <a:xfrm>
                <a:off x="4383757" y="910771"/>
                <a:ext cx="898115" cy="2184400"/>
              </a:xfrm>
              <a:prstGeom prst="triangl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E71DEA54-C4A6-440C-9CBE-A5BA8B886721}"/>
                  </a:ext>
                </a:extLst>
              </p:cNvPr>
              <p:cNvSpPr/>
              <p:nvPr/>
            </p:nvSpPr>
            <p:spPr>
              <a:xfrm>
                <a:off x="4737101" y="800722"/>
                <a:ext cx="191429" cy="191429"/>
              </a:xfrm>
              <a:prstGeom prst="mathPlus">
                <a:avLst>
                  <a:gd name="adj1" fmla="val 752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2E1A630-40AD-4527-AD87-82CF81A0AA39}"/>
                  </a:ext>
                </a:extLst>
              </p:cNvPr>
              <p:cNvGrpSpPr/>
              <p:nvPr/>
            </p:nvGrpSpPr>
            <p:grpSpPr>
              <a:xfrm>
                <a:off x="4106660" y="170281"/>
                <a:ext cx="1639662" cy="1452312"/>
                <a:chOff x="4106660" y="170281"/>
                <a:chExt cx="1639662" cy="1452312"/>
              </a:xfrm>
            </p:grpSpPr>
            <p:sp>
              <p:nvSpPr>
                <p:cNvPr id="36" name="Block Arc 35">
                  <a:extLst>
                    <a:ext uri="{FF2B5EF4-FFF2-40B4-BE49-F238E27FC236}">
                      <a16:creationId xmlns:a16="http://schemas.microsoft.com/office/drawing/2014/main" id="{47B120F0-248A-41A0-83AE-6E650F3582DB}"/>
                    </a:ext>
                  </a:extLst>
                </p:cNvPr>
                <p:cNvSpPr/>
                <p:nvPr/>
              </p:nvSpPr>
              <p:spPr>
                <a:xfrm rot="10800000">
                  <a:off x="4106660" y="170281"/>
                  <a:ext cx="1452312" cy="1452312"/>
                </a:xfrm>
                <a:prstGeom prst="blockArc">
                  <a:avLst>
                    <a:gd name="adj1" fmla="val 10800000"/>
                    <a:gd name="adj2" fmla="val 21582851"/>
                    <a:gd name="adj3" fmla="val 0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6EFE8D-3271-4E07-867D-A5F3F5E316BF}"/>
                    </a:ext>
                  </a:extLst>
                </p:cNvPr>
                <p:cNvGrpSpPr/>
                <p:nvPr/>
              </p:nvGrpSpPr>
              <p:grpSpPr>
                <a:xfrm>
                  <a:off x="4689021" y="446314"/>
                  <a:ext cx="287110" cy="1067833"/>
                  <a:chOff x="4689021" y="446314"/>
                  <a:chExt cx="287110" cy="1139372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4E348A-7EBA-4175-8172-B4AA90BA14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902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0ABF4C44-4C8C-4D82-91C1-14A42DDBC7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7613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104C6F3-D17B-4210-9C26-64A02EBE9DD4}"/>
                    </a:ext>
                  </a:extLst>
                </p:cNvPr>
                <p:cNvCxnSpPr/>
                <p:nvPr/>
              </p:nvCxnSpPr>
              <p:spPr>
                <a:xfrm>
                  <a:off x="4687661" y="576943"/>
                  <a:ext cx="28847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5C51225C-07FC-4AC5-BA4B-D0D1558220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5761" y="363379"/>
                      <a:ext cx="880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𝑐𝑙𝑜𝑠𝑒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5C51225C-07FC-4AC5-BA4B-D0D1558220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5761" y="363379"/>
                      <a:ext cx="880561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02B8FF0-59E3-43BD-AD2A-70B83E1C1660}"/>
                  </a:ext>
                </a:extLst>
              </p:cNvPr>
              <p:cNvGrpSpPr/>
              <p:nvPr/>
            </p:nvGrpSpPr>
            <p:grpSpPr>
              <a:xfrm flipV="1">
                <a:off x="4463143" y="2704158"/>
                <a:ext cx="738866" cy="634128"/>
                <a:chOff x="4463143" y="1636325"/>
                <a:chExt cx="738866" cy="1067833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EBD455A-AF88-4FAD-ABF0-2E2DDD1887C6}"/>
                    </a:ext>
                  </a:extLst>
                </p:cNvPr>
                <p:cNvGrpSpPr/>
                <p:nvPr/>
              </p:nvGrpSpPr>
              <p:grpSpPr>
                <a:xfrm>
                  <a:off x="4463143" y="1636325"/>
                  <a:ext cx="738866" cy="1067833"/>
                  <a:chOff x="4689021" y="446314"/>
                  <a:chExt cx="287110" cy="1139372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0A4400D5-A675-4040-83E1-46BC89604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902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A894CFFB-CAB4-4D8A-8F1B-FD4CA4325F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7613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21CFB7C-2753-436F-83B4-2D6935308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143" y="1766954"/>
                  <a:ext cx="738866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9F4ED63-2CBD-48EA-A03E-AD994C5206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009" y="3055623"/>
                    <a:ext cx="746678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oMath>
                      </m:oMathPara>
                    </a14:m>
                    <a:endParaRPr lang="en-AU" dirty="0">
                      <a:solidFill>
                        <a:schemeClr val="accent5"/>
                      </a:solidFill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9F4ED63-2CBD-48EA-A03E-AD994C520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009" y="3055623"/>
                    <a:ext cx="746678" cy="3915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1D84749-9404-4CAC-A06F-B3BEAB70D356}"/>
              </a:ext>
            </a:extLst>
          </p:cNvPr>
          <p:cNvGrpSpPr/>
          <p:nvPr/>
        </p:nvGrpSpPr>
        <p:grpSpPr>
          <a:xfrm>
            <a:off x="2151163" y="1162984"/>
            <a:ext cx="5603674" cy="4532032"/>
            <a:chOff x="2151163" y="1162984"/>
            <a:chExt cx="5603674" cy="4532032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B25DD69-F44F-4A35-88B3-761825005BFC}"/>
                </a:ext>
              </a:extLst>
            </p:cNvPr>
            <p:cNvGrpSpPr/>
            <p:nvPr/>
          </p:nvGrpSpPr>
          <p:grpSpPr>
            <a:xfrm>
              <a:off x="2151163" y="1162984"/>
              <a:ext cx="5603674" cy="4532032"/>
              <a:chOff x="2151163" y="1397392"/>
              <a:chExt cx="5603674" cy="45320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57ADFF-8634-400E-9C02-C53D798EAFCC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647454" y="1791148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4010F3-532D-4DCB-979D-94ACAC0B93F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698845" y="3051348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C2FB60-D5EA-4B0F-9CEE-584A82009D3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5698845" y="4487747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9297-4F58-4C42-BA5F-A25408797467}"/>
                  </a:ext>
                </a:extLst>
              </p:cNvPr>
              <p:cNvSpPr/>
              <p:nvPr/>
            </p:nvSpPr>
            <p:spPr>
              <a:xfrm>
                <a:off x="568685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530532-AD8C-4F5F-89EB-0DC285846B3B}"/>
                  </a:ext>
                </a:extLst>
              </p:cNvPr>
              <p:cNvSpPr/>
              <p:nvPr/>
            </p:nvSpPr>
            <p:spPr>
              <a:xfrm>
                <a:off x="5253696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T06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E67912-3078-4F25-91CF-DAED990A01FE}"/>
                  </a:ext>
                </a:extLst>
              </p:cNvPr>
              <p:cNvSpPr/>
              <p:nvPr/>
            </p:nvSpPr>
            <p:spPr>
              <a:xfrm>
                <a:off x="6226617" y="26575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49D8F-C998-4174-9F49-1CEDCC06CB32}"/>
                  </a:ext>
                </a:extLst>
              </p:cNvPr>
              <p:cNvSpPr/>
              <p:nvPr/>
            </p:nvSpPr>
            <p:spPr>
              <a:xfrm>
                <a:off x="530508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T04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09B7F4-9C44-4BB9-B90F-792C4A3B05CF}"/>
                  </a:ext>
                </a:extLst>
              </p:cNvPr>
              <p:cNvSpPr/>
              <p:nvPr/>
            </p:nvSpPr>
            <p:spPr>
              <a:xfrm flipH="1">
                <a:off x="4190988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FC764-E29B-4F77-A315-4AD915F50EAC}"/>
                  </a:ext>
                </a:extLst>
              </p:cNvPr>
              <p:cNvSpPr/>
              <p:nvPr/>
            </p:nvSpPr>
            <p:spPr>
              <a:xfrm flipH="1">
                <a:off x="3218067" y="26575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849A8-9838-4D9B-907C-42C1BFD87FE4}"/>
                  </a:ext>
                </a:extLst>
              </p:cNvPr>
              <p:cNvSpPr/>
              <p:nvPr/>
            </p:nvSpPr>
            <p:spPr>
              <a:xfrm flipH="1">
                <a:off x="413959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4FE58E-CE44-4E60-8F9F-2EC93C4A18E9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 flipH="1">
                <a:off x="3611825" y="1791148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383486-72D4-4026-A13A-4A9931DA808C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>
                <a:off x="3611825" y="3051347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A52C6B-DCE9-4FD2-BDE6-FAE7A6CBD244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3326155" y="4487747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A81D531-6ABA-4203-B78F-3BE5DE0CEE49}"/>
                  </a:ext>
                </a:extLst>
              </p:cNvPr>
              <p:cNvGrpSpPr/>
              <p:nvPr/>
            </p:nvGrpSpPr>
            <p:grpSpPr>
              <a:xfrm>
                <a:off x="3667159" y="1848491"/>
                <a:ext cx="2571684" cy="2865639"/>
                <a:chOff x="3667159" y="1848491"/>
                <a:chExt cx="2571684" cy="286563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98CAD274-665F-4134-B0D9-E284842A781E}"/>
                    </a:ext>
                  </a:extLst>
                </p:cNvPr>
                <p:cNvGrpSpPr/>
                <p:nvPr/>
              </p:nvGrpSpPr>
              <p:grpSpPr>
                <a:xfrm>
                  <a:off x="4151206" y="1848491"/>
                  <a:ext cx="1603589" cy="487956"/>
                  <a:chOff x="4135566" y="1848491"/>
                  <a:chExt cx="1603589" cy="487956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5D5C6B-A798-4EB7-BB51-09FD1F47C8D6}"/>
                      </a:ext>
                    </a:extLst>
                  </p:cNvPr>
                  <p:cNvSpPr/>
                  <p:nvPr/>
                </p:nvSpPr>
                <p:spPr>
                  <a:xfrm rot="3206204">
                    <a:off x="5467109" y="2064401"/>
                    <a:ext cx="486000" cy="58092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D89E359-7655-4985-99F2-9449D0066643}"/>
                      </a:ext>
                    </a:extLst>
                  </p:cNvPr>
                  <p:cNvSpPr/>
                  <p:nvPr/>
                </p:nvSpPr>
                <p:spPr>
                  <a:xfrm rot="18393796" flipH="1">
                    <a:off x="3927587" y="2056470"/>
                    <a:ext cx="484664" cy="68705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89937D-7436-4ACA-8307-F59F29E92A8A}"/>
                    </a:ext>
                  </a:extLst>
                </p:cNvPr>
                <p:cNvSpPr/>
                <p:nvPr/>
              </p:nvSpPr>
              <p:spPr>
                <a:xfrm rot="1223974">
                  <a:off x="5754177" y="4645425"/>
                  <a:ext cx="484666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DCCD10-5749-4932-A629-241C96962068}"/>
                    </a:ext>
                  </a:extLst>
                </p:cNvPr>
                <p:cNvSpPr/>
                <p:nvPr/>
              </p:nvSpPr>
              <p:spPr>
                <a:xfrm rot="20376026" flipH="1">
                  <a:off x="3667159" y="4645424"/>
                  <a:ext cx="484664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F0B13F-61A8-4981-8EA5-D4D7AAADC5B3}"/>
                  </a:ext>
                </a:extLst>
              </p:cNvPr>
              <p:cNvGrpSpPr/>
              <p:nvPr/>
            </p:nvGrpSpPr>
            <p:grpSpPr>
              <a:xfrm>
                <a:off x="3645994" y="2294536"/>
                <a:ext cx="2614012" cy="245146"/>
                <a:chOff x="3660044" y="2294536"/>
                <a:chExt cx="2614012" cy="245146"/>
              </a:xfrm>
              <a:solidFill>
                <a:schemeClr val="accent5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69A4C8-DC23-4351-BEED-1A87F7E1001A}"/>
                    </a:ext>
                  </a:extLst>
                </p:cNvPr>
                <p:cNvSpPr/>
                <p:nvPr/>
              </p:nvSpPr>
              <p:spPr>
                <a:xfrm>
                  <a:off x="5970814" y="2294537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C06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C7CA5C-F7AF-4730-AF12-75A9D13AF783}"/>
                    </a:ext>
                  </a:extLst>
                </p:cNvPr>
                <p:cNvSpPr/>
                <p:nvPr/>
              </p:nvSpPr>
              <p:spPr>
                <a:xfrm flipH="1">
                  <a:off x="3660044" y="2294536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C02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E04E6-8C9C-4F93-B657-8E589C455B52}"/>
                  </a:ext>
                </a:extLst>
              </p:cNvPr>
              <p:cNvSpPr/>
              <p:nvPr/>
            </p:nvSpPr>
            <p:spPr>
              <a:xfrm flipH="1">
                <a:off x="3915897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C02</a:t>
                </a:r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91D6435D-8032-4713-BF0F-36883674608E}"/>
                  </a:ext>
                </a:extLst>
              </p:cNvPr>
              <p:cNvCxnSpPr>
                <a:cxnSpLocks/>
                <a:stCxn id="36" idx="1"/>
                <a:endCxn id="35" idx="1"/>
              </p:cNvCxnSpPr>
              <p:nvPr/>
            </p:nvCxnSpPr>
            <p:spPr>
              <a:xfrm flipH="1" flipV="1">
                <a:off x="3949236" y="2417109"/>
                <a:ext cx="269903" cy="1350687"/>
              </a:xfrm>
              <a:prstGeom prst="curvedConnector3">
                <a:avLst>
                  <a:gd name="adj1" fmla="val -84697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E004236B-2759-41DF-A15A-08F02B7DB758}"/>
                  </a:ext>
                </a:extLst>
              </p:cNvPr>
              <p:cNvCxnSpPr>
                <a:cxnSpLocks/>
                <a:stCxn id="21" idx="1"/>
                <a:endCxn id="20" idx="1"/>
              </p:cNvCxnSpPr>
              <p:nvPr/>
            </p:nvCxnSpPr>
            <p:spPr>
              <a:xfrm rot="10800000" flipH="1">
                <a:off x="5686858" y="2417111"/>
                <a:ext cx="269905" cy="1350683"/>
              </a:xfrm>
              <a:prstGeom prst="curvedConnector3">
                <a:avLst>
                  <a:gd name="adj1" fmla="val -84696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A8DEC879-2203-420B-A6CB-4FAA3B553BFD}"/>
                  </a:ext>
                </a:extLst>
              </p:cNvPr>
              <p:cNvCxnSpPr>
                <a:cxnSpLocks/>
                <a:stCxn id="35" idx="1"/>
                <a:endCxn id="20" idx="1"/>
              </p:cNvCxnSpPr>
              <p:nvPr/>
            </p:nvCxnSpPr>
            <p:spPr>
              <a:xfrm>
                <a:off x="3949236" y="2417109"/>
                <a:ext cx="2007528" cy="1"/>
              </a:xfrm>
              <a:prstGeom prst="curvedConnector3">
                <a:avLst>
                  <a:gd name="adj1" fmla="val 5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049BF07-1044-49B6-9789-CA06022B2E56}"/>
                  </a:ext>
                </a:extLst>
              </p:cNvPr>
              <p:cNvCxnSpPr>
                <a:cxnSpLocks/>
                <a:stCxn id="24" idx="2"/>
                <a:endCxn id="5" idx="2"/>
              </p:cNvCxnSpPr>
              <p:nvPr/>
            </p:nvCxnSpPr>
            <p:spPr>
              <a:xfrm>
                <a:off x="4652304" y="1628049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6B4D21ED-D8D8-4C61-8E45-70CBBCE9BB8A}"/>
                  </a:ext>
                </a:extLst>
              </p:cNvPr>
              <p:cNvCxnSpPr>
                <a:cxnSpLocks/>
                <a:stCxn id="191" idx="2"/>
                <a:endCxn id="59" idx="3"/>
              </p:cNvCxnSpPr>
              <p:nvPr/>
            </p:nvCxnSpPr>
            <p:spPr>
              <a:xfrm rot="10800000">
                <a:off x="2633987" y="4206170"/>
                <a:ext cx="790952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5BB0A0F-6937-4CBB-9F04-90195AB8D127}"/>
                  </a:ext>
                </a:extLst>
              </p:cNvPr>
              <p:cNvCxnSpPr>
                <a:cxnSpLocks/>
                <a:stCxn id="34" idx="2"/>
                <a:endCxn id="64" idx="2"/>
              </p:cNvCxnSpPr>
              <p:nvPr/>
            </p:nvCxnSpPr>
            <p:spPr>
              <a:xfrm rot="5400000">
                <a:off x="3012985" y="4091565"/>
                <a:ext cx="288070" cy="1528890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9897B8E-4607-4AE4-8831-FB9A9F8FCA7F}"/>
                  </a:ext>
                </a:extLst>
              </p:cNvPr>
              <p:cNvCxnSpPr>
                <a:cxnSpLocks/>
                <a:stCxn id="32" idx="3"/>
                <a:endCxn id="65" idx="3"/>
              </p:cNvCxnSpPr>
              <p:nvPr/>
            </p:nvCxnSpPr>
            <p:spPr>
              <a:xfrm rot="10800000">
                <a:off x="2633987" y="3566182"/>
                <a:ext cx="1352574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48CE8C1-0890-437C-95DC-FECC905C9514}"/>
                  </a:ext>
                </a:extLst>
              </p:cNvPr>
              <p:cNvCxnSpPr>
                <a:cxnSpLocks/>
                <a:stCxn id="185" idx="3"/>
                <a:endCxn id="66" idx="3"/>
              </p:cNvCxnSpPr>
              <p:nvPr/>
            </p:nvCxnSpPr>
            <p:spPr>
              <a:xfrm rot="10800000" flipV="1">
                <a:off x="2633988" y="2521169"/>
                <a:ext cx="885139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A2662F9-9696-4A63-98E4-27194AE72325}"/>
                  </a:ext>
                </a:extLst>
              </p:cNvPr>
              <p:cNvCxnSpPr>
                <a:cxnSpLocks/>
                <a:stCxn id="33" idx="0"/>
                <a:endCxn id="67" idx="3"/>
              </p:cNvCxnSpPr>
              <p:nvPr/>
            </p:nvCxnSpPr>
            <p:spPr>
              <a:xfrm rot="10800000" flipV="1">
                <a:off x="2633987" y="2070357"/>
                <a:ext cx="1523980" cy="215847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21B185-E415-4B39-87A5-E928E73DEB35}"/>
                  </a:ext>
                </a:extLst>
              </p:cNvPr>
              <p:cNvSpPr txBox="1"/>
              <p:nvPr/>
            </p:nvSpPr>
            <p:spPr>
              <a:xfrm>
                <a:off x="215116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3D3792-5114-440F-A55D-C7442A84FF3B}"/>
                  </a:ext>
                </a:extLst>
              </p:cNvPr>
              <p:cNvSpPr txBox="1"/>
              <p:nvPr/>
            </p:nvSpPr>
            <p:spPr>
              <a:xfrm>
                <a:off x="215116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D7292-5F5E-49C2-9B89-3DC84A08ACFD}"/>
                  </a:ext>
                </a:extLst>
              </p:cNvPr>
              <p:cNvSpPr txBox="1"/>
              <p:nvPr/>
            </p:nvSpPr>
            <p:spPr>
              <a:xfrm>
                <a:off x="215116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FCA270-C8A6-4592-814F-223D06D3CA95}"/>
                  </a:ext>
                </a:extLst>
              </p:cNvPr>
              <p:cNvSpPr txBox="1"/>
              <p:nvPr/>
            </p:nvSpPr>
            <p:spPr>
              <a:xfrm>
                <a:off x="215116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96E36A-9932-4BA9-9B28-4F809C9E1641}"/>
                  </a:ext>
                </a:extLst>
              </p:cNvPr>
              <p:cNvSpPr txBox="1"/>
              <p:nvPr/>
            </p:nvSpPr>
            <p:spPr>
              <a:xfrm>
                <a:off x="215116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846744-BECB-49B8-98F0-0F98B42E59A8}"/>
                  </a:ext>
                </a:extLst>
              </p:cNvPr>
              <p:cNvSpPr txBox="1"/>
              <p:nvPr/>
            </p:nvSpPr>
            <p:spPr>
              <a:xfrm>
                <a:off x="727201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8B5B88-614A-4DEA-90D5-8491FCDD3D18}"/>
                  </a:ext>
                </a:extLst>
              </p:cNvPr>
              <p:cNvSpPr txBox="1"/>
              <p:nvPr/>
            </p:nvSpPr>
            <p:spPr>
              <a:xfrm>
                <a:off x="727201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F6716-09A9-4ACA-9190-2D83C7B29834}"/>
                  </a:ext>
                </a:extLst>
              </p:cNvPr>
              <p:cNvSpPr txBox="1"/>
              <p:nvPr/>
            </p:nvSpPr>
            <p:spPr>
              <a:xfrm>
                <a:off x="727201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621499-EA22-40A0-BA96-D612527A8534}"/>
                  </a:ext>
                </a:extLst>
              </p:cNvPr>
              <p:cNvSpPr txBox="1"/>
              <p:nvPr/>
            </p:nvSpPr>
            <p:spPr>
              <a:xfrm>
                <a:off x="727201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A50F05-2832-4241-A4D3-885B42804461}"/>
                  </a:ext>
                </a:extLst>
              </p:cNvPr>
              <p:cNvSpPr txBox="1"/>
              <p:nvPr/>
            </p:nvSpPr>
            <p:spPr>
              <a:xfrm>
                <a:off x="727201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F06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25E8F2C-E9C8-42C3-AF53-E05983FBBBEB}"/>
                  </a:ext>
                </a:extLst>
              </p:cNvPr>
              <p:cNvCxnSpPr>
                <a:cxnSpLocks/>
                <a:stCxn id="16" idx="2"/>
                <a:endCxn id="82" idx="1"/>
              </p:cNvCxnSpPr>
              <p:nvPr/>
            </p:nvCxnSpPr>
            <p:spPr>
              <a:xfrm flipV="1">
                <a:off x="6481062" y="4206169"/>
                <a:ext cx="790951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2BB83EA9-D76C-4884-9752-4A0B3F21BFA2}"/>
                  </a:ext>
                </a:extLst>
              </p:cNvPr>
              <p:cNvCxnSpPr>
                <a:cxnSpLocks/>
                <a:stCxn id="19" idx="2"/>
                <a:endCxn id="83" idx="2"/>
              </p:cNvCxnSpPr>
              <p:nvPr/>
            </p:nvCxnSpPr>
            <p:spPr>
              <a:xfrm rot="16200000" flipH="1">
                <a:off x="6604946" y="4091565"/>
                <a:ext cx="288069" cy="1528889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4E98BDF-941E-4511-A004-29B2022291B0}"/>
                  </a:ext>
                </a:extLst>
              </p:cNvPr>
              <p:cNvCxnSpPr>
                <a:cxnSpLocks/>
                <a:stCxn id="189" idx="3"/>
                <a:endCxn id="84" idx="1"/>
              </p:cNvCxnSpPr>
              <p:nvPr/>
            </p:nvCxnSpPr>
            <p:spPr>
              <a:xfrm flipV="1">
                <a:off x="5919440" y="3566181"/>
                <a:ext cx="1352573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4381D84D-966E-4CCF-A647-015EA9AE4EA9}"/>
                  </a:ext>
                </a:extLst>
              </p:cNvPr>
              <p:cNvCxnSpPr>
                <a:cxnSpLocks/>
                <a:stCxn id="15" idx="3"/>
                <a:endCxn id="85" idx="1"/>
              </p:cNvCxnSpPr>
              <p:nvPr/>
            </p:nvCxnSpPr>
            <p:spPr>
              <a:xfrm>
                <a:off x="6386875" y="2521169"/>
                <a:ext cx="885138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49791505-CB41-4D41-9255-DEBA4B370D03}"/>
                  </a:ext>
                </a:extLst>
              </p:cNvPr>
              <p:cNvCxnSpPr>
                <a:cxnSpLocks/>
                <a:stCxn id="18" idx="0"/>
                <a:endCxn id="86" idx="1"/>
              </p:cNvCxnSpPr>
              <p:nvPr/>
            </p:nvCxnSpPr>
            <p:spPr>
              <a:xfrm>
                <a:off x="5749079" y="2076144"/>
                <a:ext cx="1522934" cy="210061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1E79D9-6DF4-4AB0-9682-515BDC99B7B8}"/>
                  </a:ext>
                </a:extLst>
              </p:cNvPr>
              <p:cNvGrpSpPr/>
              <p:nvPr/>
            </p:nvGrpSpPr>
            <p:grpSpPr>
              <a:xfrm>
                <a:off x="2592392" y="5406204"/>
                <a:ext cx="4721217" cy="523220"/>
                <a:chOff x="2800950" y="5406204"/>
                <a:chExt cx="4721217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092CCE-856D-44C5-8AF9-EAE3AEE2F17F}"/>
                    </a:ext>
                  </a:extLst>
                </p:cNvPr>
                <p:cNvSpPr txBox="1"/>
                <p:nvPr/>
              </p:nvSpPr>
              <p:spPr>
                <a:xfrm>
                  <a:off x="5305087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F: Force Sensor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P: Position Sensor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6CC896-F2CF-4873-9EE5-DD4BC93CE0D0}"/>
                    </a:ext>
                  </a:extLst>
                </p:cNvPr>
                <p:cNvSpPr txBox="1"/>
                <p:nvPr/>
              </p:nvSpPr>
              <p:spPr>
                <a:xfrm>
                  <a:off x="2800950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T: Actuator Torque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C: Controller Module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22F2B-687C-4EFF-B396-260C2604B002}"/>
                  </a:ext>
                </a:extLst>
              </p:cNvPr>
              <p:cNvSpPr/>
              <p:nvPr/>
            </p:nvSpPr>
            <p:spPr>
              <a:xfrm rot="18986352">
                <a:off x="6024782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664434C-21CD-4C69-9907-DD12EDF4DFB8}"/>
                  </a:ext>
                </a:extLst>
              </p:cNvPr>
              <p:cNvSpPr/>
              <p:nvPr/>
            </p:nvSpPr>
            <p:spPr>
              <a:xfrm rot="2613648" flipH="1">
                <a:off x="3461315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D7BCD6-11C4-41D6-9E24-C13DA8AB517D}"/>
                  </a:ext>
                </a:extLst>
              </p:cNvPr>
              <p:cNvGrpSpPr/>
              <p:nvPr/>
            </p:nvGrpSpPr>
            <p:grpSpPr>
              <a:xfrm>
                <a:off x="3961226" y="4027631"/>
                <a:ext cx="1983549" cy="68705"/>
                <a:chOff x="3966981" y="4027631"/>
                <a:chExt cx="1983549" cy="6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4AF0C5-191D-4D63-A262-C842C126DD83}"/>
                    </a:ext>
                  </a:extLst>
                </p:cNvPr>
                <p:cNvSpPr/>
                <p:nvPr/>
              </p:nvSpPr>
              <p:spPr>
                <a:xfrm rot="19893684" flipH="1">
                  <a:off x="3966981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9450B42-476D-4AB3-9CEC-6209EA3EE728}"/>
                    </a:ext>
                  </a:extLst>
                </p:cNvPr>
                <p:cNvSpPr/>
                <p:nvPr/>
              </p:nvSpPr>
              <p:spPr>
                <a:xfrm rot="1706316">
                  <a:off x="5530628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27AFBB-F288-4965-8922-EDBF3EA5C55B}"/>
                  </a:ext>
                </a:extLst>
              </p:cNvPr>
              <p:cNvSpPr/>
              <p:nvPr/>
            </p:nvSpPr>
            <p:spPr>
              <a:xfrm rot="17508150">
                <a:off x="6239216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3E1BD59-9E9E-4400-B57E-B02D10F2E0D7}"/>
                  </a:ext>
                </a:extLst>
              </p:cNvPr>
              <p:cNvSpPr/>
              <p:nvPr/>
            </p:nvSpPr>
            <p:spPr>
              <a:xfrm rot="4091850" flipH="1">
                <a:off x="3246883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14579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93959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 flipH="1">
                <a:off x="5707984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C8CB564-869A-46BF-A95A-9F483FFFBA03}"/>
                  </a:ext>
                </a:extLst>
              </p:cNvPr>
              <p:cNvGrpSpPr/>
              <p:nvPr/>
            </p:nvGrpSpPr>
            <p:grpSpPr>
              <a:xfrm>
                <a:off x="3634287" y="2976961"/>
                <a:ext cx="2637427" cy="307777"/>
                <a:chOff x="3652661" y="2976961"/>
                <a:chExt cx="2637427" cy="307777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A46A19F-5009-4FEB-A2A4-FF4C8B4F49B9}"/>
                    </a:ext>
                  </a:extLst>
                </p:cNvPr>
                <p:cNvSpPr txBox="1"/>
                <p:nvPr/>
              </p:nvSpPr>
              <p:spPr>
                <a:xfrm>
                  <a:off x="3652661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LS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1DA8CC7-916E-42C2-9D06-D2407CD4A29F}"/>
                    </a:ext>
                  </a:extLst>
                </p:cNvPr>
                <p:cNvSpPr txBox="1"/>
                <p:nvPr/>
              </p:nvSpPr>
              <p:spPr>
                <a:xfrm flipH="1">
                  <a:off x="5906650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RS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 flipH="1">
                <a:off x="5928604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DF3D43-44DB-47E2-B3A8-8A4D641FAE98}"/>
                  </a:ext>
                </a:extLst>
              </p:cNvPr>
              <p:cNvSpPr/>
              <p:nvPr/>
            </p:nvSpPr>
            <p:spPr>
              <a:xfrm flipH="1">
                <a:off x="3595986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E3EA661-E1E5-44F8-8943-6053A5A2F4A6}"/>
                  </a:ext>
                </a:extLst>
              </p:cNvPr>
              <p:cNvSpPr/>
              <p:nvPr/>
            </p:nvSpPr>
            <p:spPr>
              <a:xfrm>
                <a:off x="600923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C05</a:t>
                </a: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0C06E48A-E7F0-4EF6-976E-E8758F716E23}"/>
                  </a:ext>
                </a:extLst>
              </p:cNvPr>
              <p:cNvCxnSpPr>
                <a:cxnSpLocks/>
                <a:stCxn id="36" idx="0"/>
                <a:endCxn id="223" idx="0"/>
              </p:cNvCxnSpPr>
              <p:nvPr/>
            </p:nvCxnSpPr>
            <p:spPr>
              <a:xfrm rot="16200000" flipV="1">
                <a:off x="3907563" y="3485267"/>
                <a:ext cx="12700" cy="319911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E45D3A1A-E4C5-4220-B902-744CBC857D18}"/>
                  </a:ext>
                </a:extLst>
              </p:cNvPr>
              <p:cNvCxnSpPr>
                <a:cxnSpLocks/>
                <a:stCxn id="225" idx="0"/>
                <a:endCxn id="21" idx="0"/>
              </p:cNvCxnSpPr>
              <p:nvPr/>
            </p:nvCxnSpPr>
            <p:spPr>
              <a:xfrm rot="16200000" flipV="1">
                <a:off x="5999670" y="3484030"/>
                <a:ext cx="12700" cy="322380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5B7AF5-3C18-4053-9324-BCD803DFF11F}"/>
                </a:ext>
              </a:extLst>
            </p:cNvPr>
            <p:cNvSpPr txBox="1"/>
            <p:nvPr/>
          </p:nvSpPr>
          <p:spPr>
            <a:xfrm>
              <a:off x="4562509" y="1882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3618</TotalTime>
  <Words>1048</Words>
  <Application>Microsoft Office PowerPoint</Application>
  <PresentationFormat>A4 Paper (210x297 mm)</PresentationFormat>
  <Paragraphs>375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184</cp:revision>
  <dcterms:created xsi:type="dcterms:W3CDTF">2018-05-29T03:36:53Z</dcterms:created>
  <dcterms:modified xsi:type="dcterms:W3CDTF">2018-06-05T06:28:09Z</dcterms:modified>
</cp:coreProperties>
</file>