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  <p:sldId id="260" r:id="rId9"/>
    <p:sldId id="266" r:id="rId10"/>
    <p:sldId id="261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0" autoAdjust="0"/>
    <p:restoredTop sz="94660"/>
  </p:normalViewPr>
  <p:slideViewPr>
    <p:cSldViewPr snapToGrid="0">
      <p:cViewPr>
        <p:scale>
          <a:sx n="100" d="100"/>
          <a:sy n="100" d="100"/>
        </p:scale>
        <p:origin x="83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31/05/2018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EF1947-C079-4924-B222-B619A49BF7A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83FAA3-FE7E-49D5-96CE-8CA7F7214D1D}"/>
                </a:ext>
              </a:extLst>
            </p:cNvPr>
            <p:cNvGrpSpPr/>
            <p:nvPr/>
          </p:nvGrpSpPr>
          <p:grpSpPr>
            <a:xfrm>
              <a:off x="4321680" y="858580"/>
              <a:ext cx="1262618" cy="836485"/>
              <a:chOff x="4321680" y="858580"/>
              <a:chExt cx="1262618" cy="83648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A2E0F8E-D24D-44D0-A624-F6D41D1C7CE5}"/>
                  </a:ext>
                </a:extLst>
              </p:cNvPr>
              <p:cNvGrpSpPr/>
              <p:nvPr/>
            </p:nvGrpSpPr>
            <p:grpSpPr>
              <a:xfrm rot="5400000">
                <a:off x="4839398" y="950165"/>
                <a:ext cx="227182" cy="1262618"/>
                <a:chOff x="6278121" y="1158240"/>
                <a:chExt cx="227182" cy="454364"/>
              </a:xfrm>
              <a:noFill/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A3195B4-9345-4056-B987-8BAC561F50AF}"/>
                    </a:ext>
                  </a:extLst>
                </p:cNvPr>
                <p:cNvSpPr/>
                <p:nvPr/>
              </p:nvSpPr>
              <p:spPr>
                <a:xfrm>
                  <a:off x="6278121" y="1158240"/>
                  <a:ext cx="227182" cy="2271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54B7DA-D138-4BB7-B67F-69F4211E8889}"/>
                    </a:ext>
                  </a:extLst>
                </p:cNvPr>
                <p:cNvSpPr/>
                <p:nvPr/>
              </p:nvSpPr>
              <p:spPr>
                <a:xfrm>
                  <a:off x="6278121" y="1385422"/>
                  <a:ext cx="227182" cy="2271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30547A5D-F79B-4D23-AC40-154B00958AA1}"/>
                  </a:ext>
                </a:extLst>
              </p:cNvPr>
              <p:cNvSpPr/>
              <p:nvPr/>
            </p:nvSpPr>
            <p:spPr>
              <a:xfrm>
                <a:off x="4321680" y="85858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Demonstrate functionality of subsystems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D54C702-1E73-41A3-9C51-2FFDBAE2295E}"/>
                </a:ext>
              </a:extLst>
            </p:cNvPr>
            <p:cNvGrpSpPr/>
            <p:nvPr/>
          </p:nvGrpSpPr>
          <p:grpSpPr>
            <a:xfrm>
              <a:off x="2052673" y="1897319"/>
              <a:ext cx="5800634" cy="836484"/>
              <a:chOff x="2052673" y="1973670"/>
              <a:chExt cx="5800634" cy="836484"/>
            </a:xfrm>
          </p:grpSpPr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A3833883-BDAC-42B0-94AC-F4E45D51F49E}"/>
                  </a:ext>
                </a:extLst>
              </p:cNvPr>
              <p:cNvSpPr/>
              <p:nvPr/>
            </p:nvSpPr>
            <p:spPr>
              <a:xfrm>
                <a:off x="2052673" y="197367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Demonstrate functionality of distance measurement (SS1)</a:t>
                </a:r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C6527608-FB20-4452-BDAA-B940B19EF720}"/>
                  </a:ext>
                </a:extLst>
              </p:cNvPr>
              <p:cNvSpPr/>
              <p:nvPr/>
            </p:nvSpPr>
            <p:spPr>
              <a:xfrm>
                <a:off x="3565345" y="197367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Demonstrate functionality of force measurement (SS2)</a:t>
                </a:r>
              </a:p>
            </p:txBody>
          </p:sp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071BCC8B-43FF-4409-B53F-0BADFFA70F35}"/>
                  </a:ext>
                </a:extLst>
              </p:cNvPr>
              <p:cNvSpPr/>
              <p:nvPr/>
            </p:nvSpPr>
            <p:spPr>
              <a:xfrm>
                <a:off x="5078017" y="197367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Demonstrate functionality of control system (SS3)</a:t>
                </a:r>
              </a:p>
            </p:txBody>
          </p:sp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544D3F81-CFB1-457D-A92F-657A1906BFFB}"/>
                  </a:ext>
                </a:extLst>
              </p:cNvPr>
              <p:cNvSpPr/>
              <p:nvPr/>
            </p:nvSpPr>
            <p:spPr>
              <a:xfrm>
                <a:off x="6590689" y="197367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Demonstrate functionality of communication (SS4)</a:t>
                </a:r>
              </a:p>
            </p:txBody>
          </p:sp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3192583" y="768222"/>
              <a:ext cx="620497" cy="1637698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4315868" y="1575853"/>
              <a:ext cx="202253" cy="44068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16200000" flipV="1">
              <a:off x="5387859" y="1575852"/>
              <a:ext cx="202253" cy="44068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6092900" y="768221"/>
              <a:ext cx="620497" cy="163770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A9AA2234-FD5B-4B8B-976D-79B7033B83CE}"/>
                </a:ext>
              </a:extLst>
            </p:cNvPr>
            <p:cNvSpPr/>
            <p:nvPr/>
          </p:nvSpPr>
          <p:spPr>
            <a:xfrm>
              <a:off x="6590689" y="391940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UART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1EB5303-2A82-4002-B0C0-97DC915385CD}"/>
                </a:ext>
              </a:extLst>
            </p:cNvPr>
            <p:cNvGrpSpPr/>
            <p:nvPr/>
          </p:nvGrpSpPr>
          <p:grpSpPr>
            <a:xfrm>
              <a:off x="3565345" y="2905976"/>
              <a:ext cx="4287962" cy="838869"/>
              <a:chOff x="3565345" y="3086374"/>
              <a:chExt cx="4287962" cy="838869"/>
            </a:xfrm>
          </p:grpSpPr>
          <p:sp>
            <p:nvSpPr>
              <p:cNvPr id="31" name="Flowchart: Alternate Process 30">
                <a:extLst>
                  <a:ext uri="{FF2B5EF4-FFF2-40B4-BE49-F238E27FC236}">
                    <a16:creationId xmlns:a16="http://schemas.microsoft.com/office/drawing/2014/main" id="{679DD8B0-32A4-4F41-A7DC-81054579EBF4}"/>
                  </a:ext>
                </a:extLst>
              </p:cNvPr>
              <p:cNvSpPr/>
              <p:nvPr/>
            </p:nvSpPr>
            <p:spPr>
              <a:xfrm>
                <a:off x="6590689" y="3088759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Demonstrate messages being transmitted over UART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6FC6986-3B83-4CFE-A501-5C6B8423CD88}"/>
                  </a:ext>
                </a:extLst>
              </p:cNvPr>
              <p:cNvGrpSpPr/>
              <p:nvPr/>
            </p:nvGrpSpPr>
            <p:grpSpPr>
              <a:xfrm>
                <a:off x="5078017" y="3088759"/>
                <a:ext cx="1262618" cy="836484"/>
                <a:chOff x="5078017" y="3088759"/>
                <a:chExt cx="1262618" cy="836484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AD8AF392-FE28-4196-9DD1-705AFD14B4F3}"/>
                    </a:ext>
                  </a:extLst>
                </p:cNvPr>
                <p:cNvGrpSpPr/>
                <p:nvPr/>
              </p:nvGrpSpPr>
              <p:grpSpPr>
                <a:xfrm>
                  <a:off x="5377312" y="3593229"/>
                  <a:ext cx="664028" cy="332014"/>
                  <a:chOff x="985157" y="4125686"/>
                  <a:chExt cx="664028" cy="332014"/>
                </a:xfrm>
                <a:noFill/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5B6CE44F-A7EE-4F3F-A808-06E0A83CCE03}"/>
                      </a:ext>
                    </a:extLst>
                  </p:cNvPr>
                  <p:cNvSpPr/>
                  <p:nvPr/>
                </p:nvSpPr>
                <p:spPr>
                  <a:xfrm>
                    <a:off x="985157" y="4125686"/>
                    <a:ext cx="332014" cy="33201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63202DD3-ECE9-44B2-9BA9-0F9B443ECDBC}"/>
                      </a:ext>
                    </a:extLst>
                  </p:cNvPr>
                  <p:cNvSpPr/>
                  <p:nvPr/>
                </p:nvSpPr>
                <p:spPr>
                  <a:xfrm>
                    <a:off x="1317171" y="4125686"/>
                    <a:ext cx="332014" cy="33201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37" name="Flowchart: Alternate Process 36">
                  <a:extLst>
                    <a:ext uri="{FF2B5EF4-FFF2-40B4-BE49-F238E27FC236}">
                      <a16:creationId xmlns:a16="http://schemas.microsoft.com/office/drawing/2014/main" id="{974CF804-4DA0-4BDC-AE5B-D754AC91E944}"/>
                    </a:ext>
                  </a:extLst>
                </p:cNvPr>
                <p:cNvSpPr/>
                <p:nvPr/>
              </p:nvSpPr>
              <p:spPr>
                <a:xfrm>
                  <a:off x="5078017" y="3088759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Demonstrate system responding appropriately to stimulus</a:t>
                  </a:r>
                </a:p>
              </p:txBody>
            </p:sp>
          </p:grpSp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B58093C0-4F77-4E41-8FD5-45BE1A84929C}"/>
                  </a:ext>
                </a:extLst>
              </p:cNvPr>
              <p:cNvSpPr/>
              <p:nvPr/>
            </p:nvSpPr>
            <p:spPr>
              <a:xfrm>
                <a:off x="3565345" y="308637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Demonstrate force application trigger safety stop</a:t>
                </a:r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33" idx="1"/>
              <a:endCxn id="39" idx="2"/>
            </p:cNvCxnSpPr>
            <p:nvPr/>
          </p:nvCxnSpPr>
          <p:spPr>
            <a:xfrm rot="10800000">
              <a:off x="4196655" y="3742460"/>
              <a:ext cx="881363" cy="11367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stCxn id="33" idx="3"/>
              <a:endCxn id="32" idx="2"/>
            </p:cNvCxnSpPr>
            <p:nvPr/>
          </p:nvCxnSpPr>
          <p:spPr>
            <a:xfrm flipV="1">
              <a:off x="6340635" y="4755887"/>
              <a:ext cx="881363" cy="12333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283E11-0BAF-4CD9-AF7C-4BD535104CBF}"/>
                </a:ext>
              </a:extLst>
            </p:cNvPr>
            <p:cNvCxnSpPr>
              <a:cxnSpLocks/>
              <a:stCxn id="33" idx="0"/>
              <a:endCxn id="37" idx="2"/>
            </p:cNvCxnSpPr>
            <p:nvPr/>
          </p:nvCxnSpPr>
          <p:spPr>
            <a:xfrm flipV="1">
              <a:off x="5709326" y="3744845"/>
              <a:ext cx="0" cy="7161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7221998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5709326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4196654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068796F-CA76-433E-849A-F9BA3A40E512}"/>
                </a:ext>
              </a:extLst>
            </p:cNvPr>
            <p:cNvCxnSpPr>
              <a:cxnSpLocks/>
              <a:stCxn id="32" idx="0"/>
              <a:endCxn id="31" idx="2"/>
            </p:cNvCxnSpPr>
            <p:nvPr/>
          </p:nvCxnSpPr>
          <p:spPr>
            <a:xfrm flipV="1">
              <a:off x="7221998" y="3744845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A0986DF-803D-4007-B32A-0BF5BD204821}"/>
                </a:ext>
              </a:extLst>
            </p:cNvPr>
            <p:cNvGrpSpPr/>
            <p:nvPr/>
          </p:nvGrpSpPr>
          <p:grpSpPr>
            <a:xfrm>
              <a:off x="2052673" y="4460984"/>
              <a:ext cx="4287962" cy="836484"/>
              <a:chOff x="2052673" y="5318936"/>
              <a:chExt cx="4287962" cy="836484"/>
            </a:xfrm>
          </p:grpSpPr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17" y="5318936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65ECB88-7C4A-4801-9FA0-3C62B672EF7E}"/>
                  </a:ext>
                </a:extLst>
              </p:cNvPr>
              <p:cNvGrpSpPr/>
              <p:nvPr/>
            </p:nvGrpSpPr>
            <p:grpSpPr>
              <a:xfrm>
                <a:off x="2052673" y="5318936"/>
                <a:ext cx="1262618" cy="836484"/>
                <a:chOff x="2052673" y="5318936"/>
                <a:chExt cx="1262618" cy="83648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7E4E1FA-11AC-46F2-8D2D-D60249DB118D}"/>
                    </a:ext>
                  </a:extLst>
                </p:cNvPr>
                <p:cNvGrpSpPr/>
                <p:nvPr/>
              </p:nvGrpSpPr>
              <p:grpSpPr>
                <a:xfrm>
                  <a:off x="2351968" y="5318936"/>
                  <a:ext cx="664028" cy="332014"/>
                  <a:chOff x="985157" y="4125686"/>
                  <a:chExt cx="664028" cy="332014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4252B57-3E1E-4BDB-B75A-AED55038E90A}"/>
                      </a:ext>
                    </a:extLst>
                  </p:cNvPr>
                  <p:cNvSpPr/>
                  <p:nvPr/>
                </p:nvSpPr>
                <p:spPr>
                  <a:xfrm>
                    <a:off x="985157" y="4125686"/>
                    <a:ext cx="332014" cy="3320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2DCF4CA2-160B-4F92-A433-4F7E43D2F2F7}"/>
                      </a:ext>
                    </a:extLst>
                  </p:cNvPr>
                  <p:cNvSpPr/>
                  <p:nvPr/>
                </p:nvSpPr>
                <p:spPr>
                  <a:xfrm>
                    <a:off x="1317171" y="4125686"/>
                    <a:ext cx="332014" cy="3320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63" name="Flowchart: Alternate Process 62">
                  <a:extLst>
                    <a:ext uri="{FF2B5EF4-FFF2-40B4-BE49-F238E27FC236}">
                      <a16:creationId xmlns:a16="http://schemas.microsoft.com/office/drawing/2014/main" id="{D9B136AE-C3EB-463F-B896-8E998188D051}"/>
                    </a:ext>
                  </a:extLst>
                </p:cNvPr>
                <p:cNvSpPr/>
                <p:nvPr/>
              </p:nvSpPr>
              <p:spPr>
                <a:xfrm>
                  <a:off x="2052673" y="531893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Show actuator position adjusting due to distance measurement</a:t>
                  </a:r>
                </a:p>
              </p:txBody>
            </p:sp>
          </p:grp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2683982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838585" y="2756250"/>
              <a:ext cx="716139" cy="269333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3565344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827962" y="5297468"/>
              <a:ext cx="881364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2683982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2F7D74-9C7E-4282-8518-6335A6C346A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900001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4977F6-5F00-494F-89EC-D630C7E2CDD0}"/>
                </a:ext>
              </a:extLst>
            </p:cNvPr>
            <p:cNvGrpSpPr/>
            <p:nvPr/>
          </p:nvGrpSpPr>
          <p:grpSpPr>
            <a:xfrm>
              <a:off x="4321691" y="4063308"/>
              <a:ext cx="1262618" cy="836484"/>
              <a:chOff x="3466268" y="4063308"/>
              <a:chExt cx="1262618" cy="83648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193981C-E5FC-46A4-AD24-3EBF9F74A720}"/>
                  </a:ext>
                </a:extLst>
              </p:cNvPr>
              <p:cNvGrpSpPr/>
              <p:nvPr/>
            </p:nvGrpSpPr>
            <p:grpSpPr>
              <a:xfrm>
                <a:off x="3466268" y="4771881"/>
                <a:ext cx="1262618" cy="127911"/>
                <a:chOff x="2977867" y="3786795"/>
                <a:chExt cx="1004845" cy="12791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2BFDA6C-A730-42C2-91CB-ADF3CFF96A75}"/>
                    </a:ext>
                  </a:extLst>
                </p:cNvPr>
                <p:cNvSpPr/>
                <p:nvPr/>
              </p:nvSpPr>
              <p:spPr>
                <a:xfrm rot="5400000">
                  <a:off x="3038787" y="3725875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F913119-EB6E-4621-9A43-F98D67D58694}"/>
                    </a:ext>
                  </a:extLst>
                </p:cNvPr>
                <p:cNvSpPr/>
                <p:nvPr/>
              </p:nvSpPr>
              <p:spPr>
                <a:xfrm rot="5400000">
                  <a:off x="3290484" y="3725876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2E14582-77A3-43F5-8367-92D5F5EF04DB}"/>
                    </a:ext>
                  </a:extLst>
                </p:cNvPr>
                <p:cNvSpPr/>
                <p:nvPr/>
              </p:nvSpPr>
              <p:spPr>
                <a:xfrm rot="5400000">
                  <a:off x="3542188" y="3725877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E252E39-DB9F-45A2-B56B-419C70A6F4D7}"/>
                    </a:ext>
                  </a:extLst>
                </p:cNvPr>
                <p:cNvSpPr/>
                <p:nvPr/>
              </p:nvSpPr>
              <p:spPr>
                <a:xfrm rot="5400000">
                  <a:off x="3793885" y="3725878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9" name="Flowchart: Alternate Process 28">
                <a:extLst>
                  <a:ext uri="{FF2B5EF4-FFF2-40B4-BE49-F238E27FC236}">
                    <a16:creationId xmlns:a16="http://schemas.microsoft.com/office/drawing/2014/main" id="{642B8AF3-139C-4DD2-999B-77467D9913C8}"/>
                  </a:ext>
                </a:extLst>
              </p:cNvPr>
              <p:cNvSpPr/>
              <p:nvPr/>
            </p:nvSpPr>
            <p:spPr>
              <a:xfrm>
                <a:off x="3466268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distance / proximity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1A8A370-EA07-4435-A94A-5EB174BCE0D4}"/>
                </a:ext>
              </a:extLst>
            </p:cNvPr>
            <p:cNvCxnSpPr>
              <a:cxnSpLocks/>
              <a:stCxn id="29" idx="1"/>
              <a:endCxn id="17" idx="0"/>
            </p:cNvCxnSpPr>
            <p:nvPr/>
          </p:nvCxnSpPr>
          <p:spPr>
            <a:xfrm rot="10800000" flipV="1">
              <a:off x="2435089" y="4481550"/>
              <a:ext cx="1886602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125" idx="3"/>
              <a:endCxn id="19" idx="0"/>
            </p:cNvCxnSpPr>
            <p:nvPr/>
          </p:nvCxnSpPr>
          <p:spPr>
            <a:xfrm rot="16200000" flipH="1">
              <a:off x="5342744" y="4668184"/>
              <a:ext cx="217955" cy="681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29" idx="3"/>
              <a:endCxn id="86" idx="0"/>
            </p:cNvCxnSpPr>
            <p:nvPr/>
          </p:nvCxnSpPr>
          <p:spPr>
            <a:xfrm>
              <a:off x="5584309" y="4481550"/>
              <a:ext cx="1886603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066398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4745006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6423614" y="5535988"/>
              <a:ext cx="415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471340E-EC2C-4658-9D26-0C3E15A1296E}"/>
                </a:ext>
              </a:extLst>
            </p:cNvPr>
            <p:cNvCxnSpPr>
              <a:cxnSpLocks/>
              <a:stCxn id="124" idx="3"/>
              <a:endCxn id="18" idx="0"/>
            </p:cNvCxnSpPr>
            <p:nvPr/>
          </p:nvCxnSpPr>
          <p:spPr>
            <a:xfrm rot="5400000">
              <a:off x="4345303" y="4668185"/>
              <a:ext cx="217956" cy="681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DED509C-61DE-4BD3-8180-306CE6B2DBBB}"/>
                </a:ext>
              </a:extLst>
            </p:cNvPr>
            <p:cNvGrpSpPr/>
            <p:nvPr/>
          </p:nvGrpSpPr>
          <p:grpSpPr>
            <a:xfrm>
              <a:off x="1803780" y="5117746"/>
              <a:ext cx="6298441" cy="836484"/>
              <a:chOff x="1763424" y="5117746"/>
              <a:chExt cx="6298441" cy="836484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6880F27-7869-44F4-BA18-C658D30CC6F6}"/>
                  </a:ext>
                </a:extLst>
              </p:cNvPr>
              <p:cNvSpPr/>
              <p:nvPr/>
            </p:nvSpPr>
            <p:spPr>
              <a:xfrm>
                <a:off x="1763424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Signal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7FB19F-0FFD-483C-9DDF-3FDD57B3763C}"/>
                  </a:ext>
                </a:extLst>
              </p:cNvPr>
              <p:cNvSpPr/>
              <p:nvPr/>
            </p:nvSpPr>
            <p:spPr>
              <a:xfrm>
                <a:off x="3442032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Remove Noise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3217BC8F-77B9-4DBD-AD64-60D7FAAF745C}"/>
                  </a:ext>
                </a:extLst>
              </p:cNvPr>
              <p:cNvSpPr/>
              <p:nvPr/>
            </p:nvSpPr>
            <p:spPr>
              <a:xfrm>
                <a:off x="512064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Apply Sufficient Amplification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484A4846-31D9-46DC-A34A-EE6B8EDF80BE}"/>
                  </a:ext>
                </a:extLst>
              </p:cNvPr>
              <p:cNvSpPr/>
              <p:nvPr/>
            </p:nvSpPr>
            <p:spPr>
              <a:xfrm>
                <a:off x="6799247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Signal</a:t>
                </a:r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69ECF706-1FDA-4E1A-8C85-67EDF63C6058}"/>
                </a:ext>
              </a:extLst>
            </p:cNvPr>
            <p:cNvSpPr/>
            <p:nvPr/>
          </p:nvSpPr>
          <p:spPr>
            <a:xfrm>
              <a:off x="7743380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143" name="Flowchart: Alternate Process 142">
              <a:extLst>
                <a:ext uri="{FF2B5EF4-FFF2-40B4-BE49-F238E27FC236}">
                  <a16:creationId xmlns:a16="http://schemas.microsoft.com/office/drawing/2014/main" id="{5EE8BAA9-0AB9-4D7E-B5B4-44B8316F3839}"/>
                </a:ext>
              </a:extLst>
            </p:cNvPr>
            <p:cNvSpPr/>
            <p:nvPr/>
          </p:nvSpPr>
          <p:spPr>
            <a:xfrm>
              <a:off x="7743380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2162619" y="3427114"/>
              <a:ext cx="2159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>
              <a:off x="4953000" y="3845356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CC017A0B-5B42-4E30-BE82-50B4D305FAFC}"/>
                </a:ext>
              </a:extLst>
            </p:cNvPr>
            <p:cNvSpPr/>
            <p:nvPr/>
          </p:nvSpPr>
          <p:spPr>
            <a:xfrm>
              <a:off x="900001" y="406331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Create fixed measurement point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FC219AF-DDB2-4F24-8344-3C79CA687518}"/>
                </a:ext>
              </a:extLst>
            </p:cNvPr>
            <p:cNvCxnSpPr>
              <a:cxnSpLocks/>
              <a:stCxn id="47" idx="0"/>
              <a:endCxn id="24" idx="2"/>
            </p:cNvCxnSpPr>
            <p:nvPr/>
          </p:nvCxnSpPr>
          <p:spPr>
            <a:xfrm flipV="1">
              <a:off x="1531310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610</Words>
  <Application>Microsoft Office PowerPoint</Application>
  <PresentationFormat>A4 Paper (210x297 mm)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94</cp:revision>
  <dcterms:created xsi:type="dcterms:W3CDTF">2018-05-29T03:36:53Z</dcterms:created>
  <dcterms:modified xsi:type="dcterms:W3CDTF">2018-05-31T08:26:44Z</dcterms:modified>
</cp:coreProperties>
</file>