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15F"/>
    <a:srgbClr val="638848"/>
    <a:srgbClr val="3A463B"/>
    <a:srgbClr val="324E35"/>
    <a:srgbClr val="425A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3FE8-8B4F-4250-A925-56E8220D1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414EC-2BD7-4289-BE25-213CBF7AE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A125F-2CEE-4CC3-BF5C-7F0F21B0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359C-A950-4B8A-AAD4-A271DC28ED96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9BB7D-BFE1-403E-8508-7C322928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05CD9-D02B-441F-93DF-DF472AE6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CE84-E13F-47F5-9E7E-03135C00A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840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2FDA-10A3-4DA9-959D-72A0BEC9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7B9CB-6884-4CA9-8214-188FBC394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EB67-0EDD-41FF-9CBA-D21B5796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359C-A950-4B8A-AAD4-A271DC28ED96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D5EE5-CFBA-42CD-B59A-DE67B8D3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63E11-A3CD-460C-90F2-3819D798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CE84-E13F-47F5-9E7E-03135C00A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032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6FC6C-4812-4DFA-A2D4-F3F5806D5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52E0D-6A42-4ED1-86DD-A921C5FD9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A5DA-50E1-49F8-8C34-942684DD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359C-A950-4B8A-AAD4-A271DC28ED96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17BDB-0BCD-4EB2-946E-6B8E9E1B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DC47B-848C-40B6-9A01-E45F97D5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CE84-E13F-47F5-9E7E-03135C00A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427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1396-666E-402B-829F-C75D2962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3C62F-4648-4A67-B4B9-11EDA53B7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EAE79-7BB8-422A-B053-CB7E4DA5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359C-A950-4B8A-AAD4-A271DC28ED96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3CEDB-7DE2-4FD5-A0B2-ED99AA8E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025CF-EBFA-414E-B201-6E9C41E8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CE84-E13F-47F5-9E7E-03135C00A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99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014C-31F3-4657-8550-8057D3CC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BFA98-70FB-4DD0-951A-A5E2ECF29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46E2B-9EC0-45B2-A599-617EC31C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359C-A950-4B8A-AAD4-A271DC28ED96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8C007-4029-41E4-8F43-F894B686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953C-231A-4856-BE93-C609573E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CE84-E13F-47F5-9E7E-03135C00A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889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70AB-EB18-4C82-9D5E-9F57F621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4A3D7-385D-49A5-9883-79878F97B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6A86D-2057-47D0-9C6D-F500C584C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1AE43-32B5-4658-85F2-1A882490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359C-A950-4B8A-AAD4-A271DC28ED96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91068-7681-439A-BE66-03947033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4C8F7-B5E3-4832-8112-9700C69C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CE84-E13F-47F5-9E7E-03135C00A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607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D4A9-CB2E-48F2-98CF-C1B82574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6095B-D10D-40A3-9EDA-604621F2B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4A8A9-3D7C-43CF-AE74-20640AE7E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10740-451B-44A8-996B-927A07341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24A53-3DA9-4B6B-89E0-DDF0BCA5F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7413C5-663C-43EF-BAE6-0450D092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359C-A950-4B8A-AAD4-A271DC28ED96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8C5FE-F2C8-48E9-8EFB-4DCE12C1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A10CF-2A11-4A7E-8302-E02425C5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CE84-E13F-47F5-9E7E-03135C00A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067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AB56-74E6-4A9F-8352-56DC81A0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3D5C2-A062-4AF4-992A-5301DBE5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359C-A950-4B8A-AAD4-A271DC28ED96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219A2-2728-439F-A683-FBD885C6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B36AF-7C72-4A20-A8BE-78AC7897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CE84-E13F-47F5-9E7E-03135C00A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38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6BF34-7E6B-4E6A-9C15-01D03B6A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359C-A950-4B8A-AAD4-A271DC28ED96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30DA9-B14B-4316-9EB6-491205CC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E7137-02DF-4CBA-9CF6-B4ED7C0E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CE84-E13F-47F5-9E7E-03135C00A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010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2AC5-3290-4E97-909D-04E130A2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543-6144-4B55-B2D8-3CFF2583E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B4250-61F4-4E18-8A03-F8A390217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4451D-2711-47FE-85D7-96A8BCC8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359C-A950-4B8A-AAD4-A271DC28ED96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02057-3149-4AC8-AE5D-C03B4792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2A0D0-8F14-443B-9F49-168D4218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CE84-E13F-47F5-9E7E-03135C00A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42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3A41-7E25-4F60-B2EB-C4059F26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5628F-971D-4A3A-B00F-DA2DC740D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56559-0DFB-4152-8965-C9D7B3DF8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37009-EBCC-43BE-B537-5B22B984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359C-A950-4B8A-AAD4-A271DC28ED96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0F0BB-D138-4AF8-90B3-019D50AC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98654-06A4-4771-878E-660914E5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CE84-E13F-47F5-9E7E-03135C00A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890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101C8-837E-4EBB-A05C-7445D9EA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1A606-C00E-4C71-A000-348A9ECE4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35AB8-D0D4-425A-821E-9B8C054B9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5359C-A950-4B8A-AAD4-A271DC28ED96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144D-F8FB-49A9-A34E-AF826C90E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70DA3-A01E-4357-AC09-EC11D6250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ECE84-E13F-47F5-9E7E-03135C00A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844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7F36A6-6B5D-47FE-BA3E-174D8C986D4D}"/>
              </a:ext>
            </a:extLst>
          </p:cNvPr>
          <p:cNvSpPr/>
          <p:nvPr/>
        </p:nvSpPr>
        <p:spPr>
          <a:xfrm>
            <a:off x="536380" y="418887"/>
            <a:ext cx="781582" cy="781582"/>
          </a:xfrm>
          <a:prstGeom prst="rect">
            <a:avLst/>
          </a:prstGeom>
          <a:solidFill>
            <a:srgbClr val="63884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D44B3-F614-4EE3-BF76-C1674C7FFA11}"/>
              </a:ext>
            </a:extLst>
          </p:cNvPr>
          <p:cNvSpPr txBox="1"/>
          <p:nvPr/>
        </p:nvSpPr>
        <p:spPr>
          <a:xfrm>
            <a:off x="1404804" y="625012"/>
            <a:ext cx="157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Dungeon Floor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222C26-E3D7-4400-8DDA-0E977B364DAF}"/>
              </a:ext>
            </a:extLst>
          </p:cNvPr>
          <p:cNvSpPr/>
          <p:nvPr/>
        </p:nvSpPr>
        <p:spPr>
          <a:xfrm>
            <a:off x="536380" y="1466616"/>
            <a:ext cx="781582" cy="781582"/>
          </a:xfrm>
          <a:prstGeom prst="rect">
            <a:avLst/>
          </a:prstGeom>
          <a:solidFill>
            <a:srgbClr val="324E3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BADE1-FE7B-4F79-B002-062966F0B601}"/>
              </a:ext>
            </a:extLst>
          </p:cNvPr>
          <p:cNvSpPr txBox="1"/>
          <p:nvPr/>
        </p:nvSpPr>
        <p:spPr>
          <a:xfrm>
            <a:off x="1404804" y="1672741"/>
            <a:ext cx="150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Dungeon Wall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33F716-8ECF-4176-94F1-860B4773DAC2}"/>
              </a:ext>
            </a:extLst>
          </p:cNvPr>
          <p:cNvSpPr/>
          <p:nvPr/>
        </p:nvSpPr>
        <p:spPr>
          <a:xfrm>
            <a:off x="536380" y="2514345"/>
            <a:ext cx="781582" cy="781582"/>
          </a:xfrm>
          <a:prstGeom prst="rect">
            <a:avLst/>
          </a:prstGeom>
          <a:solidFill>
            <a:srgbClr val="67715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CF362E-17B9-474A-926E-E07F6597B6F8}"/>
              </a:ext>
            </a:extLst>
          </p:cNvPr>
          <p:cNvSpPr txBox="1"/>
          <p:nvPr/>
        </p:nvSpPr>
        <p:spPr>
          <a:xfrm>
            <a:off x="1404804" y="2720470"/>
            <a:ext cx="2337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Unseen Dungeon Floor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D22EBB-5236-4339-8A36-C35831F2C037}"/>
              </a:ext>
            </a:extLst>
          </p:cNvPr>
          <p:cNvSpPr/>
          <p:nvPr/>
        </p:nvSpPr>
        <p:spPr>
          <a:xfrm>
            <a:off x="536380" y="3562074"/>
            <a:ext cx="781582" cy="781582"/>
          </a:xfrm>
          <a:prstGeom prst="rect">
            <a:avLst/>
          </a:prstGeom>
          <a:solidFill>
            <a:srgbClr val="3A46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87CC4E-0B60-42E8-86A7-7204EDAD9BA2}"/>
              </a:ext>
            </a:extLst>
          </p:cNvPr>
          <p:cNvSpPr txBox="1"/>
          <p:nvPr/>
        </p:nvSpPr>
        <p:spPr>
          <a:xfrm>
            <a:off x="1404804" y="3768199"/>
            <a:ext cx="22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Unseen Dungeon Wall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6B4A48-6E77-4770-BEB0-B4CAD9A1AF97}"/>
              </a:ext>
            </a:extLst>
          </p:cNvPr>
          <p:cNvSpPr/>
          <p:nvPr/>
        </p:nvSpPr>
        <p:spPr>
          <a:xfrm>
            <a:off x="536380" y="5657531"/>
            <a:ext cx="781582" cy="78158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A1EC11-78F3-44E8-8818-05FEEDEDE0CD}"/>
              </a:ext>
            </a:extLst>
          </p:cNvPr>
          <p:cNvSpPr txBox="1"/>
          <p:nvPr/>
        </p:nvSpPr>
        <p:spPr>
          <a:xfrm>
            <a:off x="1404804" y="5863656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30E8-750F-44F6-B507-7B8DD86A0653}"/>
              </a:ext>
            </a:extLst>
          </p:cNvPr>
          <p:cNvSpPr/>
          <p:nvPr/>
        </p:nvSpPr>
        <p:spPr>
          <a:xfrm>
            <a:off x="536380" y="4609803"/>
            <a:ext cx="781582" cy="78158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12EC38-7B0A-421E-958B-8AC528F7C2E2}"/>
              </a:ext>
            </a:extLst>
          </p:cNvPr>
          <p:cNvSpPr txBox="1"/>
          <p:nvPr/>
        </p:nvSpPr>
        <p:spPr>
          <a:xfrm>
            <a:off x="1404804" y="4815928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Text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F0DDCB-54C7-4A21-9232-7DFEDA568102}"/>
              </a:ext>
            </a:extLst>
          </p:cNvPr>
          <p:cNvSpPr/>
          <p:nvPr/>
        </p:nvSpPr>
        <p:spPr>
          <a:xfrm>
            <a:off x="4436628" y="418887"/>
            <a:ext cx="781582" cy="78158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91F8BA-88FA-4AE3-A7DE-FFF1C1FB1C5B}"/>
              </a:ext>
            </a:extLst>
          </p:cNvPr>
          <p:cNvSpPr txBox="1"/>
          <p:nvPr/>
        </p:nvSpPr>
        <p:spPr>
          <a:xfrm>
            <a:off x="5305052" y="625012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1EF0CF-3BB2-41FF-8C4C-4D936AA7D162}"/>
              </a:ext>
            </a:extLst>
          </p:cNvPr>
          <p:cNvSpPr/>
          <p:nvPr/>
        </p:nvSpPr>
        <p:spPr>
          <a:xfrm>
            <a:off x="4436628" y="1466616"/>
            <a:ext cx="781582" cy="78158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8A0A81-11BF-4CE8-A585-C92A05439BDC}"/>
              </a:ext>
            </a:extLst>
          </p:cNvPr>
          <p:cNvSpPr txBox="1"/>
          <p:nvPr/>
        </p:nvSpPr>
        <p:spPr>
          <a:xfrm>
            <a:off x="5305052" y="1672741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Text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3D302CE-F0F4-4D6D-A2ED-32E7B7C27A6F}"/>
              </a:ext>
            </a:extLst>
          </p:cNvPr>
          <p:cNvSpPr/>
          <p:nvPr/>
        </p:nvSpPr>
        <p:spPr>
          <a:xfrm>
            <a:off x="4436628" y="2514345"/>
            <a:ext cx="781582" cy="78158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767548-51C5-41EF-9ECD-3A4E76241058}"/>
              </a:ext>
            </a:extLst>
          </p:cNvPr>
          <p:cNvSpPr txBox="1"/>
          <p:nvPr/>
        </p:nvSpPr>
        <p:spPr>
          <a:xfrm>
            <a:off x="5305052" y="2720470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1638D6-244B-43BC-840D-FBECA3C0479E}"/>
              </a:ext>
            </a:extLst>
          </p:cNvPr>
          <p:cNvSpPr/>
          <p:nvPr/>
        </p:nvSpPr>
        <p:spPr>
          <a:xfrm>
            <a:off x="4436628" y="3562074"/>
            <a:ext cx="781582" cy="78158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20E22E-ABB0-42E2-B816-FC953C02A9A4}"/>
              </a:ext>
            </a:extLst>
          </p:cNvPr>
          <p:cNvSpPr txBox="1"/>
          <p:nvPr/>
        </p:nvSpPr>
        <p:spPr>
          <a:xfrm>
            <a:off x="5305052" y="3768199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232EF0-4874-4E68-A448-CB105AA1F93E}"/>
              </a:ext>
            </a:extLst>
          </p:cNvPr>
          <p:cNvSpPr/>
          <p:nvPr/>
        </p:nvSpPr>
        <p:spPr>
          <a:xfrm>
            <a:off x="4436628" y="5657531"/>
            <a:ext cx="781582" cy="78158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CA359E-B417-4018-993D-3D72B4CC5D94}"/>
              </a:ext>
            </a:extLst>
          </p:cNvPr>
          <p:cNvSpPr txBox="1"/>
          <p:nvPr/>
        </p:nvSpPr>
        <p:spPr>
          <a:xfrm>
            <a:off x="5305052" y="5863656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Text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EA186C-F75C-4F44-9406-B96B0DF4D295}"/>
              </a:ext>
            </a:extLst>
          </p:cNvPr>
          <p:cNvSpPr/>
          <p:nvPr/>
        </p:nvSpPr>
        <p:spPr>
          <a:xfrm>
            <a:off x="4436628" y="4609803"/>
            <a:ext cx="781582" cy="78158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740D69-3988-45C9-93C5-27F21C067E64}"/>
              </a:ext>
            </a:extLst>
          </p:cNvPr>
          <p:cNvSpPr txBox="1"/>
          <p:nvPr/>
        </p:nvSpPr>
        <p:spPr>
          <a:xfrm>
            <a:off x="5305052" y="4815928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Text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7FC8BA7-49FF-4EDE-BDBE-8C7E13462E04}"/>
              </a:ext>
            </a:extLst>
          </p:cNvPr>
          <p:cNvSpPr/>
          <p:nvPr/>
        </p:nvSpPr>
        <p:spPr>
          <a:xfrm>
            <a:off x="8336876" y="418887"/>
            <a:ext cx="781582" cy="78158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8A6530-D321-4ACE-8D12-D71BFDA9F4B5}"/>
              </a:ext>
            </a:extLst>
          </p:cNvPr>
          <p:cNvSpPr txBox="1"/>
          <p:nvPr/>
        </p:nvSpPr>
        <p:spPr>
          <a:xfrm>
            <a:off x="9205300" y="625012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2AFA910-459F-4231-B7F8-481AEE4BBB54}"/>
              </a:ext>
            </a:extLst>
          </p:cNvPr>
          <p:cNvSpPr/>
          <p:nvPr/>
        </p:nvSpPr>
        <p:spPr>
          <a:xfrm>
            <a:off x="8336876" y="1466616"/>
            <a:ext cx="781582" cy="78158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E7F989-54D9-43CA-93C4-FB9F0D18AF88}"/>
              </a:ext>
            </a:extLst>
          </p:cNvPr>
          <p:cNvSpPr txBox="1"/>
          <p:nvPr/>
        </p:nvSpPr>
        <p:spPr>
          <a:xfrm>
            <a:off x="9205300" y="1672741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Text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03CED51-0101-4B83-904E-B30D3D3B5DD2}"/>
              </a:ext>
            </a:extLst>
          </p:cNvPr>
          <p:cNvSpPr/>
          <p:nvPr/>
        </p:nvSpPr>
        <p:spPr>
          <a:xfrm>
            <a:off x="8336876" y="2514345"/>
            <a:ext cx="781582" cy="78158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9A91B2-942F-412E-87FC-D18B42A7DB55}"/>
              </a:ext>
            </a:extLst>
          </p:cNvPr>
          <p:cNvSpPr txBox="1"/>
          <p:nvPr/>
        </p:nvSpPr>
        <p:spPr>
          <a:xfrm>
            <a:off x="9205300" y="2720470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Text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BE1A7A-6A7D-424B-866E-058ABDD7BF15}"/>
              </a:ext>
            </a:extLst>
          </p:cNvPr>
          <p:cNvSpPr/>
          <p:nvPr/>
        </p:nvSpPr>
        <p:spPr>
          <a:xfrm>
            <a:off x="8336876" y="3562074"/>
            <a:ext cx="781582" cy="78158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C083EB-8951-4CC8-869D-1D1714FE515E}"/>
              </a:ext>
            </a:extLst>
          </p:cNvPr>
          <p:cNvSpPr txBox="1"/>
          <p:nvPr/>
        </p:nvSpPr>
        <p:spPr>
          <a:xfrm>
            <a:off x="9205300" y="3768199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Text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96F2FD-C84F-4F18-B0C6-E4D19D4B19A8}"/>
              </a:ext>
            </a:extLst>
          </p:cNvPr>
          <p:cNvSpPr/>
          <p:nvPr/>
        </p:nvSpPr>
        <p:spPr>
          <a:xfrm>
            <a:off x="8336876" y="5657531"/>
            <a:ext cx="781582" cy="78158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43254E-5A19-4865-B011-3F5290595681}"/>
              </a:ext>
            </a:extLst>
          </p:cNvPr>
          <p:cNvSpPr txBox="1"/>
          <p:nvPr/>
        </p:nvSpPr>
        <p:spPr>
          <a:xfrm>
            <a:off x="9205300" y="5863656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Text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7AD61BF-6BA7-484B-8074-F0ED7D79EF22}"/>
              </a:ext>
            </a:extLst>
          </p:cNvPr>
          <p:cNvSpPr/>
          <p:nvPr/>
        </p:nvSpPr>
        <p:spPr>
          <a:xfrm>
            <a:off x="8336876" y="4609803"/>
            <a:ext cx="781582" cy="78158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6B02B9-2366-495A-B3DA-B04DA18B78D0}"/>
              </a:ext>
            </a:extLst>
          </p:cNvPr>
          <p:cNvSpPr txBox="1"/>
          <p:nvPr/>
        </p:nvSpPr>
        <p:spPr>
          <a:xfrm>
            <a:off x="9205300" y="4815928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89502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1</cp:revision>
  <dcterms:created xsi:type="dcterms:W3CDTF">2018-10-08T21:52:42Z</dcterms:created>
  <dcterms:modified xsi:type="dcterms:W3CDTF">2018-10-08T21:58:44Z</dcterms:modified>
</cp:coreProperties>
</file>