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5ECD-D3DA-4B68-8A61-E3612370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5914-6360-4299-8F19-4C2A28658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BB25-F1CC-4AC2-803C-0CAE0C88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948E-F505-414E-860E-3F74402C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B531-134C-4C70-869D-808B3F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36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31BC-8C6D-4CA5-A024-966755A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06029-A860-403C-A6F2-6CFE0D08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60E3-80DD-4A4A-8F70-E31803D2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6BD1-E87D-415E-B2FD-7DAA1E9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CEDD4-C058-4AED-B954-4C43FA39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1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09A43-C139-4DF7-9052-55BCE64AE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DFEE-1F62-4D9C-9499-18EF4206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6D65-8809-44C1-A4D4-B5962E49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83E0-0687-4CF4-B51E-A6096FB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0C4C-5E95-478E-BB8D-D2CCF93D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4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016-151A-4B06-B889-9A209DA2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9991-4E7C-4BA1-AEBD-EDC2676E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F29F-0B31-4174-A79D-E91BDD68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F75E-5156-4641-B699-066CD3AE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0CC3-4541-42BF-ADAC-2872A6B0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1C21-753A-40A7-A5DE-3AAF76B1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A2F33-57D0-4CED-954E-1771CCD5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14B5-AEB1-47F2-9EA9-74AB30C9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70E8-1A7A-4933-99DF-AF0F996C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5EC2-18F2-4215-A104-5D4C2706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96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9A6A-8984-4916-8B3F-85136BA7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762E-9B4A-4D34-8182-5C022E9D1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1ADA6-6FE8-4C73-A22F-41530551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BD383-3B77-4CAC-A1E3-03993A9E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5ED2-50B3-496A-982C-AB500C7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F3AE-8510-465C-A1E1-F6E6BE71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08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A3D4-35AF-45F1-80B0-7E1CB6B6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095D-F625-46C5-9178-FB9FEAF6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BA01B-A3A9-401F-9622-57223B53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FECB8-16E8-4E5A-882C-E7C40CE90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8C070-B1C4-4142-97ED-1067040F6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17CAE-F90C-4D90-9C06-A35606D8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5649A-E7E2-416A-B00D-DEEDE50C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41BE7-8EF7-45A5-B834-9D3B6C5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31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81CF-A327-4D44-A2BD-C7E033F7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4B454-E363-47E0-99A6-5B9B5E1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93DC5-5A43-4F8A-8ADE-7BB31076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B62C9-FE1B-48E6-BA39-6C0DEB61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5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05B12-E76B-4090-96DF-0AAF7DA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3DE17-03BF-4224-B6CC-8C4CF6DD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AB5AE-53C1-405D-AF50-003EC226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2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946B-9525-4438-A391-A2C9D198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527F-AD5E-4EDE-85BC-F3BFB09D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D2C06-858A-4B0A-BE05-A26CF655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E317D-CE15-4BA6-8BCC-1228ACB6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4FE1-3BF7-47A6-AF9A-63F0C496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EDF0-B4D4-45B1-8454-D29A54DA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27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14D3-163D-48AD-B37F-2DFA6681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F23D4-3335-490B-A62D-CEB0B33DB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53E74-05E0-457D-859C-9930234B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5D330-ABF3-46D4-B503-A8AF886B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78CC-628B-40A7-9040-22236156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BFB2-6F69-41E9-BB6B-2A0256B1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16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4601B-1B64-4FC9-9FF6-F277E17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B69E-C392-4239-979A-86AA2007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B5DA-67FC-40E2-AFAD-8060B76B3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B2CBB-5842-4B9C-ACF9-7F82EA6C8897}" type="datetimeFigureOut">
              <a:rPr lang="en-CA" smtClean="0"/>
              <a:t>2019-12-22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BC9B-6EF8-4C93-B6EA-4C3575F7A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DC6A-6160-46C8-82DE-66E89DDA9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B114-5710-4611-B0C2-7DBA2DC32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8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F89D02-8FC1-4CCF-B260-69AFC56B11C8}"/>
              </a:ext>
            </a:extLst>
          </p:cNvPr>
          <p:cNvCxnSpPr>
            <a:cxnSpLocks/>
          </p:cNvCxnSpPr>
          <p:nvPr/>
        </p:nvCxnSpPr>
        <p:spPr>
          <a:xfrm>
            <a:off x="2641600" y="3525520"/>
            <a:ext cx="690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C7FE63-6AA7-473C-BB8A-6ABD933827DA}"/>
              </a:ext>
            </a:extLst>
          </p:cNvPr>
          <p:cNvCxnSpPr/>
          <p:nvPr/>
        </p:nvCxnSpPr>
        <p:spPr>
          <a:xfrm flipV="1">
            <a:off x="6096000" y="924025"/>
            <a:ext cx="0" cy="516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A499D0-133E-4FA6-B81C-8468CC31F47C}"/>
              </a:ext>
            </a:extLst>
          </p:cNvPr>
          <p:cNvSpPr/>
          <p:nvPr/>
        </p:nvSpPr>
        <p:spPr>
          <a:xfrm>
            <a:off x="3676852" y="3429000"/>
            <a:ext cx="259862" cy="23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7A0D7-8001-441C-9FC5-BEC4A03AE0F6}"/>
              </a:ext>
            </a:extLst>
          </p:cNvPr>
          <p:cNvSpPr/>
          <p:nvPr/>
        </p:nvSpPr>
        <p:spPr>
          <a:xfrm>
            <a:off x="8125356" y="3429000"/>
            <a:ext cx="259862" cy="23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DF85E-4064-4A79-B88C-AC6F5F15E45C}"/>
              </a:ext>
            </a:extLst>
          </p:cNvPr>
          <p:cNvSpPr txBox="1"/>
          <p:nvPr/>
        </p:nvSpPr>
        <p:spPr>
          <a:xfrm>
            <a:off x="9577117" y="3349600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FE87-9FAF-4E1B-B9EA-8557C19E3ADC}"/>
              </a:ext>
            </a:extLst>
          </p:cNvPr>
          <p:cNvSpPr txBox="1"/>
          <p:nvPr/>
        </p:nvSpPr>
        <p:spPr>
          <a:xfrm>
            <a:off x="5931300" y="506433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6ECEC-EF8E-499A-8C41-97AD8D7C8500}"/>
              </a:ext>
            </a:extLst>
          </p:cNvPr>
          <p:cNvSpPr txBox="1"/>
          <p:nvPr/>
        </p:nvSpPr>
        <p:spPr>
          <a:xfrm>
            <a:off x="3472291" y="3763739"/>
            <a:ext cx="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-R/2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949AB-B049-4B5A-8E9A-F85091BC4141}"/>
              </a:ext>
            </a:extLst>
          </p:cNvPr>
          <p:cNvSpPr txBox="1"/>
          <p:nvPr/>
        </p:nvSpPr>
        <p:spPr>
          <a:xfrm>
            <a:off x="8013811" y="3763739"/>
            <a:ext cx="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R/2</a:t>
            </a:r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94AFC86E-9A17-4CA0-99A4-76B4B82E7A03}"/>
              </a:ext>
            </a:extLst>
          </p:cNvPr>
          <p:cNvSpPr/>
          <p:nvPr/>
        </p:nvSpPr>
        <p:spPr>
          <a:xfrm>
            <a:off x="3676852" y="3429000"/>
            <a:ext cx="259862" cy="238219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4FEEA143-769A-4B41-BD4C-A6E4A4359AB5}"/>
              </a:ext>
            </a:extLst>
          </p:cNvPr>
          <p:cNvSpPr/>
          <p:nvPr/>
        </p:nvSpPr>
        <p:spPr>
          <a:xfrm>
            <a:off x="8125355" y="3464435"/>
            <a:ext cx="259863" cy="167363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9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samuelwong100@gmail.com</dc:creator>
  <cp:lastModifiedBy>samuelwong100@gmail.com</cp:lastModifiedBy>
  <cp:revision>1</cp:revision>
  <dcterms:created xsi:type="dcterms:W3CDTF">2019-12-22T05:22:02Z</dcterms:created>
  <dcterms:modified xsi:type="dcterms:W3CDTF">2019-12-22T05:49:58Z</dcterms:modified>
</cp:coreProperties>
</file>