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71" r:id="rId6"/>
    <p:sldId id="260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final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Aplicação do Ga para o problema do caixeiro viajante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89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base com 200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66" y="2065867"/>
            <a:ext cx="5128694" cy="4332139"/>
          </a:xfrm>
        </p:spPr>
      </p:pic>
    </p:spTree>
    <p:extLst>
      <p:ext uri="{BB962C8B-B14F-4D97-AF65-F5344CB8AC3E}">
        <p14:creationId xmlns:p14="http://schemas.microsoft.com/office/powerpoint/2010/main" val="6367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87" y="110856"/>
            <a:ext cx="9965463" cy="6643642"/>
          </a:xfrm>
        </p:spPr>
      </p:pic>
    </p:spTree>
    <p:extLst>
      <p:ext uri="{BB962C8B-B14F-4D97-AF65-F5344CB8AC3E}">
        <p14:creationId xmlns:p14="http://schemas.microsoft.com/office/powerpoint/2010/main" val="45850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base com 500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93" y="2485025"/>
            <a:ext cx="4753638" cy="2962688"/>
          </a:xfrm>
        </p:spPr>
      </p:pic>
    </p:spTree>
    <p:extLst>
      <p:ext uri="{BB962C8B-B14F-4D97-AF65-F5344CB8AC3E}">
        <p14:creationId xmlns:p14="http://schemas.microsoft.com/office/powerpoint/2010/main" val="207452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5" y="98981"/>
            <a:ext cx="9929837" cy="6619892"/>
          </a:xfrm>
        </p:spPr>
      </p:pic>
    </p:spTree>
    <p:extLst>
      <p:ext uri="{BB962C8B-B14F-4D97-AF65-F5344CB8AC3E}">
        <p14:creationId xmlns:p14="http://schemas.microsoft.com/office/powerpoint/2010/main" val="253355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1000 pontos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77" y="2275445"/>
            <a:ext cx="4439270" cy="3381847"/>
          </a:xfrm>
        </p:spPr>
      </p:pic>
    </p:spTree>
    <p:extLst>
      <p:ext uri="{BB962C8B-B14F-4D97-AF65-F5344CB8AC3E}">
        <p14:creationId xmlns:p14="http://schemas.microsoft.com/office/powerpoint/2010/main" val="3283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2" y="95003"/>
            <a:ext cx="9929837" cy="6619891"/>
          </a:xfrm>
        </p:spPr>
      </p:pic>
    </p:spTree>
    <p:extLst>
      <p:ext uri="{BB962C8B-B14F-4D97-AF65-F5344CB8AC3E}">
        <p14:creationId xmlns:p14="http://schemas.microsoft.com/office/powerpoint/2010/main" val="350366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 do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Aproveitar e ampliar estudo já realizado</a:t>
            </a:r>
          </a:p>
          <a:p>
            <a:r>
              <a:rPr lang="pt-BR" dirty="0" smtClean="0"/>
              <a:t>Utilização de bibliotecas do R</a:t>
            </a:r>
          </a:p>
          <a:p>
            <a:r>
              <a:rPr lang="pt-BR" dirty="0" smtClean="0"/>
              <a:t>Testar novas técnicas e realizar comparações</a:t>
            </a:r>
          </a:p>
          <a:p>
            <a:r>
              <a:rPr lang="pt-BR" dirty="0" smtClean="0"/>
              <a:t>Abordar novos </a:t>
            </a:r>
            <a:r>
              <a:rPr lang="pt-BR" dirty="0" smtClean="0"/>
              <a:t>pontos</a:t>
            </a:r>
          </a:p>
          <a:p>
            <a:r>
              <a:rPr lang="pt-BR" dirty="0" smtClean="0"/>
              <a:t>Experimentar o algoritmo genético como solução para o problema do caixeiro viajante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13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acordo com </a:t>
            </a:r>
            <a:r>
              <a:rPr lang="pt-BR" dirty="0" err="1" smtClean="0"/>
              <a:t>Yong</a:t>
            </a:r>
            <a:r>
              <a:rPr lang="pt-BR" dirty="0" smtClean="0"/>
              <a:t> </a:t>
            </a:r>
            <a:r>
              <a:rPr lang="pt-BR" dirty="0" err="1" smtClean="0"/>
              <a:t>Shi</a:t>
            </a:r>
            <a:r>
              <a:rPr lang="pt-BR" dirty="0" smtClean="0"/>
              <a:t> e </a:t>
            </a:r>
            <a:r>
              <a:rPr lang="pt-BR" dirty="0" err="1" smtClean="0"/>
              <a:t>Yuanying</a:t>
            </a:r>
            <a:r>
              <a:rPr lang="pt-BR" dirty="0" smtClean="0"/>
              <a:t> Zhang (2021), o problema descreve um viajante que quer passar por n cidades, sendo necessário passar somente e necessariamente uma vez por cada cidade, retornando ao ponto inicial no final do processo. </a:t>
            </a:r>
            <a:r>
              <a:rPr lang="pt-BR" dirty="0" smtClean="0"/>
              <a:t>A distancia percorrida deve ser minimizada.</a:t>
            </a:r>
          </a:p>
          <a:p>
            <a:r>
              <a:rPr lang="pt-BR" dirty="0" smtClean="0"/>
              <a:t>O problema se configura como NP difícil e não há algoritmo capaz de encontrar a solução ótima em um tempo polinomial, também apontando pelos autores acima.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4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bases de dados utilizadas são bases públicas propostas por Uchoa et al. (2017) </a:t>
            </a:r>
            <a:endParaRPr lang="pt-BR" dirty="0" smtClean="0"/>
          </a:p>
          <a:p>
            <a:r>
              <a:rPr lang="pt-BR" dirty="0" smtClean="0"/>
              <a:t>Contem </a:t>
            </a:r>
            <a:r>
              <a:rPr lang="pt-BR" dirty="0"/>
              <a:t>100 conjuntos variando entre 101 e 1001 </a:t>
            </a:r>
            <a:r>
              <a:rPr lang="pt-BR" dirty="0" smtClean="0"/>
              <a:t>pontos</a:t>
            </a:r>
          </a:p>
          <a:p>
            <a:r>
              <a:rPr lang="pt-BR" dirty="0" smtClean="0"/>
              <a:t>Foram utilizadas 3 bases nas grandezas de 200 pontos, 500 pontos e 1000 pontos</a:t>
            </a:r>
          </a:p>
          <a:p>
            <a:r>
              <a:rPr lang="pt-BR" dirty="0" smtClean="0"/>
              <a:t>Apesar disso, o algoritmo divide todos os pontos entre as </a:t>
            </a:r>
            <a:r>
              <a:rPr lang="pt-BR" dirty="0" err="1" smtClean="0"/>
              <a:t>facilities</a:t>
            </a:r>
            <a:r>
              <a:rPr lang="pt-BR" dirty="0" smtClean="0"/>
              <a:t> e para este estudo, fazemos o trabalho de roteirização para os pontos específicos de uma única </a:t>
            </a:r>
            <a:r>
              <a:rPr lang="pt-BR" dirty="0" err="1" smtClean="0"/>
              <a:t>facility</a:t>
            </a:r>
            <a:endParaRPr lang="pt-BR" dirty="0" smtClean="0"/>
          </a:p>
          <a:p>
            <a:r>
              <a:rPr lang="pt-BR" dirty="0" smtClean="0"/>
              <a:t>Elas </a:t>
            </a:r>
            <a:r>
              <a:rPr lang="pt-BR" dirty="0"/>
              <a:t>são </a:t>
            </a:r>
            <a:r>
              <a:rPr lang="pt-BR" dirty="0" smtClean="0"/>
              <a:t>representativas </a:t>
            </a:r>
            <a:r>
              <a:rPr lang="pt-BR" dirty="0"/>
              <a:t>e </a:t>
            </a:r>
            <a:r>
              <a:rPr lang="pt-BR" dirty="0" smtClean="0"/>
              <a:t>não </a:t>
            </a:r>
            <a:r>
              <a:rPr lang="pt-BR" dirty="0"/>
              <a:t>correspondem a nenhuma operação logística real em particular.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ponto nas bases é representado pelas variáveis </a:t>
            </a:r>
            <a:r>
              <a:rPr lang="pt-BR" dirty="0" err="1"/>
              <a:t>cx</a:t>
            </a:r>
            <a:r>
              <a:rPr lang="pt-BR" dirty="0"/>
              <a:t> e </a:t>
            </a:r>
            <a:r>
              <a:rPr lang="pt-BR" dirty="0" err="1"/>
              <a:t>cy</a:t>
            </a:r>
            <a:r>
              <a:rPr lang="pt-BR" dirty="0"/>
              <a:t>, representando a localização de cada ponto em um plano, e a variável </a:t>
            </a:r>
            <a:r>
              <a:rPr lang="pt-BR" dirty="0" err="1"/>
              <a:t>quantity</a:t>
            </a:r>
            <a:r>
              <a:rPr lang="pt-BR" dirty="0"/>
              <a:t>, representando o nível de demanda do ponto. </a:t>
            </a:r>
          </a:p>
        </p:txBody>
      </p:sp>
    </p:spTree>
    <p:extLst>
      <p:ext uri="{BB962C8B-B14F-4D97-AF65-F5344CB8AC3E}">
        <p14:creationId xmlns:p14="http://schemas.microsoft.com/office/powerpoint/2010/main" val="37473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evolucionário desenvolvido por John </a:t>
            </a:r>
            <a:r>
              <a:rPr lang="pt-BR" dirty="0" err="1" smtClean="0"/>
              <a:t>Holland</a:t>
            </a:r>
            <a:r>
              <a:rPr lang="pt-BR" dirty="0"/>
              <a:t> </a:t>
            </a:r>
            <a:r>
              <a:rPr lang="pt-BR" dirty="0" smtClean="0"/>
              <a:t>(1975) e popularizado por David Goldberg (1989)</a:t>
            </a:r>
          </a:p>
          <a:p>
            <a:r>
              <a:rPr lang="pt-BR" dirty="0" smtClean="0"/>
              <a:t>Populações de soluções são criadas e submetidas ao processo semelhante ao de evolução.</a:t>
            </a:r>
          </a:p>
          <a:p>
            <a:r>
              <a:rPr lang="pt-BR" dirty="0" smtClean="0"/>
              <a:t>Se selecionam indivíduos (soluções) para o crossover podendo ter uma preferencia</a:t>
            </a:r>
          </a:p>
          <a:p>
            <a:r>
              <a:rPr lang="pt-BR" dirty="0" smtClean="0"/>
              <a:t>Combinam-se informações das soluções para se gerar novas soluções</a:t>
            </a:r>
          </a:p>
          <a:p>
            <a:r>
              <a:rPr lang="pt-BR" dirty="0" smtClean="0"/>
              <a:t>Na mutação, se introduz modificações randômicas para gerar diversificação</a:t>
            </a:r>
          </a:p>
          <a:p>
            <a:r>
              <a:rPr lang="pt-BR" dirty="0" smtClean="0"/>
              <a:t>Repete-se o processo pelo número de iterações definida</a:t>
            </a:r>
          </a:p>
        </p:txBody>
      </p:sp>
    </p:spTree>
    <p:extLst>
      <p:ext uri="{BB962C8B-B14F-4D97-AF65-F5344CB8AC3E}">
        <p14:creationId xmlns:p14="http://schemas.microsoft.com/office/powerpoint/2010/main" val="7253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40520"/>
          </a:xfrm>
        </p:spPr>
        <p:txBody>
          <a:bodyPr/>
          <a:lstStyle/>
          <a:p>
            <a:r>
              <a:rPr lang="pt-BR" dirty="0" smtClean="0"/>
              <a:t>Definição de galpões (</a:t>
            </a:r>
            <a:r>
              <a:rPr lang="pt-BR" dirty="0" err="1" smtClean="0"/>
              <a:t>facilities</a:t>
            </a:r>
            <a:r>
              <a:rPr lang="pt-BR" dirty="0" smtClean="0"/>
              <a:t>) é feita por meio do SOM, uma técnica que utiliza redes neurais.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44" y="2909455"/>
            <a:ext cx="8008938" cy="3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5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503716" cy="3649133"/>
          </a:xfrm>
        </p:spPr>
        <p:txBody>
          <a:bodyPr/>
          <a:lstStyle/>
          <a:p>
            <a:r>
              <a:rPr lang="pt-BR" dirty="0" smtClean="0"/>
              <a:t>1- Utilizar o cálculo de distâncias euclidiano</a:t>
            </a:r>
          </a:p>
          <a:p>
            <a:r>
              <a:rPr lang="pt-BR" dirty="0" smtClean="0"/>
              <a:t>2- Montar um vetor com todas as cidades e no último índice, adicionar a </a:t>
            </a:r>
            <a:r>
              <a:rPr lang="pt-BR" dirty="0" err="1" smtClean="0"/>
              <a:t>facility</a:t>
            </a:r>
            <a:endParaRPr lang="pt-BR" dirty="0"/>
          </a:p>
          <a:p>
            <a:r>
              <a:rPr lang="pt-BR" dirty="0" smtClean="0"/>
              <a:t>3- Criar matriz com as distancias entre cada cidade e a </a:t>
            </a:r>
            <a:r>
              <a:rPr lang="pt-BR" dirty="0" err="1" smtClean="0"/>
              <a:t>facility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53" y="609600"/>
            <a:ext cx="6356947" cy="59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do 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4266209" cy="3649133"/>
          </a:xfrm>
        </p:spPr>
        <p:txBody>
          <a:bodyPr/>
          <a:lstStyle/>
          <a:p>
            <a:r>
              <a:rPr lang="pt-BR" dirty="0" smtClean="0"/>
              <a:t>Criação da função de cálculo de viagem </a:t>
            </a:r>
          </a:p>
          <a:p>
            <a:r>
              <a:rPr lang="pt-BR" dirty="0" smtClean="0"/>
              <a:t>Aplicação prática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69" y="2252133"/>
            <a:ext cx="6800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não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Testar novas técnicas e realizar </a:t>
            </a:r>
            <a:r>
              <a:rPr lang="pt-BR" dirty="0" smtClean="0"/>
              <a:t>comparações</a:t>
            </a:r>
          </a:p>
          <a:p>
            <a:r>
              <a:rPr lang="pt-BR" dirty="0" smtClean="0"/>
              <a:t>No final, o projeto abordou novos temas e não testou soluções diferentes para validar qual a mais eficiente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695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153</TotalTime>
  <Words>443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Projeto final </vt:lpstr>
      <vt:lpstr>Contextualização do estudo</vt:lpstr>
      <vt:lpstr>Descrição do problema</vt:lpstr>
      <vt:lpstr>base de dados</vt:lpstr>
      <vt:lpstr>Metodologia – Algoritmo genético</vt:lpstr>
      <vt:lpstr>Passos iniciais</vt:lpstr>
      <vt:lpstr>Modelagem de dados</vt:lpstr>
      <vt:lpstr>Aplicação do algoritmo genético</vt:lpstr>
      <vt:lpstr>Pontos não abordados</vt:lpstr>
      <vt:lpstr>Resultados – base com 200 pontos</vt:lpstr>
      <vt:lpstr>Apresentação do PowerPoint</vt:lpstr>
      <vt:lpstr>Resultados – base com 500 pontos</vt:lpstr>
      <vt:lpstr>Apresentação do PowerPoint</vt:lpstr>
      <vt:lpstr>Resultados – 1000 pontos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Samuel Willian Alves Wu</dc:creator>
  <cp:lastModifiedBy>Samuel Willian Alves Wu</cp:lastModifiedBy>
  <cp:revision>12</cp:revision>
  <dcterms:created xsi:type="dcterms:W3CDTF">2023-05-31T17:13:58Z</dcterms:created>
  <dcterms:modified xsi:type="dcterms:W3CDTF">2023-05-31T19:53:20Z</dcterms:modified>
</cp:coreProperties>
</file>