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62" d="100"/>
          <a:sy n="62" d="100"/>
        </p:scale>
        <p:origin x="3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495AF-49EC-4F9A-BB1F-A8C5678DB736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9646-D335-4277-89B8-A39F32BC7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6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78146942-CA4F-4752-8332-252F62AC43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8EA459F-4714-480E-A266-C40ED0718B9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63D96BD4-6611-4328-8319-F0BA57CCEA8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E62BFD9A-2F11-4BC7-8107-55382338C7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8443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4D98-1F02-4137-9C44-1F4E2C78B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507FC-B01A-4C48-9E1E-9FC90131C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F3DA2-8EA9-492A-A292-340DC953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45AC-72EA-4EA7-8422-FD7C286ADFE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75F4D-348F-4DF4-9CD0-B738CF95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11858-024C-4D4E-B909-473FED8A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5D2B-2C2E-4C4E-BCAC-38DDF60E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693EF-5981-471A-B4BC-B3780836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8C263-4D5C-4C4A-84F2-B96BD992C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8E026-1325-4A2F-9422-3D87917AE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45AC-72EA-4EA7-8422-FD7C286ADFE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28CBF-BA57-46D1-B05D-C50C79D9C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0C641-C7D6-4732-BA2C-6ECCDDB4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5D2B-2C2E-4C4E-BCAC-38DDF60E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6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12AAA9-8B12-4052-B448-748ED3530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9125A-DB7E-44BE-8962-D8441CFE3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C01CE-D823-429A-A02D-A5C72A65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45AC-72EA-4EA7-8422-FD7C286ADFE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17088-68E1-4E90-B789-7B0AA45D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7CE95-EFE1-43B9-894E-A5815A1F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5D2B-2C2E-4C4E-BCAC-38DDF60E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2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9C571-1C8A-4B09-9BC4-8BFE7DFA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B00D6-CD16-4A11-AB23-B6F67789D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4290B-E242-4869-9ED5-87FCBC3F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45AC-72EA-4EA7-8422-FD7C286ADFE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056B9-EF7B-4101-B47C-94DCB50BB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A3582-92E5-4647-B116-59019F65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5D2B-2C2E-4C4E-BCAC-38DDF60E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7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AAD5D-9153-4B2E-BF5B-4E009FE4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E6A80-46A0-4583-B354-BAD6983C1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1FD77-C93E-4BBF-9BE2-C3FB0456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45AC-72EA-4EA7-8422-FD7C286ADFE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87EDD-0930-47D3-9932-2FF9760A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6D8BF-B4BB-416C-8A44-1E6E3DDE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5D2B-2C2E-4C4E-BCAC-38DDF60E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5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B1F4-906F-4BFB-B81E-4475D3C9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12E89-8B42-42A2-A3AB-97A077B0C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6257A-76A7-4DFB-B01D-3ACD450E0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CA64A-DAC5-4F3A-B2C0-F78B60365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45AC-72EA-4EA7-8422-FD7C286ADFE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ABAE4-7E00-4364-B36A-AB02A8D4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26A63-0D21-446B-9792-3656C1CA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5D2B-2C2E-4C4E-BCAC-38DDF60E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6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C7E4-2466-482E-91A8-0F0661C07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22F8A-45D4-42BA-84CA-E62912782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B9990-F27E-4BDB-A60F-E188ED18D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A0449-E1F8-4A84-83BC-80CEB9CBD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11C5A5-BDB6-4EBC-84E4-5A4038F5C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070A58-5FB5-4E66-9171-B4D66C4F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45AC-72EA-4EA7-8422-FD7C286ADFE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6CCD3-975E-4CBC-A5BF-1D3B417D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B76009-1D1E-4E39-9EE0-D8D50060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5D2B-2C2E-4C4E-BCAC-38DDF60E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6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D52C3-B999-478D-9FB9-DD44B4B5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FF445-8885-4D1F-BFFF-90DFE4407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45AC-72EA-4EA7-8422-FD7C286ADFE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ED761-86E5-4C9C-9319-6FDF5A3F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F36E7-C508-49CC-AFA1-DE3DEB25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5D2B-2C2E-4C4E-BCAC-38DDF60E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9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89A03F-BFC7-4D95-826D-912CC1A6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45AC-72EA-4EA7-8422-FD7C286ADFE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4715C-3606-4B4D-9502-74B313B6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DC02A-C20C-413C-A12F-FFF8CAB5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5D2B-2C2E-4C4E-BCAC-38DDF60E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5357-F1D1-4596-AE59-71CEDDEB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4C048-4F6E-420F-B379-89D5BC079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7B6E4-C06C-4C6F-8FFD-3A972C611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50DB2-6A36-4E9A-97F9-78DA8090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45AC-72EA-4EA7-8422-FD7C286ADFE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B2D0F-0C2B-4102-B1DD-3FF8E39F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6B1A3-988B-4463-9CF1-DE451E58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5D2B-2C2E-4C4E-BCAC-38DDF60E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7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6020A-B642-411E-9688-8C2AFA5BF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3D89CB-0221-4A8C-8B1B-6243D856E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2B2AE-7B0A-40A7-B45C-2D841D14D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142AB-2C4E-4768-9D40-806C3139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45AC-72EA-4EA7-8422-FD7C286ADFE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31055-E2BF-4D0B-94C5-D3456452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E898E-A4BE-4282-B95D-4DF22E6A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5D2B-2C2E-4C4E-BCAC-38DDF60E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8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952270-5128-480A-96C7-E07ABB79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05830-1DAC-4D35-86A7-206DDF0D6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C06B8-4579-45C0-9CCC-E82AA5317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C45AC-72EA-4EA7-8422-FD7C286ADFE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F0BEE-2D25-4B8D-A2C6-05F04A9CE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F8523-DD4F-4EAF-B88B-A55EA1D00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E5D2B-2C2E-4C4E-BCAC-38DDF60E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46_0">
            <a:extLst>
              <a:ext uri="{FF2B5EF4-FFF2-40B4-BE49-F238E27FC236}">
                <a16:creationId xmlns:a16="http://schemas.microsoft.com/office/drawing/2014/main" id="{7A9A0960-8328-4597-8CBB-66B419CDE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165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Tarek Saadawi</dc:creator>
  <cp:lastModifiedBy>Tarek Saadawi</cp:lastModifiedBy>
  <cp:revision>1</cp:revision>
  <dcterms:created xsi:type="dcterms:W3CDTF">2019-10-27T01:03:52Z</dcterms:created>
  <dcterms:modified xsi:type="dcterms:W3CDTF">2019-10-27T01:07:20Z</dcterms:modified>
</cp:coreProperties>
</file>