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83F2-A5EA-4297-A9B9-F4E9030CF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00C47-259F-4936-A32A-22C86A70F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8692-0200-47D5-8BC9-9C84588F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0853-9691-41D7-AFF0-A936642F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F81B-FE4E-44A8-BDD6-843F3DF1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E8CB-6D02-4999-A80A-D426EFB8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E6C2F-44C6-4F12-93F2-E819D303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D26D-DE3F-4570-B9FB-BAADD62C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AB17-739F-4FD5-BAFD-3D3417F2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0CF6-B945-49FF-8022-52F26418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A2FE6-9A4D-4761-B804-3E7479D03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D2043-3877-4451-A047-C8E626BEC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ABBA-C0BB-45E7-ACA6-1A852175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89D0-64C0-46F0-8C76-A6C5AF41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1712A-E1CA-4303-A5F4-A281E6AA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57C1-7C6C-4E31-83E7-30AB61EB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544B-0969-43F8-AD8D-91211C31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A5BFB-383F-4939-BDEE-5E4F6C3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BA9D-837F-4CC7-918A-AB0E8A69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BF14-462A-419D-8BC4-6768E7F3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C29C-5F2F-4A86-B656-A8AAAB4A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8F19-D449-404C-9088-55489F3B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FFD8-AFF7-4232-B7DE-BE95630B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E87E-C6FF-4805-8993-ADB40E53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E047-19C5-4BEB-8D87-65D79941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2810-9E19-402E-8434-8D99C3B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3B5B-C9A8-40F7-856E-FC45B443A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2799-E2DA-4C36-A304-D5EE936D2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E8460-3E51-4BC4-A402-83FC6015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E73E1-30AF-47E7-BC2C-40731E97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BCF3D-D42D-4991-AFE9-C2525834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3932-10C7-4482-BE47-71DA8765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DD64-5AFC-4F05-8B14-976D37F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4CF0-1DF4-4131-96BE-E9340D8D0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C6B06-F3A5-4F42-81AE-48B39630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D899-63BB-46FA-9085-C5A429071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C481B-2403-4929-B784-2046D39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0DC0E-C956-4903-A5E6-1833E603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46B3D-81A9-471D-8BE9-1319999B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DFDA-9A9C-4003-8B66-1E96835C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28DE8-94B4-46E7-AD1E-43B048AA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E0828-6BDB-4B9D-BEF4-F2BBCCA7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213A4-9587-4B23-80C9-26BE9DA2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63DA1-9B5C-4948-AE67-BD6F9FB0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0ECFB-A7BC-411B-80B0-21727B74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AC0D7-2DDF-434B-8659-7792B602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CEB3-147B-424B-A206-F298EEC1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A2DD-4653-4705-B391-2AE6569D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F12AD-B3EC-4E28-AAF7-D86AD8D7E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36CF-FB93-40D9-899E-316A2F0E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80805-3143-4FA4-A02C-422235D8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4A04A-1798-4C4C-931B-788514C5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1305-6503-48DF-92DD-0BD3E1B6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3D808-1928-4715-8709-151D67369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DED68-2AB6-453A-AFB6-25BCC6FC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3872-8F33-469A-B146-6C9BAE68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C215-2876-476E-8F5A-8E28A20C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0E3A0-C0E4-4192-9D4B-04EF882C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6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A91BD-6058-4AB8-AE7E-7C398662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CA2C1-E80C-4546-81AD-28291457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8E5C-A77D-4130-B907-20E87BFC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34A5-EF6F-493C-B1A6-C75A08AF232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4379-75C4-4133-A6D7-26D741462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723F-E26F-4472-9F2D-FFDD07086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E4849-9CD9-40DB-8EB2-6AE204D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5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0C3ADB3-F0AA-4363-8EFC-85BFCADD68D0}"/>
              </a:ext>
            </a:extLst>
          </p:cNvPr>
          <p:cNvSpPr/>
          <p:nvPr/>
        </p:nvSpPr>
        <p:spPr>
          <a:xfrm>
            <a:off x="7808348" y="1824158"/>
            <a:ext cx="971550" cy="962841"/>
          </a:xfrm>
          <a:prstGeom prst="homePlat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Add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5B841CE-F94C-4625-9C70-92E5B7E1F0CB}"/>
              </a:ext>
            </a:extLst>
          </p:cNvPr>
          <p:cNvSpPr/>
          <p:nvPr/>
        </p:nvSpPr>
        <p:spPr>
          <a:xfrm>
            <a:off x="6422577" y="233660"/>
            <a:ext cx="971550" cy="1154430"/>
          </a:xfrm>
          <a:prstGeom prst="homePlat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ADD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99E6045-D6FE-4EE2-A540-27E7FEBBD8A9}"/>
              </a:ext>
            </a:extLst>
          </p:cNvPr>
          <p:cNvSpPr/>
          <p:nvPr/>
        </p:nvSpPr>
        <p:spPr>
          <a:xfrm>
            <a:off x="7989538" y="4348779"/>
            <a:ext cx="1228164" cy="1142324"/>
          </a:xfrm>
          <a:prstGeom prst="homePlat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ALU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C49EC7-D713-42E3-BBEE-842AC3410E76}"/>
              </a:ext>
            </a:extLst>
          </p:cNvPr>
          <p:cNvSpPr/>
          <p:nvPr/>
        </p:nvSpPr>
        <p:spPr>
          <a:xfrm>
            <a:off x="4912517" y="5786078"/>
            <a:ext cx="1208961" cy="6629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Sign-extend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26369F-32BC-4018-BF5D-BFC7D6763AC7}"/>
              </a:ext>
            </a:extLst>
          </p:cNvPr>
          <p:cNvSpPr/>
          <p:nvPr/>
        </p:nvSpPr>
        <p:spPr>
          <a:xfrm>
            <a:off x="3913994" y="1680038"/>
            <a:ext cx="701441" cy="1383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</a:rPr>
              <a:t>Control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BC0D9-F2F8-4940-B1B2-2B8A1C24413A}"/>
              </a:ext>
            </a:extLst>
          </p:cNvPr>
          <p:cNvSpPr/>
          <p:nvPr/>
        </p:nvSpPr>
        <p:spPr>
          <a:xfrm>
            <a:off x="7611185" y="387508"/>
            <a:ext cx="1012253" cy="689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JUMP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2C116-1401-4465-8544-A896882B629B}"/>
              </a:ext>
            </a:extLst>
          </p:cNvPr>
          <p:cNvSpPr/>
          <p:nvPr/>
        </p:nvSpPr>
        <p:spPr>
          <a:xfrm>
            <a:off x="6600465" y="2232315"/>
            <a:ext cx="971550" cy="6629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Shift left 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E8381B-0AB8-4B52-9BFC-1B6D1DCDA65A}"/>
              </a:ext>
            </a:extLst>
          </p:cNvPr>
          <p:cNvSpPr/>
          <p:nvPr/>
        </p:nvSpPr>
        <p:spPr>
          <a:xfrm>
            <a:off x="3264306" y="980300"/>
            <a:ext cx="971550" cy="6629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Shift left 2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267018CD-E5E7-4DC4-BA8E-3CF3DF06CFBA}"/>
              </a:ext>
            </a:extLst>
          </p:cNvPr>
          <p:cNvSpPr/>
          <p:nvPr/>
        </p:nvSpPr>
        <p:spPr>
          <a:xfrm rot="16200000">
            <a:off x="8617272" y="1155381"/>
            <a:ext cx="1383028" cy="42100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0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mux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390CD3A7-5B12-447B-8F94-2F765E485E54}"/>
              </a:ext>
            </a:extLst>
          </p:cNvPr>
          <p:cNvSpPr/>
          <p:nvPr/>
        </p:nvSpPr>
        <p:spPr>
          <a:xfrm rot="16200000">
            <a:off x="9755017" y="1155380"/>
            <a:ext cx="1383028" cy="42100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1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Mux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56F79-DAC3-4E1C-B078-A58A1DDA0EE4}"/>
              </a:ext>
            </a:extLst>
          </p:cNvPr>
          <p:cNvSpPr/>
          <p:nvPr/>
        </p:nvSpPr>
        <p:spPr>
          <a:xfrm>
            <a:off x="480060" y="3086100"/>
            <a:ext cx="514350" cy="887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PC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CA220-7ABA-4A78-A6FD-D2D03467ECFC}"/>
              </a:ext>
            </a:extLst>
          </p:cNvPr>
          <p:cNvSpPr/>
          <p:nvPr/>
        </p:nvSpPr>
        <p:spPr>
          <a:xfrm>
            <a:off x="5018586" y="3262503"/>
            <a:ext cx="1132409" cy="2229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Registers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D83083-1EEB-485E-A3F3-0B370B74CD2B}"/>
              </a:ext>
            </a:extLst>
          </p:cNvPr>
          <p:cNvSpPr/>
          <p:nvPr/>
        </p:nvSpPr>
        <p:spPr>
          <a:xfrm>
            <a:off x="1278255" y="3243739"/>
            <a:ext cx="1100136" cy="2290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>
                <a:ln>
                  <a:solidFill>
                    <a:schemeClr val="tx1"/>
                  </a:solidFill>
                </a:ln>
              </a:rPr>
              <a:t>instruction memory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BF4931-D31D-4243-A397-24C06BFA6CEC}"/>
              </a:ext>
            </a:extLst>
          </p:cNvPr>
          <p:cNvSpPr/>
          <p:nvPr/>
        </p:nvSpPr>
        <p:spPr>
          <a:xfrm>
            <a:off x="9697038" y="4189781"/>
            <a:ext cx="1431479" cy="2229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Data memory</a:t>
            </a:r>
          </a:p>
        </p:txBody>
      </p:sp>
      <p:sp>
        <p:nvSpPr>
          <p:cNvPr id="29" name="Flowchart: Delay 28">
            <a:extLst>
              <a:ext uri="{FF2B5EF4-FFF2-40B4-BE49-F238E27FC236}">
                <a16:creationId xmlns:a16="http://schemas.microsoft.com/office/drawing/2014/main" id="{3D798DA5-0D7B-4150-BCF4-E5BE44C77937}"/>
              </a:ext>
            </a:extLst>
          </p:cNvPr>
          <p:cNvSpPr/>
          <p:nvPr/>
        </p:nvSpPr>
        <p:spPr>
          <a:xfrm>
            <a:off x="808702" y="5943327"/>
            <a:ext cx="685800" cy="443865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Flowchart: Delay 29">
            <a:extLst>
              <a:ext uri="{FF2B5EF4-FFF2-40B4-BE49-F238E27FC236}">
                <a16:creationId xmlns:a16="http://schemas.microsoft.com/office/drawing/2014/main" id="{5E5D300C-731C-4C6E-91F5-242657DAE88C}"/>
              </a:ext>
            </a:extLst>
          </p:cNvPr>
          <p:cNvSpPr/>
          <p:nvPr/>
        </p:nvSpPr>
        <p:spPr>
          <a:xfrm>
            <a:off x="9971234" y="3361889"/>
            <a:ext cx="685800" cy="443865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Flowchart: Delay 30">
            <a:extLst>
              <a:ext uri="{FF2B5EF4-FFF2-40B4-BE49-F238E27FC236}">
                <a16:creationId xmlns:a16="http://schemas.microsoft.com/office/drawing/2014/main" id="{910C7264-DBA6-4DFE-9652-2DAF26551263}"/>
              </a:ext>
            </a:extLst>
          </p:cNvPr>
          <p:cNvSpPr/>
          <p:nvPr/>
        </p:nvSpPr>
        <p:spPr>
          <a:xfrm>
            <a:off x="9971234" y="2383662"/>
            <a:ext cx="685800" cy="443865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3" name="Flowchart: Stored Data 32">
            <a:extLst>
              <a:ext uri="{FF2B5EF4-FFF2-40B4-BE49-F238E27FC236}">
                <a16:creationId xmlns:a16="http://schemas.microsoft.com/office/drawing/2014/main" id="{355C7006-7976-498D-AD7F-73C81F55CED8}"/>
              </a:ext>
            </a:extLst>
          </p:cNvPr>
          <p:cNvSpPr/>
          <p:nvPr/>
        </p:nvSpPr>
        <p:spPr>
          <a:xfrm rot="10800000">
            <a:off x="2204676" y="191065"/>
            <a:ext cx="685800" cy="354128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2F0CE9AD-AC98-4B53-9A7F-A88E8F1A1E5E}"/>
              </a:ext>
            </a:extLst>
          </p:cNvPr>
          <p:cNvSpPr/>
          <p:nvPr/>
        </p:nvSpPr>
        <p:spPr>
          <a:xfrm rot="10800000">
            <a:off x="10966816" y="2812733"/>
            <a:ext cx="685800" cy="557212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72DA90F-24BB-4143-88FB-96DCD9C3CE38}"/>
              </a:ext>
            </a:extLst>
          </p:cNvPr>
          <p:cNvSpPr/>
          <p:nvPr/>
        </p:nvSpPr>
        <p:spPr>
          <a:xfrm rot="5400000">
            <a:off x="8936494" y="3613310"/>
            <a:ext cx="154860" cy="4075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009CA5F-6B2A-463E-B9E6-0100B6CA2FA9}"/>
              </a:ext>
            </a:extLst>
          </p:cNvPr>
          <p:cNvSpPr/>
          <p:nvPr/>
        </p:nvSpPr>
        <p:spPr>
          <a:xfrm>
            <a:off x="9225058" y="3754827"/>
            <a:ext cx="99556" cy="12311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765C4F0-0465-431C-ACC3-F1C1C373B78A}"/>
              </a:ext>
            </a:extLst>
          </p:cNvPr>
          <p:cNvSpPr/>
          <p:nvPr/>
        </p:nvSpPr>
        <p:spPr>
          <a:xfrm rot="5400000">
            <a:off x="8937469" y="3169153"/>
            <a:ext cx="146333" cy="4075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06101AB-FF52-4864-B018-847C963E036E}"/>
              </a:ext>
            </a:extLst>
          </p:cNvPr>
          <p:cNvSpPr/>
          <p:nvPr/>
        </p:nvSpPr>
        <p:spPr>
          <a:xfrm>
            <a:off x="9229831" y="3307857"/>
            <a:ext cx="90011" cy="12954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C1A8B8FF-83BE-4B48-A235-33303C6D0F05}"/>
              </a:ext>
            </a:extLst>
          </p:cNvPr>
          <p:cNvSpPr/>
          <p:nvPr/>
        </p:nvSpPr>
        <p:spPr>
          <a:xfrm rot="5400000">
            <a:off x="8984230" y="2764292"/>
            <a:ext cx="113235" cy="4679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4C07B806-ADA7-4BE1-8F78-380C8F38753A}"/>
              </a:ext>
            </a:extLst>
          </p:cNvPr>
          <p:cNvSpPr/>
          <p:nvPr/>
        </p:nvSpPr>
        <p:spPr>
          <a:xfrm>
            <a:off x="9232761" y="2925360"/>
            <a:ext cx="90011" cy="12954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106A03-C0DE-4416-9FD1-5F52A082D22C}"/>
              </a:ext>
            </a:extLst>
          </p:cNvPr>
          <p:cNvSpPr/>
          <p:nvPr/>
        </p:nvSpPr>
        <p:spPr>
          <a:xfrm>
            <a:off x="6908352" y="5749314"/>
            <a:ext cx="658545" cy="875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</a:rPr>
              <a:t>ALU-control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EF0042-6AA8-426E-95D3-D4E4E5E2A35F}"/>
              </a:ext>
            </a:extLst>
          </p:cNvPr>
          <p:cNvSpPr/>
          <p:nvPr/>
        </p:nvSpPr>
        <p:spPr>
          <a:xfrm>
            <a:off x="239998" y="293992"/>
            <a:ext cx="1520190" cy="2057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FSM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D7E748C1-88E9-434F-9533-22E874E63AD5}"/>
              </a:ext>
            </a:extLst>
          </p:cNvPr>
          <p:cNvSpPr/>
          <p:nvPr/>
        </p:nvSpPr>
        <p:spPr>
          <a:xfrm rot="16200000">
            <a:off x="6380194" y="4685826"/>
            <a:ext cx="1383028" cy="42100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0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mux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21C6A76E-6EE5-4782-B56A-6218D91F15F7}"/>
              </a:ext>
            </a:extLst>
          </p:cNvPr>
          <p:cNvSpPr/>
          <p:nvPr/>
        </p:nvSpPr>
        <p:spPr>
          <a:xfrm rot="16200000">
            <a:off x="10929335" y="5547001"/>
            <a:ext cx="1383028" cy="42100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1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mux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4498EFF6-433A-4000-A195-479E58CE8458}"/>
              </a:ext>
            </a:extLst>
          </p:cNvPr>
          <p:cNvSpPr/>
          <p:nvPr/>
        </p:nvSpPr>
        <p:spPr>
          <a:xfrm rot="16200000">
            <a:off x="3671670" y="4448851"/>
            <a:ext cx="1383028" cy="41730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0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mux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75221A1-DCEF-4C7F-B1E8-FF834BFB5AEC}"/>
              </a:ext>
            </a:extLst>
          </p:cNvPr>
          <p:cNvCxnSpPr>
            <a:cxnSpLocks/>
          </p:cNvCxnSpPr>
          <p:nvPr/>
        </p:nvCxnSpPr>
        <p:spPr>
          <a:xfrm flipH="1" flipV="1">
            <a:off x="45470" y="107398"/>
            <a:ext cx="10599421" cy="1154430"/>
          </a:xfrm>
          <a:prstGeom prst="bentConnector3">
            <a:avLst>
              <a:gd name="adj1" fmla="val -6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51A85CF-6E5B-4033-8914-EED7EE7E5797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-1445067" y="1604837"/>
            <a:ext cx="3415665" cy="434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0AA4D0D-784D-4A4B-9E80-A652D0D3C012}"/>
              </a:ext>
            </a:extLst>
          </p:cNvPr>
          <p:cNvCxnSpPr>
            <a:cxnSpLocks/>
          </p:cNvCxnSpPr>
          <p:nvPr/>
        </p:nvCxnSpPr>
        <p:spPr>
          <a:xfrm>
            <a:off x="1009141" y="3537584"/>
            <a:ext cx="321969" cy="110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F867B1E-A560-4F85-BBA3-A02AD7FD8223}"/>
              </a:ext>
            </a:extLst>
          </p:cNvPr>
          <p:cNvSpPr txBox="1"/>
          <p:nvPr/>
        </p:nvSpPr>
        <p:spPr>
          <a:xfrm>
            <a:off x="1373279" y="3401137"/>
            <a:ext cx="737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Read address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DB1A2B-3956-46CC-A803-79F4995A976C}"/>
              </a:ext>
            </a:extLst>
          </p:cNvPr>
          <p:cNvSpPr txBox="1"/>
          <p:nvPr/>
        </p:nvSpPr>
        <p:spPr>
          <a:xfrm>
            <a:off x="1432213" y="4461983"/>
            <a:ext cx="811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 [31-0]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C667EA-4A17-4B0A-BF6D-8BF57C321E68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1240807" y="2731381"/>
            <a:ext cx="3443110" cy="60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4BE1F8D-A2A7-402F-9A4A-F7DA1988731C}"/>
              </a:ext>
            </a:extLst>
          </p:cNvPr>
          <p:cNvCxnSpPr>
            <a:cxnSpLocks/>
          </p:cNvCxnSpPr>
          <p:nvPr/>
        </p:nvCxnSpPr>
        <p:spPr>
          <a:xfrm flipH="1">
            <a:off x="2397899" y="4754880"/>
            <a:ext cx="28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17D9995-E10C-4F62-9787-B0B69AC34E8B}"/>
              </a:ext>
            </a:extLst>
          </p:cNvPr>
          <p:cNvCxnSpPr>
            <a:cxnSpLocks/>
            <a:endCxn id="11" idx="2"/>
          </p:cNvCxnSpPr>
          <p:nvPr/>
        </p:nvCxnSpPr>
        <p:spPr>
          <a:xfrm rot="5400000" flipH="1" flipV="1">
            <a:off x="2263888" y="3104784"/>
            <a:ext cx="2383337" cy="916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0E73ECC-4A96-4E84-A376-E9328C32C758}"/>
              </a:ext>
            </a:extLst>
          </p:cNvPr>
          <p:cNvCxnSpPr>
            <a:cxnSpLocks/>
          </p:cNvCxnSpPr>
          <p:nvPr/>
        </p:nvCxnSpPr>
        <p:spPr>
          <a:xfrm flipH="1">
            <a:off x="2698153" y="4754880"/>
            <a:ext cx="29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96CE29-628C-4AC6-BB8B-CF6093FFCE7D}"/>
              </a:ext>
            </a:extLst>
          </p:cNvPr>
          <p:cNvCxnSpPr>
            <a:cxnSpLocks/>
          </p:cNvCxnSpPr>
          <p:nvPr/>
        </p:nvCxnSpPr>
        <p:spPr>
          <a:xfrm flipV="1">
            <a:off x="3011043" y="3360541"/>
            <a:ext cx="2007770" cy="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C8B352-8F9F-481D-82B4-25CC1780187C}"/>
              </a:ext>
            </a:extLst>
          </p:cNvPr>
          <p:cNvCxnSpPr>
            <a:cxnSpLocks/>
          </p:cNvCxnSpPr>
          <p:nvPr/>
        </p:nvCxnSpPr>
        <p:spPr>
          <a:xfrm>
            <a:off x="3011043" y="3832024"/>
            <a:ext cx="2007770" cy="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16A1A6F-95C0-401A-A9B6-5305B7B6266C}"/>
              </a:ext>
            </a:extLst>
          </p:cNvPr>
          <p:cNvCxnSpPr>
            <a:cxnSpLocks/>
          </p:cNvCxnSpPr>
          <p:nvPr/>
        </p:nvCxnSpPr>
        <p:spPr>
          <a:xfrm>
            <a:off x="2986079" y="4759163"/>
            <a:ext cx="1166639" cy="426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00D352-0460-4213-9A3D-C9CA7C8C5A30}"/>
              </a:ext>
            </a:extLst>
          </p:cNvPr>
          <p:cNvSpPr txBox="1"/>
          <p:nvPr/>
        </p:nvSpPr>
        <p:spPr>
          <a:xfrm>
            <a:off x="3158663" y="3162117"/>
            <a:ext cx="1247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 [25-21]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AE6CC2-1A2F-4573-8F07-BBB6882855BB}"/>
              </a:ext>
            </a:extLst>
          </p:cNvPr>
          <p:cNvSpPr txBox="1"/>
          <p:nvPr/>
        </p:nvSpPr>
        <p:spPr>
          <a:xfrm>
            <a:off x="3155947" y="3573955"/>
            <a:ext cx="1425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 [20-16]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8427E4-E055-455A-B38B-CE2D49521AC9}"/>
              </a:ext>
            </a:extLst>
          </p:cNvPr>
          <p:cNvSpPr txBox="1"/>
          <p:nvPr/>
        </p:nvSpPr>
        <p:spPr>
          <a:xfrm>
            <a:off x="2917357" y="4543212"/>
            <a:ext cx="1302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 [15-11]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C8C954D-E29A-498F-8591-95646761B2DD}"/>
              </a:ext>
            </a:extLst>
          </p:cNvPr>
          <p:cNvCxnSpPr>
            <a:cxnSpLocks/>
          </p:cNvCxnSpPr>
          <p:nvPr/>
        </p:nvCxnSpPr>
        <p:spPr>
          <a:xfrm>
            <a:off x="3131173" y="3971738"/>
            <a:ext cx="1021545" cy="218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1CB1677-406A-49FC-9BE4-6020AFF92AB5}"/>
              </a:ext>
            </a:extLst>
          </p:cNvPr>
          <p:cNvCxnSpPr>
            <a:cxnSpLocks/>
          </p:cNvCxnSpPr>
          <p:nvPr/>
        </p:nvCxnSpPr>
        <p:spPr>
          <a:xfrm flipV="1">
            <a:off x="3155947" y="3839848"/>
            <a:ext cx="0" cy="13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BE2ABFE-536B-422F-B7A2-16DB549647B6}"/>
              </a:ext>
            </a:extLst>
          </p:cNvPr>
          <p:cNvSpPr txBox="1"/>
          <p:nvPr/>
        </p:nvSpPr>
        <p:spPr>
          <a:xfrm>
            <a:off x="2993185" y="2005245"/>
            <a:ext cx="965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 [31-26]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6E8F1E2-3A04-44EA-9150-8AD813631F6B}"/>
              </a:ext>
            </a:extLst>
          </p:cNvPr>
          <p:cNvSpPr txBox="1"/>
          <p:nvPr/>
        </p:nvSpPr>
        <p:spPr>
          <a:xfrm>
            <a:off x="5002992" y="3209326"/>
            <a:ext cx="64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register 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5DBF9BE-00AC-4609-9A32-C1B1AA478644}"/>
              </a:ext>
            </a:extLst>
          </p:cNvPr>
          <p:cNvSpPr txBox="1"/>
          <p:nvPr/>
        </p:nvSpPr>
        <p:spPr>
          <a:xfrm>
            <a:off x="5017689" y="3604498"/>
            <a:ext cx="63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register 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39517AA-17E1-4430-9B9D-831E86CCEE07}"/>
              </a:ext>
            </a:extLst>
          </p:cNvPr>
          <p:cNvSpPr txBox="1"/>
          <p:nvPr/>
        </p:nvSpPr>
        <p:spPr>
          <a:xfrm>
            <a:off x="5044844" y="4092484"/>
            <a:ext cx="887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Write register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E77D343-6E60-43DE-A70D-E969D8374BA7}"/>
              </a:ext>
            </a:extLst>
          </p:cNvPr>
          <p:cNvCxnSpPr>
            <a:cxnSpLocks/>
          </p:cNvCxnSpPr>
          <p:nvPr/>
        </p:nvCxnSpPr>
        <p:spPr>
          <a:xfrm flipV="1">
            <a:off x="4571835" y="4227196"/>
            <a:ext cx="483419" cy="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DE82F94-F579-4024-A47B-CFFDDC508DDE}"/>
              </a:ext>
            </a:extLst>
          </p:cNvPr>
          <p:cNvSpPr txBox="1"/>
          <p:nvPr/>
        </p:nvSpPr>
        <p:spPr>
          <a:xfrm>
            <a:off x="5012534" y="4461266"/>
            <a:ext cx="784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Write data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D5865946-085A-4837-B0C8-562073832CFD}"/>
              </a:ext>
            </a:extLst>
          </p:cNvPr>
          <p:cNvCxnSpPr>
            <a:cxnSpLocks/>
          </p:cNvCxnSpPr>
          <p:nvPr/>
        </p:nvCxnSpPr>
        <p:spPr>
          <a:xfrm rot="10800000">
            <a:off x="4909745" y="4587848"/>
            <a:ext cx="6806340" cy="2107994"/>
          </a:xfrm>
          <a:prstGeom prst="bentConnector3">
            <a:avLst>
              <a:gd name="adj1" fmla="val 103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0CD17E4-3832-4D58-B3D8-13D9FED830E7}"/>
              </a:ext>
            </a:extLst>
          </p:cNvPr>
          <p:cNvCxnSpPr>
            <a:cxnSpLocks/>
          </p:cNvCxnSpPr>
          <p:nvPr/>
        </p:nvCxnSpPr>
        <p:spPr>
          <a:xfrm flipV="1">
            <a:off x="11716085" y="6684677"/>
            <a:ext cx="350184" cy="1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DAB9C5-9FCA-469F-B61F-CCFFAC318AEC}"/>
              </a:ext>
            </a:extLst>
          </p:cNvPr>
          <p:cNvCxnSpPr>
            <a:cxnSpLocks/>
          </p:cNvCxnSpPr>
          <p:nvPr/>
        </p:nvCxnSpPr>
        <p:spPr>
          <a:xfrm flipV="1">
            <a:off x="12066269" y="5683584"/>
            <a:ext cx="0" cy="100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9855F48-08D3-4D28-AE2F-5301A2C7B1B9}"/>
              </a:ext>
            </a:extLst>
          </p:cNvPr>
          <p:cNvCxnSpPr>
            <a:cxnSpLocks/>
          </p:cNvCxnSpPr>
          <p:nvPr/>
        </p:nvCxnSpPr>
        <p:spPr>
          <a:xfrm flipH="1">
            <a:off x="11818874" y="5657606"/>
            <a:ext cx="247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6AE5DCA-B2DD-4BB1-91E7-AC8D0315D5F3}"/>
              </a:ext>
            </a:extLst>
          </p:cNvPr>
          <p:cNvCxnSpPr>
            <a:cxnSpLocks/>
          </p:cNvCxnSpPr>
          <p:nvPr/>
        </p:nvCxnSpPr>
        <p:spPr>
          <a:xfrm>
            <a:off x="4891761" y="4592780"/>
            <a:ext cx="207792" cy="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B9BC0542-3DBD-438B-B0DA-5AC41B3E310C}"/>
              </a:ext>
            </a:extLst>
          </p:cNvPr>
          <p:cNvCxnSpPr>
            <a:cxnSpLocks/>
          </p:cNvCxnSpPr>
          <p:nvPr/>
        </p:nvCxnSpPr>
        <p:spPr>
          <a:xfrm>
            <a:off x="3009457" y="6269409"/>
            <a:ext cx="1903059" cy="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DEBA2D5-75A0-4847-935D-8638A415AA18}"/>
              </a:ext>
            </a:extLst>
          </p:cNvPr>
          <p:cNvCxnSpPr>
            <a:cxnSpLocks/>
          </p:cNvCxnSpPr>
          <p:nvPr/>
        </p:nvCxnSpPr>
        <p:spPr>
          <a:xfrm flipV="1">
            <a:off x="3011043" y="4754880"/>
            <a:ext cx="0" cy="152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78E4FA37-8724-4023-9AC7-5DA4E00D0C5F}"/>
              </a:ext>
            </a:extLst>
          </p:cNvPr>
          <p:cNvSpPr txBox="1"/>
          <p:nvPr/>
        </p:nvSpPr>
        <p:spPr>
          <a:xfrm>
            <a:off x="3009456" y="6019296"/>
            <a:ext cx="1247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 [15-0]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53683CC-A7FF-418E-A3B0-18F8865841F9}"/>
              </a:ext>
            </a:extLst>
          </p:cNvPr>
          <p:cNvCxnSpPr>
            <a:cxnSpLocks/>
            <a:stCxn id="205" idx="2"/>
          </p:cNvCxnSpPr>
          <p:nvPr/>
        </p:nvCxnSpPr>
        <p:spPr>
          <a:xfrm>
            <a:off x="3633037" y="6280906"/>
            <a:ext cx="8908" cy="3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806E3DF8-050E-4773-A26F-E293C70177D2}"/>
              </a:ext>
            </a:extLst>
          </p:cNvPr>
          <p:cNvCxnSpPr>
            <a:cxnSpLocks/>
          </p:cNvCxnSpPr>
          <p:nvPr/>
        </p:nvCxnSpPr>
        <p:spPr>
          <a:xfrm flipV="1">
            <a:off x="3633035" y="6098136"/>
            <a:ext cx="3275317" cy="496502"/>
          </a:xfrm>
          <a:prstGeom prst="bentConnector3">
            <a:avLst>
              <a:gd name="adj1" fmla="val 80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502F1D47-E61C-4344-AD72-C8DCCAF515B8}"/>
              </a:ext>
            </a:extLst>
          </p:cNvPr>
          <p:cNvSpPr txBox="1"/>
          <p:nvPr/>
        </p:nvSpPr>
        <p:spPr>
          <a:xfrm>
            <a:off x="3568493" y="6331354"/>
            <a:ext cx="1302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 [5-0]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CC61EED-6012-4E03-8F5B-F0D3B385149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7572015" y="2563509"/>
            <a:ext cx="202396" cy="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1251C8F-9516-4FDE-91E2-D238A83D6A20}"/>
              </a:ext>
            </a:extLst>
          </p:cNvPr>
          <p:cNvCxnSpPr>
            <a:cxnSpLocks/>
          </p:cNvCxnSpPr>
          <p:nvPr/>
        </p:nvCxnSpPr>
        <p:spPr>
          <a:xfrm flipH="1" flipV="1">
            <a:off x="1166793" y="2555795"/>
            <a:ext cx="3333" cy="97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D2777CB-DAD9-4431-BBC8-964F9DA86713}"/>
              </a:ext>
            </a:extLst>
          </p:cNvPr>
          <p:cNvCxnSpPr>
            <a:cxnSpLocks/>
          </p:cNvCxnSpPr>
          <p:nvPr/>
        </p:nvCxnSpPr>
        <p:spPr>
          <a:xfrm>
            <a:off x="1157640" y="2554961"/>
            <a:ext cx="1633293" cy="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443634D-A83A-4B8E-BA81-F40ADEF41B19}"/>
              </a:ext>
            </a:extLst>
          </p:cNvPr>
          <p:cNvCxnSpPr>
            <a:cxnSpLocks/>
          </p:cNvCxnSpPr>
          <p:nvPr/>
        </p:nvCxnSpPr>
        <p:spPr>
          <a:xfrm flipH="1" flipV="1">
            <a:off x="2789560" y="628861"/>
            <a:ext cx="13892" cy="193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956CAAC-75FF-458C-820F-FF0FD69E81BB}"/>
              </a:ext>
            </a:extLst>
          </p:cNvPr>
          <p:cNvCxnSpPr>
            <a:cxnSpLocks/>
          </p:cNvCxnSpPr>
          <p:nvPr/>
        </p:nvCxnSpPr>
        <p:spPr>
          <a:xfrm>
            <a:off x="2790933" y="620683"/>
            <a:ext cx="3631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4D6AAAB-5F07-412F-A15A-AA1226472EB9}"/>
              </a:ext>
            </a:extLst>
          </p:cNvPr>
          <p:cNvCxnSpPr>
            <a:cxnSpLocks/>
          </p:cNvCxnSpPr>
          <p:nvPr/>
        </p:nvCxnSpPr>
        <p:spPr>
          <a:xfrm>
            <a:off x="6121478" y="994532"/>
            <a:ext cx="301099" cy="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39947806-80C6-45C0-A17C-CED7E31F004B}"/>
              </a:ext>
            </a:extLst>
          </p:cNvPr>
          <p:cNvSpPr txBox="1"/>
          <p:nvPr/>
        </p:nvSpPr>
        <p:spPr>
          <a:xfrm>
            <a:off x="1813462" y="984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86269F3-236E-435D-A42D-32C943C74F85}"/>
              </a:ext>
            </a:extLst>
          </p:cNvPr>
          <p:cNvSpPr txBox="1"/>
          <p:nvPr/>
        </p:nvSpPr>
        <p:spPr>
          <a:xfrm>
            <a:off x="5791766" y="821212"/>
            <a:ext cx="49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1FF440B-83B3-4DA0-BD27-D62EB22E0DF6}"/>
              </a:ext>
            </a:extLst>
          </p:cNvPr>
          <p:cNvCxnSpPr>
            <a:cxnSpLocks/>
            <a:stCxn id="14" idx="5"/>
          </p:cNvCxnSpPr>
          <p:nvPr/>
        </p:nvCxnSpPr>
        <p:spPr>
          <a:xfrm flipV="1">
            <a:off x="4093576" y="1533779"/>
            <a:ext cx="3665850" cy="1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5460055-7159-4372-85A0-2EE3CDF2C31F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7759426" y="976327"/>
            <a:ext cx="0" cy="55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D4DE82B-994E-4313-A09D-00E0C86C2905}"/>
              </a:ext>
            </a:extLst>
          </p:cNvPr>
          <p:cNvCxnSpPr>
            <a:cxnSpLocks/>
            <a:stCxn id="12" idx="7"/>
          </p:cNvCxnSpPr>
          <p:nvPr/>
        </p:nvCxnSpPr>
        <p:spPr>
          <a:xfrm>
            <a:off x="8475197" y="488533"/>
            <a:ext cx="143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27584F37-1A31-4E06-B71B-0A0B5F4D23C4}"/>
              </a:ext>
            </a:extLst>
          </p:cNvPr>
          <p:cNvCxnSpPr>
            <a:cxnSpLocks/>
          </p:cNvCxnSpPr>
          <p:nvPr/>
        </p:nvCxnSpPr>
        <p:spPr>
          <a:xfrm>
            <a:off x="9909803" y="488533"/>
            <a:ext cx="9534" cy="33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DB60678D-5584-4607-8559-9A3635971559}"/>
              </a:ext>
            </a:extLst>
          </p:cNvPr>
          <p:cNvCxnSpPr>
            <a:cxnSpLocks/>
          </p:cNvCxnSpPr>
          <p:nvPr/>
        </p:nvCxnSpPr>
        <p:spPr>
          <a:xfrm>
            <a:off x="9909803" y="821212"/>
            <a:ext cx="347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6608CF55-3733-4463-952D-38F4E97C804F}"/>
              </a:ext>
            </a:extLst>
          </p:cNvPr>
          <p:cNvCxnSpPr>
            <a:cxnSpLocks/>
          </p:cNvCxnSpPr>
          <p:nvPr/>
        </p:nvCxnSpPr>
        <p:spPr>
          <a:xfrm>
            <a:off x="9519289" y="1852015"/>
            <a:ext cx="737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CA371E8A-C0C3-429D-AEB9-4715B332A51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394127" y="810875"/>
            <a:ext cx="0" cy="92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9543BFA1-38A4-4B99-A246-154188969B74}"/>
              </a:ext>
            </a:extLst>
          </p:cNvPr>
          <p:cNvCxnSpPr>
            <a:cxnSpLocks/>
          </p:cNvCxnSpPr>
          <p:nvPr/>
        </p:nvCxnSpPr>
        <p:spPr>
          <a:xfrm>
            <a:off x="7394127" y="1737715"/>
            <a:ext cx="1516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8D6D8EA9-5CE2-4A90-B2CA-F5C88107C09F}"/>
              </a:ext>
            </a:extLst>
          </p:cNvPr>
          <p:cNvCxnSpPr>
            <a:cxnSpLocks/>
          </p:cNvCxnSpPr>
          <p:nvPr/>
        </p:nvCxnSpPr>
        <p:spPr>
          <a:xfrm flipV="1">
            <a:off x="8910635" y="908146"/>
            <a:ext cx="0" cy="82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DB1DECDC-3E7E-4DBD-B8F2-34E97C0FB5F6}"/>
              </a:ext>
            </a:extLst>
          </p:cNvPr>
          <p:cNvCxnSpPr>
            <a:cxnSpLocks/>
          </p:cNvCxnSpPr>
          <p:nvPr/>
        </p:nvCxnSpPr>
        <p:spPr>
          <a:xfrm>
            <a:off x="8910635" y="908146"/>
            <a:ext cx="217057" cy="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1B4E6380-0DF4-4950-A190-3B9E4668698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779898" y="2305579"/>
            <a:ext cx="15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2E0EB9F6-C807-4A79-9415-6D581EA0A8A2}"/>
              </a:ext>
            </a:extLst>
          </p:cNvPr>
          <p:cNvCxnSpPr>
            <a:cxnSpLocks/>
          </p:cNvCxnSpPr>
          <p:nvPr/>
        </p:nvCxnSpPr>
        <p:spPr>
          <a:xfrm flipH="1" flipV="1">
            <a:off x="8899205" y="1852016"/>
            <a:ext cx="7665" cy="45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1F05A00A-1A8D-4CA4-8F33-A2C0AC5E5968}"/>
              </a:ext>
            </a:extLst>
          </p:cNvPr>
          <p:cNvCxnSpPr>
            <a:cxnSpLocks/>
          </p:cNvCxnSpPr>
          <p:nvPr/>
        </p:nvCxnSpPr>
        <p:spPr>
          <a:xfrm>
            <a:off x="8899205" y="1852015"/>
            <a:ext cx="22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8C0A1BE6-093D-4D92-98BC-AD238D9A5BB4}"/>
              </a:ext>
            </a:extLst>
          </p:cNvPr>
          <p:cNvCxnSpPr>
            <a:cxnSpLocks/>
            <a:stCxn id="10" idx="7"/>
          </p:cNvCxnSpPr>
          <p:nvPr/>
        </p:nvCxnSpPr>
        <p:spPr>
          <a:xfrm>
            <a:off x="5944430" y="5883163"/>
            <a:ext cx="5139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8946EB59-3F5E-4BCD-9E85-ADF096526090}"/>
              </a:ext>
            </a:extLst>
          </p:cNvPr>
          <p:cNvCxnSpPr>
            <a:cxnSpLocks/>
          </p:cNvCxnSpPr>
          <p:nvPr/>
        </p:nvCxnSpPr>
        <p:spPr>
          <a:xfrm flipH="1" flipV="1">
            <a:off x="6458369" y="2712388"/>
            <a:ext cx="2049" cy="317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592471FA-8916-4C69-81A0-76CE166F7811}"/>
              </a:ext>
            </a:extLst>
          </p:cNvPr>
          <p:cNvCxnSpPr>
            <a:cxnSpLocks/>
          </p:cNvCxnSpPr>
          <p:nvPr/>
        </p:nvCxnSpPr>
        <p:spPr>
          <a:xfrm>
            <a:off x="4525256" y="1877814"/>
            <a:ext cx="1300877" cy="1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DE215CC-2ED5-465D-93F7-6F1D43AC2B6F}"/>
              </a:ext>
            </a:extLst>
          </p:cNvPr>
          <p:cNvCxnSpPr>
            <a:cxnSpLocks/>
          </p:cNvCxnSpPr>
          <p:nvPr/>
        </p:nvCxnSpPr>
        <p:spPr>
          <a:xfrm>
            <a:off x="4576429" y="2017628"/>
            <a:ext cx="1300877" cy="1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FEC8A1F-5393-4F6A-9DC2-ED6F05479995}"/>
              </a:ext>
            </a:extLst>
          </p:cNvPr>
          <p:cNvCxnSpPr>
            <a:cxnSpLocks/>
          </p:cNvCxnSpPr>
          <p:nvPr/>
        </p:nvCxnSpPr>
        <p:spPr>
          <a:xfrm>
            <a:off x="4615435" y="2170141"/>
            <a:ext cx="1300877" cy="1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C85743F9-7214-4F91-89DD-A70624DD6996}"/>
              </a:ext>
            </a:extLst>
          </p:cNvPr>
          <p:cNvCxnSpPr>
            <a:cxnSpLocks/>
          </p:cNvCxnSpPr>
          <p:nvPr/>
        </p:nvCxnSpPr>
        <p:spPr>
          <a:xfrm>
            <a:off x="4613788" y="2323583"/>
            <a:ext cx="1300877" cy="1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91EF306A-6A32-4BE1-9D8B-0B3C8D25B5B3}"/>
              </a:ext>
            </a:extLst>
          </p:cNvPr>
          <p:cNvCxnSpPr>
            <a:cxnSpLocks/>
          </p:cNvCxnSpPr>
          <p:nvPr/>
        </p:nvCxnSpPr>
        <p:spPr>
          <a:xfrm>
            <a:off x="4613788" y="2443442"/>
            <a:ext cx="1300877" cy="1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E6406A4-4BB2-47B4-9A59-17F6936FE79E}"/>
              </a:ext>
            </a:extLst>
          </p:cNvPr>
          <p:cNvCxnSpPr>
            <a:cxnSpLocks/>
          </p:cNvCxnSpPr>
          <p:nvPr/>
        </p:nvCxnSpPr>
        <p:spPr>
          <a:xfrm>
            <a:off x="4595333" y="2594250"/>
            <a:ext cx="1300877" cy="1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9C807AE2-618E-4BF4-B281-7C2D8253D11C}"/>
              </a:ext>
            </a:extLst>
          </p:cNvPr>
          <p:cNvCxnSpPr>
            <a:cxnSpLocks/>
          </p:cNvCxnSpPr>
          <p:nvPr/>
        </p:nvCxnSpPr>
        <p:spPr>
          <a:xfrm>
            <a:off x="4571835" y="2744913"/>
            <a:ext cx="1300877" cy="1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7155D69F-1F14-48E9-A80C-F97592610148}"/>
              </a:ext>
            </a:extLst>
          </p:cNvPr>
          <p:cNvCxnSpPr>
            <a:cxnSpLocks/>
          </p:cNvCxnSpPr>
          <p:nvPr/>
        </p:nvCxnSpPr>
        <p:spPr>
          <a:xfrm>
            <a:off x="4518585" y="2852319"/>
            <a:ext cx="1300877" cy="1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1C1FDFB7-C9EC-4C08-97C3-229407152A4D}"/>
              </a:ext>
            </a:extLst>
          </p:cNvPr>
          <p:cNvCxnSpPr>
            <a:cxnSpLocks/>
          </p:cNvCxnSpPr>
          <p:nvPr/>
        </p:nvCxnSpPr>
        <p:spPr>
          <a:xfrm>
            <a:off x="4404587" y="3020064"/>
            <a:ext cx="312843" cy="7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75F1F3BD-B94F-456B-A2AE-96C5EB97F18E}"/>
              </a:ext>
            </a:extLst>
          </p:cNvPr>
          <p:cNvSpPr txBox="1"/>
          <p:nvPr/>
        </p:nvSpPr>
        <p:spPr>
          <a:xfrm>
            <a:off x="4504439" y="1687655"/>
            <a:ext cx="741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Jump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A18A9AA-F390-4AC4-9608-79DCD2B5A9A8}"/>
              </a:ext>
            </a:extLst>
          </p:cNvPr>
          <p:cNvSpPr txBox="1"/>
          <p:nvPr/>
        </p:nvSpPr>
        <p:spPr>
          <a:xfrm>
            <a:off x="4576428" y="1818752"/>
            <a:ext cx="741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Beq 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C919D9AB-72F5-487A-9290-C0651F7D555F}"/>
              </a:ext>
            </a:extLst>
          </p:cNvPr>
          <p:cNvSpPr txBox="1"/>
          <p:nvPr/>
        </p:nvSpPr>
        <p:spPr>
          <a:xfrm>
            <a:off x="4639439" y="1981123"/>
            <a:ext cx="741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Bnq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C93A7759-C2D4-4517-A0D8-F00BB78885ED}"/>
              </a:ext>
            </a:extLst>
          </p:cNvPr>
          <p:cNvSpPr txBox="1"/>
          <p:nvPr/>
        </p:nvSpPr>
        <p:spPr>
          <a:xfrm>
            <a:off x="4632326" y="2122932"/>
            <a:ext cx="741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MemRead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000F78BD-9222-494F-932B-6CE0B3F7528E}"/>
              </a:ext>
            </a:extLst>
          </p:cNvPr>
          <p:cNvSpPr txBox="1"/>
          <p:nvPr/>
        </p:nvSpPr>
        <p:spPr>
          <a:xfrm>
            <a:off x="4671355" y="2287503"/>
            <a:ext cx="782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MemtoReg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0F25D44-5B8B-464D-BBA8-CBE260D40A6E}"/>
              </a:ext>
            </a:extLst>
          </p:cNvPr>
          <p:cNvSpPr txBox="1"/>
          <p:nvPr/>
        </p:nvSpPr>
        <p:spPr>
          <a:xfrm>
            <a:off x="4674179" y="2416362"/>
            <a:ext cx="741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AluOp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93D4658-ADEA-48AF-94A9-61DDB7883C76}"/>
              </a:ext>
            </a:extLst>
          </p:cNvPr>
          <p:cNvSpPr txBox="1"/>
          <p:nvPr/>
        </p:nvSpPr>
        <p:spPr>
          <a:xfrm>
            <a:off x="4642617" y="2556853"/>
            <a:ext cx="809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MemWrite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1AD10DB0-FEAE-4CB2-A992-9AE28AA453BB}"/>
              </a:ext>
            </a:extLst>
          </p:cNvPr>
          <p:cNvSpPr txBox="1"/>
          <p:nvPr/>
        </p:nvSpPr>
        <p:spPr>
          <a:xfrm>
            <a:off x="4590375" y="2688630"/>
            <a:ext cx="741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ALUSrc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D78FD01-0057-43EE-957F-6EBD04707932}"/>
              </a:ext>
            </a:extLst>
          </p:cNvPr>
          <p:cNvSpPr txBox="1"/>
          <p:nvPr/>
        </p:nvSpPr>
        <p:spPr>
          <a:xfrm>
            <a:off x="4404587" y="1540774"/>
            <a:ext cx="741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RegDst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80F0AD4C-BE90-4B4E-B844-85FB0E74F831}"/>
              </a:ext>
            </a:extLst>
          </p:cNvPr>
          <p:cNvSpPr txBox="1"/>
          <p:nvPr/>
        </p:nvSpPr>
        <p:spPr>
          <a:xfrm>
            <a:off x="5685126" y="3524301"/>
            <a:ext cx="671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Read data 1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92A08A0-7336-4D55-A5E4-A640FFF4D4BE}"/>
              </a:ext>
            </a:extLst>
          </p:cNvPr>
          <p:cNvSpPr txBox="1"/>
          <p:nvPr/>
        </p:nvSpPr>
        <p:spPr>
          <a:xfrm>
            <a:off x="5665503" y="4281014"/>
            <a:ext cx="671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Read data 2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DA5207C-07A6-4784-A739-C2385DF60F07}"/>
              </a:ext>
            </a:extLst>
          </p:cNvPr>
          <p:cNvCxnSpPr>
            <a:cxnSpLocks/>
          </p:cNvCxnSpPr>
          <p:nvPr/>
        </p:nvCxnSpPr>
        <p:spPr>
          <a:xfrm>
            <a:off x="6163474" y="4336403"/>
            <a:ext cx="697731" cy="1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CB1C1568-4571-4FC7-A02C-8C9A72D244A0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282211" y="4896329"/>
            <a:ext cx="314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7A28DBE4-E106-4EF5-9AC4-3D42A9A1EB29}"/>
              </a:ext>
            </a:extLst>
          </p:cNvPr>
          <p:cNvCxnSpPr>
            <a:cxnSpLocks/>
          </p:cNvCxnSpPr>
          <p:nvPr/>
        </p:nvCxnSpPr>
        <p:spPr>
          <a:xfrm>
            <a:off x="7605952" y="4892870"/>
            <a:ext cx="0" cy="45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334A4FEA-4F4C-4C2A-9027-54190C60D848}"/>
              </a:ext>
            </a:extLst>
          </p:cNvPr>
          <p:cNvCxnSpPr>
            <a:cxnSpLocks/>
          </p:cNvCxnSpPr>
          <p:nvPr/>
        </p:nvCxnSpPr>
        <p:spPr>
          <a:xfrm>
            <a:off x="7605952" y="5345110"/>
            <a:ext cx="371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05091A8-A530-432D-97C1-A3B0BC6A553A}"/>
              </a:ext>
            </a:extLst>
          </p:cNvPr>
          <p:cNvCxnSpPr>
            <a:cxnSpLocks/>
          </p:cNvCxnSpPr>
          <p:nvPr/>
        </p:nvCxnSpPr>
        <p:spPr>
          <a:xfrm>
            <a:off x="6166589" y="3600373"/>
            <a:ext cx="1430566" cy="1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153382EE-441B-43D7-92BA-DABCDE45E268}"/>
              </a:ext>
            </a:extLst>
          </p:cNvPr>
          <p:cNvCxnSpPr>
            <a:cxnSpLocks/>
          </p:cNvCxnSpPr>
          <p:nvPr/>
        </p:nvCxnSpPr>
        <p:spPr>
          <a:xfrm>
            <a:off x="7597155" y="3624376"/>
            <a:ext cx="8797" cy="88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2A7E0D00-1FF7-4B17-82F2-72A96096EAF2}"/>
              </a:ext>
            </a:extLst>
          </p:cNvPr>
          <p:cNvCxnSpPr>
            <a:cxnSpLocks/>
          </p:cNvCxnSpPr>
          <p:nvPr/>
        </p:nvCxnSpPr>
        <p:spPr>
          <a:xfrm>
            <a:off x="7605952" y="4505262"/>
            <a:ext cx="41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BD7FB59C-6E28-42F7-88BC-CE71D21CA41F}"/>
              </a:ext>
            </a:extLst>
          </p:cNvPr>
          <p:cNvCxnSpPr>
            <a:cxnSpLocks/>
          </p:cNvCxnSpPr>
          <p:nvPr/>
        </p:nvCxnSpPr>
        <p:spPr>
          <a:xfrm>
            <a:off x="6458369" y="5498927"/>
            <a:ext cx="449983" cy="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>
            <a:extLst>
              <a:ext uri="{FF2B5EF4-FFF2-40B4-BE49-F238E27FC236}">
                <a16:creationId xmlns:a16="http://schemas.microsoft.com/office/drawing/2014/main" id="{71BC7AF9-6F78-4803-9777-90B7ACAE00E7}"/>
              </a:ext>
            </a:extLst>
          </p:cNvPr>
          <p:cNvSpPr txBox="1"/>
          <p:nvPr/>
        </p:nvSpPr>
        <p:spPr>
          <a:xfrm>
            <a:off x="4507913" y="2836271"/>
            <a:ext cx="741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RegWrite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8CFFD5D8-59B3-4AD7-B81B-B3ED8FD70E00}"/>
              </a:ext>
            </a:extLst>
          </p:cNvPr>
          <p:cNvSpPr txBox="1"/>
          <p:nvPr/>
        </p:nvSpPr>
        <p:spPr>
          <a:xfrm>
            <a:off x="8478897" y="4539550"/>
            <a:ext cx="420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Zero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B2AFC236-08F6-4907-AE19-B9E7B05A1B2A}"/>
              </a:ext>
            </a:extLst>
          </p:cNvPr>
          <p:cNvSpPr txBox="1"/>
          <p:nvPr/>
        </p:nvSpPr>
        <p:spPr>
          <a:xfrm>
            <a:off x="8162706" y="5109620"/>
            <a:ext cx="77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ALU Result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865F187D-71C2-42A6-A5ED-1786BF0023A4}"/>
              </a:ext>
            </a:extLst>
          </p:cNvPr>
          <p:cNvSpPr txBox="1"/>
          <p:nvPr/>
        </p:nvSpPr>
        <p:spPr>
          <a:xfrm>
            <a:off x="7869456" y="2416362"/>
            <a:ext cx="77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ALU Result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90F68F57-16F2-4F0C-9DBB-B36A71DF77F2}"/>
              </a:ext>
            </a:extLst>
          </p:cNvPr>
          <p:cNvSpPr txBox="1"/>
          <p:nvPr/>
        </p:nvSpPr>
        <p:spPr>
          <a:xfrm>
            <a:off x="9658401" y="4347656"/>
            <a:ext cx="77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Address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F9EACB4-4E81-4D5B-8496-B3FDB21A41D7}"/>
              </a:ext>
            </a:extLst>
          </p:cNvPr>
          <p:cNvSpPr txBox="1"/>
          <p:nvPr/>
        </p:nvSpPr>
        <p:spPr>
          <a:xfrm>
            <a:off x="9638190" y="5375816"/>
            <a:ext cx="77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Write data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773599BF-5079-4CA0-A9A1-1F4C71058176}"/>
              </a:ext>
            </a:extLst>
          </p:cNvPr>
          <p:cNvSpPr txBox="1"/>
          <p:nvPr/>
        </p:nvSpPr>
        <p:spPr>
          <a:xfrm>
            <a:off x="10465417" y="5178538"/>
            <a:ext cx="77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data</a:t>
            </a: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2AE91E74-96EE-4CCF-96A5-83CB0438084A}"/>
              </a:ext>
            </a:extLst>
          </p:cNvPr>
          <p:cNvCxnSpPr>
            <a:cxnSpLocks/>
          </p:cNvCxnSpPr>
          <p:nvPr/>
        </p:nvCxnSpPr>
        <p:spPr>
          <a:xfrm>
            <a:off x="6634402" y="4347656"/>
            <a:ext cx="3229" cy="127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43FEBE5F-30B9-48A3-98EE-45FD711AB458}"/>
              </a:ext>
            </a:extLst>
          </p:cNvPr>
          <p:cNvCxnSpPr>
            <a:cxnSpLocks/>
          </p:cNvCxnSpPr>
          <p:nvPr/>
        </p:nvCxnSpPr>
        <p:spPr>
          <a:xfrm>
            <a:off x="6650110" y="5622037"/>
            <a:ext cx="2557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or: Elbow 438">
            <a:extLst>
              <a:ext uri="{FF2B5EF4-FFF2-40B4-BE49-F238E27FC236}">
                <a16:creationId xmlns:a16="http://schemas.microsoft.com/office/drawing/2014/main" id="{E07F747B-D441-4101-9E57-9CD1545C6F8D}"/>
              </a:ext>
            </a:extLst>
          </p:cNvPr>
          <p:cNvCxnSpPr>
            <a:cxnSpLocks/>
            <a:endCxn id="427" idx="1"/>
          </p:cNvCxnSpPr>
          <p:nvPr/>
        </p:nvCxnSpPr>
        <p:spPr>
          <a:xfrm flipV="1">
            <a:off x="9192500" y="5498927"/>
            <a:ext cx="445690" cy="12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8921B6B5-C134-457E-9967-F2B3A549D4BF}"/>
              </a:ext>
            </a:extLst>
          </p:cNvPr>
          <p:cNvCxnSpPr>
            <a:cxnSpLocks/>
            <a:stCxn id="424" idx="3"/>
          </p:cNvCxnSpPr>
          <p:nvPr/>
        </p:nvCxnSpPr>
        <p:spPr>
          <a:xfrm>
            <a:off x="8937293" y="5232731"/>
            <a:ext cx="505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CDCD740E-BB4F-4021-B080-3ED536438CB6}"/>
              </a:ext>
            </a:extLst>
          </p:cNvPr>
          <p:cNvCxnSpPr>
            <a:cxnSpLocks/>
          </p:cNvCxnSpPr>
          <p:nvPr/>
        </p:nvCxnSpPr>
        <p:spPr>
          <a:xfrm flipV="1">
            <a:off x="9442744" y="4539550"/>
            <a:ext cx="0" cy="69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6EBC3FC2-2272-4FD3-8D92-62A8F1F94400}"/>
              </a:ext>
            </a:extLst>
          </p:cNvPr>
          <p:cNvCxnSpPr>
            <a:cxnSpLocks/>
          </p:cNvCxnSpPr>
          <p:nvPr/>
        </p:nvCxnSpPr>
        <p:spPr>
          <a:xfrm>
            <a:off x="9442744" y="4539550"/>
            <a:ext cx="281829" cy="1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E232B2D9-44C4-4B15-B932-AF6248292B23}"/>
              </a:ext>
            </a:extLst>
          </p:cNvPr>
          <p:cNvCxnSpPr>
            <a:cxnSpLocks/>
          </p:cNvCxnSpPr>
          <p:nvPr/>
        </p:nvCxnSpPr>
        <p:spPr>
          <a:xfrm flipH="1">
            <a:off x="9117816" y="5232729"/>
            <a:ext cx="9875" cy="136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741C5ED2-3905-4701-A521-6FD44778B0DB}"/>
              </a:ext>
            </a:extLst>
          </p:cNvPr>
          <p:cNvCxnSpPr>
            <a:cxnSpLocks/>
          </p:cNvCxnSpPr>
          <p:nvPr/>
        </p:nvCxnSpPr>
        <p:spPr>
          <a:xfrm>
            <a:off x="9117816" y="6592964"/>
            <a:ext cx="2134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1917E4B8-535E-464E-8348-B924C35890EE}"/>
              </a:ext>
            </a:extLst>
          </p:cNvPr>
          <p:cNvCxnSpPr>
            <a:cxnSpLocks/>
          </p:cNvCxnSpPr>
          <p:nvPr/>
        </p:nvCxnSpPr>
        <p:spPr>
          <a:xfrm flipV="1">
            <a:off x="11252215" y="6346387"/>
            <a:ext cx="0" cy="24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5BBAED6A-16DE-45AA-8334-DCB9BBEE9DCC}"/>
              </a:ext>
            </a:extLst>
          </p:cNvPr>
          <p:cNvCxnSpPr>
            <a:cxnSpLocks/>
          </p:cNvCxnSpPr>
          <p:nvPr/>
        </p:nvCxnSpPr>
        <p:spPr>
          <a:xfrm flipV="1">
            <a:off x="11252215" y="6345307"/>
            <a:ext cx="188523" cy="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7271A5E-99DD-439E-9448-5E1A2D92056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1128517" y="5301649"/>
            <a:ext cx="262580" cy="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67C1CB83-104D-4456-8C57-6FDAAE72822B}"/>
              </a:ext>
            </a:extLst>
          </p:cNvPr>
          <p:cNvCxnSpPr>
            <a:cxnSpLocks/>
          </p:cNvCxnSpPr>
          <p:nvPr/>
        </p:nvCxnSpPr>
        <p:spPr>
          <a:xfrm>
            <a:off x="7394127" y="1736701"/>
            <a:ext cx="0" cy="48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FE29F463-CB35-4F96-9AB2-89908C871AC2}"/>
              </a:ext>
            </a:extLst>
          </p:cNvPr>
          <p:cNvCxnSpPr>
            <a:cxnSpLocks/>
          </p:cNvCxnSpPr>
          <p:nvPr/>
        </p:nvCxnSpPr>
        <p:spPr>
          <a:xfrm>
            <a:off x="7394127" y="2220688"/>
            <a:ext cx="421151" cy="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9C3341F5-4152-416E-B1D8-5572C0F394A4}"/>
              </a:ext>
            </a:extLst>
          </p:cNvPr>
          <p:cNvCxnSpPr>
            <a:cxnSpLocks/>
            <a:endCxn id="362" idx="1"/>
          </p:cNvCxnSpPr>
          <p:nvPr/>
        </p:nvCxnSpPr>
        <p:spPr>
          <a:xfrm flipV="1">
            <a:off x="4404587" y="1663885"/>
            <a:ext cx="0" cy="7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A698C092-3EC0-4D9C-9CB9-47C41A457E75}"/>
              </a:ext>
            </a:extLst>
          </p:cNvPr>
          <p:cNvCxnSpPr>
            <a:cxnSpLocks/>
            <a:stCxn id="362" idx="1"/>
          </p:cNvCxnSpPr>
          <p:nvPr/>
        </p:nvCxnSpPr>
        <p:spPr>
          <a:xfrm flipH="1">
            <a:off x="3371916" y="1663885"/>
            <a:ext cx="1032671" cy="1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6DBC7561-C65D-4F55-B2BF-3A1BD9DB4299}"/>
              </a:ext>
            </a:extLst>
          </p:cNvPr>
          <p:cNvCxnSpPr>
            <a:cxnSpLocks/>
          </p:cNvCxnSpPr>
          <p:nvPr/>
        </p:nvCxnSpPr>
        <p:spPr>
          <a:xfrm>
            <a:off x="3383510" y="1680430"/>
            <a:ext cx="0" cy="188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B05D7A59-9E3B-4805-A1C1-39FC9E99DF6C}"/>
              </a:ext>
            </a:extLst>
          </p:cNvPr>
          <p:cNvCxnSpPr>
            <a:cxnSpLocks/>
          </p:cNvCxnSpPr>
          <p:nvPr/>
        </p:nvCxnSpPr>
        <p:spPr>
          <a:xfrm>
            <a:off x="3371916" y="3563222"/>
            <a:ext cx="1015373" cy="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3022460D-DB9F-42FD-AC0E-C270A01CD11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4363185" y="3589071"/>
            <a:ext cx="4816" cy="37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98B2FB97-183D-4114-9C56-23F630699ED5}"/>
              </a:ext>
            </a:extLst>
          </p:cNvPr>
          <p:cNvCxnSpPr>
            <a:cxnSpLocks/>
          </p:cNvCxnSpPr>
          <p:nvPr/>
        </p:nvCxnSpPr>
        <p:spPr>
          <a:xfrm flipV="1">
            <a:off x="5833015" y="173323"/>
            <a:ext cx="8621" cy="172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5D1CD85A-FF2C-4F00-A63F-BFF984346EE5}"/>
              </a:ext>
            </a:extLst>
          </p:cNvPr>
          <p:cNvCxnSpPr>
            <a:cxnSpLocks/>
          </p:cNvCxnSpPr>
          <p:nvPr/>
        </p:nvCxnSpPr>
        <p:spPr>
          <a:xfrm>
            <a:off x="5833014" y="175023"/>
            <a:ext cx="4632403" cy="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13F997F3-B51D-4275-B2D9-AFB50FC4FA08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10446532" y="180757"/>
            <a:ext cx="0" cy="49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nector: Elbow 533">
            <a:extLst>
              <a:ext uri="{FF2B5EF4-FFF2-40B4-BE49-F238E27FC236}">
                <a16:creationId xmlns:a16="http://schemas.microsoft.com/office/drawing/2014/main" id="{36010BE6-8706-427F-9E03-F50806724E88}"/>
              </a:ext>
            </a:extLst>
          </p:cNvPr>
          <p:cNvCxnSpPr>
            <a:cxnSpLocks/>
            <a:stCxn id="31" idx="3"/>
            <a:endCxn id="34" idx="3"/>
          </p:cNvCxnSpPr>
          <p:nvPr/>
        </p:nvCxnSpPr>
        <p:spPr>
          <a:xfrm>
            <a:off x="10657034" y="2605595"/>
            <a:ext cx="424082" cy="485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Connector: Elbow 536">
            <a:extLst>
              <a:ext uri="{FF2B5EF4-FFF2-40B4-BE49-F238E27FC236}">
                <a16:creationId xmlns:a16="http://schemas.microsoft.com/office/drawing/2014/main" id="{9DEBD1CE-F457-47AA-8C12-73D90EB901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10657034" y="3225602"/>
            <a:ext cx="373891" cy="358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D329CB0C-0AFB-4859-B991-10327E6FC525}"/>
              </a:ext>
            </a:extLst>
          </p:cNvPr>
          <p:cNvCxnSpPr>
            <a:cxnSpLocks/>
          </p:cNvCxnSpPr>
          <p:nvPr/>
        </p:nvCxnSpPr>
        <p:spPr>
          <a:xfrm>
            <a:off x="11638868" y="3060889"/>
            <a:ext cx="323530" cy="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9F6078F0-64AD-4BA9-9735-52FB1D8DC6E0}"/>
              </a:ext>
            </a:extLst>
          </p:cNvPr>
          <p:cNvCxnSpPr>
            <a:cxnSpLocks/>
          </p:cNvCxnSpPr>
          <p:nvPr/>
        </p:nvCxnSpPr>
        <p:spPr>
          <a:xfrm flipV="1">
            <a:off x="11962399" y="387508"/>
            <a:ext cx="0" cy="269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3253388D-2707-43FC-9387-470A1EA3221E}"/>
              </a:ext>
            </a:extLst>
          </p:cNvPr>
          <p:cNvCxnSpPr>
            <a:cxnSpLocks/>
          </p:cNvCxnSpPr>
          <p:nvPr/>
        </p:nvCxnSpPr>
        <p:spPr>
          <a:xfrm flipH="1">
            <a:off x="9308786" y="387508"/>
            <a:ext cx="2633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56065DC3-34CE-4EDF-B108-605B516D3760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9308786" y="397276"/>
            <a:ext cx="1" cy="27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or: Elbow 588">
            <a:extLst>
              <a:ext uri="{FF2B5EF4-FFF2-40B4-BE49-F238E27FC236}">
                <a16:creationId xmlns:a16="http://schemas.microsoft.com/office/drawing/2014/main" id="{8ABA71B7-D51A-4527-99B2-C9C452BB8E02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6438853" y="2583302"/>
            <a:ext cx="181128" cy="142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B5AFD858-3735-4071-94EF-16C1F35A53CB}"/>
              </a:ext>
            </a:extLst>
          </p:cNvPr>
          <p:cNvCxnSpPr/>
          <p:nvPr/>
        </p:nvCxnSpPr>
        <p:spPr>
          <a:xfrm>
            <a:off x="5819462" y="289525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BBBF374D-8AB0-4579-A9DB-DC8E0FF5A662}"/>
              </a:ext>
            </a:extLst>
          </p:cNvPr>
          <p:cNvCxnSpPr>
            <a:cxnSpLocks/>
          </p:cNvCxnSpPr>
          <p:nvPr/>
        </p:nvCxnSpPr>
        <p:spPr>
          <a:xfrm>
            <a:off x="5848204" y="2755129"/>
            <a:ext cx="1060148" cy="105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1E15CBE4-E873-4400-A6FF-5EB64E1ABC36}"/>
              </a:ext>
            </a:extLst>
          </p:cNvPr>
          <p:cNvCxnSpPr/>
          <p:nvPr/>
        </p:nvCxnSpPr>
        <p:spPr>
          <a:xfrm>
            <a:off x="5886796" y="260559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DDD751FA-022B-46A9-B0B5-2367CF0DFFD1}"/>
              </a:ext>
            </a:extLst>
          </p:cNvPr>
          <p:cNvCxnSpPr/>
          <p:nvPr/>
        </p:nvCxnSpPr>
        <p:spPr>
          <a:xfrm>
            <a:off x="5876916" y="243613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2094486D-ECFE-4920-B8CA-868B83CBCDF5}"/>
              </a:ext>
            </a:extLst>
          </p:cNvPr>
          <p:cNvCxnSpPr/>
          <p:nvPr/>
        </p:nvCxnSpPr>
        <p:spPr>
          <a:xfrm>
            <a:off x="5896210" y="2323583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447D72BA-D30A-43AC-9C10-585E6FBF9A14}"/>
              </a:ext>
            </a:extLst>
          </p:cNvPr>
          <p:cNvCxnSpPr/>
          <p:nvPr/>
        </p:nvCxnSpPr>
        <p:spPr>
          <a:xfrm>
            <a:off x="5899034" y="217014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87259901-A78C-46DB-889E-C76A6CE7D3C5}"/>
              </a:ext>
            </a:extLst>
          </p:cNvPr>
          <p:cNvCxnSpPr/>
          <p:nvPr/>
        </p:nvCxnSpPr>
        <p:spPr>
          <a:xfrm>
            <a:off x="5889459" y="205739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3A4ED157-AC0E-496B-9D44-99BA1A2E1535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6810610" y="2971797"/>
            <a:ext cx="1996248" cy="2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or: Elbow 627">
            <a:extLst>
              <a:ext uri="{FF2B5EF4-FFF2-40B4-BE49-F238E27FC236}">
                <a16:creationId xmlns:a16="http://schemas.microsoft.com/office/drawing/2014/main" id="{CE498E00-76FE-4DAE-B50C-5881A9719C77}"/>
              </a:ext>
            </a:extLst>
          </p:cNvPr>
          <p:cNvCxnSpPr>
            <a:cxnSpLocks/>
            <a:endCxn id="38" idx="3"/>
          </p:cNvCxnSpPr>
          <p:nvPr/>
        </p:nvCxnSpPr>
        <p:spPr>
          <a:xfrm>
            <a:off x="6798067" y="3077482"/>
            <a:ext cx="2008791" cy="2954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nector: Elbow 630">
            <a:extLst>
              <a:ext uri="{FF2B5EF4-FFF2-40B4-BE49-F238E27FC236}">
                <a16:creationId xmlns:a16="http://schemas.microsoft.com/office/drawing/2014/main" id="{A3663B33-910E-4E7B-97C4-81ED4A04997E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V="1">
            <a:off x="8471429" y="4155807"/>
            <a:ext cx="837603" cy="160166"/>
          </a:xfrm>
          <a:prstGeom prst="bentConnector4">
            <a:avLst>
              <a:gd name="adj1" fmla="val 37836"/>
              <a:gd name="adj2" fmla="val 163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A34D1EEE-1CA4-4C48-938B-66A94E37D588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9319842" y="3369945"/>
            <a:ext cx="369563" cy="2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onnector: Elbow 641">
            <a:extLst>
              <a:ext uri="{FF2B5EF4-FFF2-40B4-BE49-F238E27FC236}">
                <a16:creationId xmlns:a16="http://schemas.microsoft.com/office/drawing/2014/main" id="{29CD2573-ABFF-4D9F-918D-46BC4574863D}"/>
              </a:ext>
            </a:extLst>
          </p:cNvPr>
          <p:cNvCxnSpPr>
            <a:cxnSpLocks/>
            <a:endCxn id="31" idx="1"/>
          </p:cNvCxnSpPr>
          <p:nvPr/>
        </p:nvCxnSpPr>
        <p:spPr>
          <a:xfrm rot="5400000" flipH="1" flipV="1">
            <a:off x="9457184" y="2845449"/>
            <a:ext cx="753904" cy="274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or: Elbow 647">
            <a:extLst>
              <a:ext uri="{FF2B5EF4-FFF2-40B4-BE49-F238E27FC236}">
                <a16:creationId xmlns:a16="http://schemas.microsoft.com/office/drawing/2014/main" id="{CFAB7158-E44E-4B86-B8D5-D0433CCBF2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43527" y="2530541"/>
            <a:ext cx="1380927" cy="1217004"/>
          </a:xfrm>
          <a:prstGeom prst="bentConnector3">
            <a:avLst>
              <a:gd name="adj1" fmla="val 100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91F6B800-04E3-4861-8E5B-688FC892579E}"/>
              </a:ext>
            </a:extLst>
          </p:cNvPr>
          <p:cNvCxnSpPr>
            <a:cxnSpLocks/>
          </p:cNvCxnSpPr>
          <p:nvPr/>
        </p:nvCxnSpPr>
        <p:spPr>
          <a:xfrm flipV="1">
            <a:off x="8606181" y="2757491"/>
            <a:ext cx="0" cy="23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nector: Elbow 659">
            <a:extLst>
              <a:ext uri="{FF2B5EF4-FFF2-40B4-BE49-F238E27FC236}">
                <a16:creationId xmlns:a16="http://schemas.microsoft.com/office/drawing/2014/main" id="{D331672A-8F81-48F3-8F18-530885DD314E}"/>
              </a:ext>
            </a:extLst>
          </p:cNvPr>
          <p:cNvCxnSpPr>
            <a:cxnSpLocks/>
          </p:cNvCxnSpPr>
          <p:nvPr/>
        </p:nvCxnSpPr>
        <p:spPr>
          <a:xfrm flipV="1">
            <a:off x="8606181" y="2754449"/>
            <a:ext cx="1365052" cy="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nector: Elbow 662">
            <a:extLst>
              <a:ext uri="{FF2B5EF4-FFF2-40B4-BE49-F238E27FC236}">
                <a16:creationId xmlns:a16="http://schemas.microsoft.com/office/drawing/2014/main" id="{3CAFBC26-EBC9-4303-BB5A-92683771443E}"/>
              </a:ext>
            </a:extLst>
          </p:cNvPr>
          <p:cNvCxnSpPr>
            <a:cxnSpLocks/>
            <a:stCxn id="41" idx="2"/>
          </p:cNvCxnSpPr>
          <p:nvPr/>
        </p:nvCxnSpPr>
        <p:spPr>
          <a:xfrm rot="10800000" flipH="1" flipV="1">
            <a:off x="9232761" y="2990130"/>
            <a:ext cx="709732" cy="418376"/>
          </a:xfrm>
          <a:prstGeom prst="bentConnector3">
            <a:avLst>
              <a:gd name="adj1" fmla="val 74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E7770AAA-68F3-4A2F-93BF-5A57F7EF05CC}"/>
              </a:ext>
            </a:extLst>
          </p:cNvPr>
          <p:cNvCxnSpPr>
            <a:cxnSpLocks/>
          </p:cNvCxnSpPr>
          <p:nvPr/>
        </p:nvCxnSpPr>
        <p:spPr>
          <a:xfrm>
            <a:off x="8332470" y="3369945"/>
            <a:ext cx="0" cy="22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Connector: Elbow 669">
            <a:extLst>
              <a:ext uri="{FF2B5EF4-FFF2-40B4-BE49-F238E27FC236}">
                <a16:creationId xmlns:a16="http://schemas.microsoft.com/office/drawing/2014/main" id="{E3513291-A5DA-4DFB-9B50-3A0A2AD33E0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321040" y="3583822"/>
            <a:ext cx="1650194" cy="16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or: Elbow 672">
            <a:extLst>
              <a:ext uri="{FF2B5EF4-FFF2-40B4-BE49-F238E27FC236}">
                <a16:creationId xmlns:a16="http://schemas.microsoft.com/office/drawing/2014/main" id="{F01A2452-E6F4-4E29-B2DC-4FCA5CF3C7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78622" y="3422105"/>
            <a:ext cx="151884" cy="667657"/>
          </a:xfrm>
          <a:prstGeom prst="bentConnector4">
            <a:avLst>
              <a:gd name="adj1" fmla="val 7525"/>
              <a:gd name="adj2" fmla="val 53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469A38A8-DE95-48A4-B04A-8A51F5726C08}"/>
              </a:ext>
            </a:extLst>
          </p:cNvPr>
          <p:cNvCxnSpPr>
            <a:cxnSpLocks/>
          </p:cNvCxnSpPr>
          <p:nvPr/>
        </p:nvCxnSpPr>
        <p:spPr>
          <a:xfrm>
            <a:off x="6798067" y="3233382"/>
            <a:ext cx="273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Connector: Elbow 681">
            <a:extLst>
              <a:ext uri="{FF2B5EF4-FFF2-40B4-BE49-F238E27FC236}">
                <a16:creationId xmlns:a16="http://schemas.microsoft.com/office/drawing/2014/main" id="{901203D6-4522-48B8-995D-1AA7FC9E77F9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9490134" y="3267137"/>
            <a:ext cx="951798" cy="893490"/>
          </a:xfrm>
          <a:prstGeom prst="bentConnector3">
            <a:avLst>
              <a:gd name="adj1" fmla="val 77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0F1CBCC8-DD8A-4C26-A82F-AC3ABA7127D6}"/>
              </a:ext>
            </a:extLst>
          </p:cNvPr>
          <p:cNvCxnSpPr>
            <a:cxnSpLocks/>
          </p:cNvCxnSpPr>
          <p:nvPr/>
        </p:nvCxnSpPr>
        <p:spPr>
          <a:xfrm>
            <a:off x="6810610" y="3363283"/>
            <a:ext cx="697731" cy="6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209FB90C-245E-403B-A79C-D7F4335FFC8B}"/>
              </a:ext>
            </a:extLst>
          </p:cNvPr>
          <p:cNvCxnSpPr>
            <a:cxnSpLocks/>
          </p:cNvCxnSpPr>
          <p:nvPr/>
        </p:nvCxnSpPr>
        <p:spPr>
          <a:xfrm>
            <a:off x="7508341" y="3349483"/>
            <a:ext cx="1" cy="74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BA08EE9C-5C84-40A6-84E7-AD16A3320627}"/>
              </a:ext>
            </a:extLst>
          </p:cNvPr>
          <p:cNvCxnSpPr>
            <a:cxnSpLocks/>
          </p:cNvCxnSpPr>
          <p:nvPr/>
        </p:nvCxnSpPr>
        <p:spPr>
          <a:xfrm flipV="1">
            <a:off x="7531438" y="4082131"/>
            <a:ext cx="4024292" cy="1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Connector: Elbow 698">
            <a:extLst>
              <a:ext uri="{FF2B5EF4-FFF2-40B4-BE49-F238E27FC236}">
                <a16:creationId xmlns:a16="http://schemas.microsoft.com/office/drawing/2014/main" id="{1DBBAC62-E90A-4F5B-A6ED-2BBDE664E017}"/>
              </a:ext>
            </a:extLst>
          </p:cNvPr>
          <p:cNvCxnSpPr>
            <a:cxnSpLocks/>
            <a:endCxn id="45" idx="3"/>
          </p:cNvCxnSpPr>
          <p:nvPr/>
        </p:nvCxnSpPr>
        <p:spPr>
          <a:xfrm rot="16200000" flipH="1">
            <a:off x="11096360" y="4541500"/>
            <a:ext cx="983860" cy="65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>
            <a:extLst>
              <a:ext uri="{FF2B5EF4-FFF2-40B4-BE49-F238E27FC236}">
                <a16:creationId xmlns:a16="http://schemas.microsoft.com/office/drawing/2014/main" id="{8DA8AD56-3221-47C5-A6D6-2F07D0FA1F67}"/>
              </a:ext>
            </a:extLst>
          </p:cNvPr>
          <p:cNvCxnSpPr>
            <a:cxnSpLocks/>
          </p:cNvCxnSpPr>
          <p:nvPr/>
        </p:nvCxnSpPr>
        <p:spPr>
          <a:xfrm>
            <a:off x="6733861" y="3817088"/>
            <a:ext cx="0" cy="24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or: Elbow 704">
            <a:extLst>
              <a:ext uri="{FF2B5EF4-FFF2-40B4-BE49-F238E27FC236}">
                <a16:creationId xmlns:a16="http://schemas.microsoft.com/office/drawing/2014/main" id="{9E801457-0F12-4E12-8445-1A2F5897B5EA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6733862" y="4082129"/>
            <a:ext cx="337847" cy="122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C9C4D03B-800A-45F3-9F1F-EB000A105E00}"/>
              </a:ext>
            </a:extLst>
          </p:cNvPr>
          <p:cNvCxnSpPr>
            <a:cxnSpLocks/>
          </p:cNvCxnSpPr>
          <p:nvPr/>
        </p:nvCxnSpPr>
        <p:spPr>
          <a:xfrm>
            <a:off x="6919052" y="3821021"/>
            <a:ext cx="4399" cy="16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BECE37F5-3DBD-4B74-B27C-FD7D5F253948}"/>
              </a:ext>
            </a:extLst>
          </p:cNvPr>
          <p:cNvCxnSpPr>
            <a:cxnSpLocks/>
          </p:cNvCxnSpPr>
          <p:nvPr/>
        </p:nvCxnSpPr>
        <p:spPr>
          <a:xfrm>
            <a:off x="6919052" y="3993369"/>
            <a:ext cx="3875963" cy="2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Connector: Elbow 715">
            <a:extLst>
              <a:ext uri="{FF2B5EF4-FFF2-40B4-BE49-F238E27FC236}">
                <a16:creationId xmlns:a16="http://schemas.microsoft.com/office/drawing/2014/main" id="{FC47DB6A-3D00-4E07-B13E-F99964BDB0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39480" y="4072054"/>
            <a:ext cx="228380" cy="117306"/>
          </a:xfrm>
          <a:prstGeom prst="bentConnector3">
            <a:avLst>
              <a:gd name="adj1" fmla="val -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DF4DFB13-EB99-4E58-93D9-008D43BEBC04}"/>
              </a:ext>
            </a:extLst>
          </p:cNvPr>
          <p:cNvCxnSpPr>
            <a:cxnSpLocks/>
          </p:cNvCxnSpPr>
          <p:nvPr/>
        </p:nvCxnSpPr>
        <p:spPr>
          <a:xfrm flipH="1">
            <a:off x="6745292" y="3529964"/>
            <a:ext cx="46024" cy="248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>
            <a:extLst>
              <a:ext uri="{FF2B5EF4-FFF2-40B4-BE49-F238E27FC236}">
                <a16:creationId xmlns:a16="http://schemas.microsoft.com/office/drawing/2014/main" id="{EF58E06C-9807-4DEF-92C7-BC60CD6E18E3}"/>
              </a:ext>
            </a:extLst>
          </p:cNvPr>
          <p:cNvCxnSpPr>
            <a:cxnSpLocks/>
          </p:cNvCxnSpPr>
          <p:nvPr/>
        </p:nvCxnSpPr>
        <p:spPr>
          <a:xfrm>
            <a:off x="6777835" y="6008097"/>
            <a:ext cx="149766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TextBox 729">
            <a:extLst>
              <a:ext uri="{FF2B5EF4-FFF2-40B4-BE49-F238E27FC236}">
                <a16:creationId xmlns:a16="http://schemas.microsoft.com/office/drawing/2014/main" id="{0397C13F-9196-4A34-BC5E-B85BBC50BB0D}"/>
              </a:ext>
            </a:extLst>
          </p:cNvPr>
          <p:cNvSpPr txBox="1"/>
          <p:nvPr/>
        </p:nvSpPr>
        <p:spPr>
          <a:xfrm>
            <a:off x="1439361" y="50604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IF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105225BC-81E1-441B-8A1A-5177CCEB1FFA}"/>
              </a:ext>
            </a:extLst>
          </p:cNvPr>
          <p:cNvSpPr txBox="1"/>
          <p:nvPr/>
        </p:nvSpPr>
        <p:spPr>
          <a:xfrm>
            <a:off x="1435315" y="907884"/>
            <a:ext cx="306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ID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36116473-7537-4E65-BCAF-3162B0B65467}"/>
              </a:ext>
            </a:extLst>
          </p:cNvPr>
          <p:cNvSpPr txBox="1"/>
          <p:nvPr/>
        </p:nvSpPr>
        <p:spPr>
          <a:xfrm>
            <a:off x="1392147" y="1266809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EXE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14651AFE-C602-48F5-A91E-8BBF6947FB12}"/>
              </a:ext>
            </a:extLst>
          </p:cNvPr>
          <p:cNvSpPr txBox="1"/>
          <p:nvPr/>
        </p:nvSpPr>
        <p:spPr>
          <a:xfrm>
            <a:off x="1341539" y="1684524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1E9790CC-8353-49C2-AEC9-9A498E04DA4C}"/>
              </a:ext>
            </a:extLst>
          </p:cNvPr>
          <p:cNvSpPr txBox="1"/>
          <p:nvPr/>
        </p:nvSpPr>
        <p:spPr>
          <a:xfrm>
            <a:off x="1387332" y="2029434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WB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868DA4C1-A65E-4077-95F5-935E02E242AD}"/>
              </a:ext>
            </a:extLst>
          </p:cNvPr>
          <p:cNvSpPr txBox="1"/>
          <p:nvPr/>
        </p:nvSpPr>
        <p:spPr>
          <a:xfrm>
            <a:off x="216826" y="1786995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Instruction</a:t>
            </a: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06D3B604-D7FF-41A2-8F67-2952C40B3CE6}"/>
              </a:ext>
            </a:extLst>
          </p:cNvPr>
          <p:cNvSpPr txBox="1"/>
          <p:nvPr/>
        </p:nvSpPr>
        <p:spPr>
          <a:xfrm>
            <a:off x="254915" y="414389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Clock input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D5D29A09-4DD4-4001-8299-956DA99113D4}"/>
              </a:ext>
            </a:extLst>
          </p:cNvPr>
          <p:cNvSpPr txBox="1"/>
          <p:nvPr/>
        </p:nvSpPr>
        <p:spPr>
          <a:xfrm>
            <a:off x="224204" y="110883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Enable input</a:t>
            </a:r>
          </a:p>
        </p:txBody>
      </p: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FF409E20-451E-4F80-9444-E50B2C6651A1}"/>
              </a:ext>
            </a:extLst>
          </p:cNvPr>
          <p:cNvCxnSpPr>
            <a:cxnSpLocks/>
            <a:stCxn id="33" idx="1"/>
          </p:cNvCxnSpPr>
          <p:nvPr/>
        </p:nvCxnSpPr>
        <p:spPr>
          <a:xfrm flipV="1">
            <a:off x="2890476" y="352563"/>
            <a:ext cx="2775027" cy="15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5D6A14DD-DD6A-4517-A2C4-7711DA3B3D92}"/>
              </a:ext>
            </a:extLst>
          </p:cNvPr>
          <p:cNvCxnSpPr>
            <a:cxnSpLocks/>
          </p:cNvCxnSpPr>
          <p:nvPr/>
        </p:nvCxnSpPr>
        <p:spPr>
          <a:xfrm flipH="1">
            <a:off x="5651612" y="352563"/>
            <a:ext cx="13891" cy="294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5A52C101-B2E9-45FF-B00E-FF13C07BA61C}"/>
              </a:ext>
            </a:extLst>
          </p:cNvPr>
          <p:cNvCxnSpPr>
            <a:cxnSpLocks/>
          </p:cNvCxnSpPr>
          <p:nvPr/>
        </p:nvCxnSpPr>
        <p:spPr>
          <a:xfrm flipV="1">
            <a:off x="1760188" y="653436"/>
            <a:ext cx="401093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5A8498BC-C7E6-411B-A52A-E88E2BBB5492}"/>
              </a:ext>
            </a:extLst>
          </p:cNvPr>
          <p:cNvCxnSpPr>
            <a:cxnSpLocks/>
          </p:cNvCxnSpPr>
          <p:nvPr/>
        </p:nvCxnSpPr>
        <p:spPr>
          <a:xfrm>
            <a:off x="1758130" y="1061685"/>
            <a:ext cx="321347" cy="1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456DB17A-9C46-4C23-BDE8-DDF741C07036}"/>
              </a:ext>
            </a:extLst>
          </p:cNvPr>
          <p:cNvCxnSpPr>
            <a:cxnSpLocks/>
            <a:stCxn id="732" idx="3"/>
          </p:cNvCxnSpPr>
          <p:nvPr/>
        </p:nvCxnSpPr>
        <p:spPr>
          <a:xfrm flipV="1">
            <a:off x="1788409" y="1395813"/>
            <a:ext cx="703331" cy="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>
            <a:extLst>
              <a:ext uri="{FF2B5EF4-FFF2-40B4-BE49-F238E27FC236}">
                <a16:creationId xmlns:a16="http://schemas.microsoft.com/office/drawing/2014/main" id="{6862CCFD-BC99-4592-AF90-7F5D835C3D38}"/>
              </a:ext>
            </a:extLst>
          </p:cNvPr>
          <p:cNvCxnSpPr>
            <a:cxnSpLocks/>
            <a:stCxn id="734" idx="3"/>
          </p:cNvCxnSpPr>
          <p:nvPr/>
        </p:nvCxnSpPr>
        <p:spPr>
          <a:xfrm>
            <a:off x="1773976" y="2160239"/>
            <a:ext cx="226322" cy="9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>
            <a:extLst>
              <a:ext uri="{FF2B5EF4-FFF2-40B4-BE49-F238E27FC236}">
                <a16:creationId xmlns:a16="http://schemas.microsoft.com/office/drawing/2014/main" id="{416DDEF8-73F1-44D3-BE54-BC1CA4C8DB08}"/>
              </a:ext>
            </a:extLst>
          </p:cNvPr>
          <p:cNvCxnSpPr>
            <a:cxnSpLocks/>
          </p:cNvCxnSpPr>
          <p:nvPr/>
        </p:nvCxnSpPr>
        <p:spPr>
          <a:xfrm flipV="1">
            <a:off x="2077854" y="436239"/>
            <a:ext cx="3501" cy="62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nector: Elbow 773">
            <a:extLst>
              <a:ext uri="{FF2B5EF4-FFF2-40B4-BE49-F238E27FC236}">
                <a16:creationId xmlns:a16="http://schemas.microsoft.com/office/drawing/2014/main" id="{DABD122B-F3F9-4342-89F4-D40A746505C6}"/>
              </a:ext>
            </a:extLst>
          </p:cNvPr>
          <p:cNvCxnSpPr>
            <a:cxnSpLocks/>
          </p:cNvCxnSpPr>
          <p:nvPr/>
        </p:nvCxnSpPr>
        <p:spPr>
          <a:xfrm>
            <a:off x="2077854" y="436240"/>
            <a:ext cx="198730" cy="43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00E53FF5-A91F-4CB1-981D-53ECEB7D27DE}"/>
              </a:ext>
            </a:extLst>
          </p:cNvPr>
          <p:cNvCxnSpPr>
            <a:cxnSpLocks/>
          </p:cNvCxnSpPr>
          <p:nvPr/>
        </p:nvCxnSpPr>
        <p:spPr>
          <a:xfrm flipH="1" flipV="1">
            <a:off x="2000216" y="271326"/>
            <a:ext cx="9861" cy="189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Connector: Elbow 782">
            <a:extLst>
              <a:ext uri="{FF2B5EF4-FFF2-40B4-BE49-F238E27FC236}">
                <a16:creationId xmlns:a16="http://schemas.microsoft.com/office/drawing/2014/main" id="{F9429F6A-A34F-4B88-8734-6A70E2797F1B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1987618" y="262379"/>
            <a:ext cx="331358" cy="105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C3E744CA-DBB5-422F-AA49-48D6142967E8}"/>
              </a:ext>
            </a:extLst>
          </p:cNvPr>
          <p:cNvCxnSpPr>
            <a:cxnSpLocks/>
          </p:cNvCxnSpPr>
          <p:nvPr/>
        </p:nvCxnSpPr>
        <p:spPr>
          <a:xfrm>
            <a:off x="2161281" y="653436"/>
            <a:ext cx="0" cy="259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7D24EB76-1D11-4989-B77C-7E71E4493CD7}"/>
              </a:ext>
            </a:extLst>
          </p:cNvPr>
          <p:cNvCxnSpPr>
            <a:cxnSpLocks/>
          </p:cNvCxnSpPr>
          <p:nvPr/>
        </p:nvCxnSpPr>
        <p:spPr>
          <a:xfrm flipH="1" flipV="1">
            <a:off x="2489659" y="699964"/>
            <a:ext cx="2477" cy="68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091C5812-1CDA-4C3C-8A95-808E1C681780}"/>
              </a:ext>
            </a:extLst>
          </p:cNvPr>
          <p:cNvCxnSpPr>
            <a:cxnSpLocks/>
          </p:cNvCxnSpPr>
          <p:nvPr/>
        </p:nvCxnSpPr>
        <p:spPr>
          <a:xfrm>
            <a:off x="2489338" y="699609"/>
            <a:ext cx="3437163" cy="1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4B3993A9-C376-4720-B115-532E980CA64A}"/>
              </a:ext>
            </a:extLst>
          </p:cNvPr>
          <p:cNvCxnSpPr>
            <a:cxnSpLocks/>
          </p:cNvCxnSpPr>
          <p:nvPr/>
        </p:nvCxnSpPr>
        <p:spPr>
          <a:xfrm flipH="1" flipV="1">
            <a:off x="5918723" y="54809"/>
            <a:ext cx="7675" cy="654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01E9C6BE-3005-4E38-B0BC-CB5A64ACDB45}"/>
              </a:ext>
            </a:extLst>
          </p:cNvPr>
          <p:cNvCxnSpPr>
            <a:cxnSpLocks/>
          </p:cNvCxnSpPr>
          <p:nvPr/>
        </p:nvCxnSpPr>
        <p:spPr>
          <a:xfrm>
            <a:off x="5932105" y="57456"/>
            <a:ext cx="5868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7799EF8D-15DE-4A4F-BEA9-9A99CFFAE0EF}"/>
              </a:ext>
            </a:extLst>
          </p:cNvPr>
          <p:cNvCxnSpPr>
            <a:cxnSpLocks/>
          </p:cNvCxnSpPr>
          <p:nvPr/>
        </p:nvCxnSpPr>
        <p:spPr>
          <a:xfrm>
            <a:off x="11831352" y="54809"/>
            <a:ext cx="0" cy="389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DF58C067-87AA-4307-B148-AC857FD76EA8}"/>
              </a:ext>
            </a:extLst>
          </p:cNvPr>
          <p:cNvCxnSpPr>
            <a:cxnSpLocks/>
          </p:cNvCxnSpPr>
          <p:nvPr/>
        </p:nvCxnSpPr>
        <p:spPr>
          <a:xfrm flipH="1" flipV="1">
            <a:off x="8332470" y="3910274"/>
            <a:ext cx="3498883" cy="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Arrow Connector 836">
            <a:extLst>
              <a:ext uri="{FF2B5EF4-FFF2-40B4-BE49-F238E27FC236}">
                <a16:creationId xmlns:a16="http://schemas.microsoft.com/office/drawing/2014/main" id="{FDCDDE02-40F9-4665-932D-3066D8CB156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318039" y="3923126"/>
            <a:ext cx="3001" cy="42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>
            <a:extLst>
              <a:ext uri="{FF2B5EF4-FFF2-40B4-BE49-F238E27FC236}">
                <a16:creationId xmlns:a16="http://schemas.microsoft.com/office/drawing/2014/main" id="{D424D167-D10E-4EAD-B15D-9D608D303882}"/>
              </a:ext>
            </a:extLst>
          </p:cNvPr>
          <p:cNvCxnSpPr>
            <a:cxnSpLocks/>
          </p:cNvCxnSpPr>
          <p:nvPr/>
        </p:nvCxnSpPr>
        <p:spPr>
          <a:xfrm>
            <a:off x="1778119" y="1804332"/>
            <a:ext cx="454077" cy="3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>
            <a:extLst>
              <a:ext uri="{FF2B5EF4-FFF2-40B4-BE49-F238E27FC236}">
                <a16:creationId xmlns:a16="http://schemas.microsoft.com/office/drawing/2014/main" id="{A8799487-69D6-470F-A02A-6F8A11C2B5EE}"/>
              </a:ext>
            </a:extLst>
          </p:cNvPr>
          <p:cNvCxnSpPr>
            <a:cxnSpLocks/>
          </p:cNvCxnSpPr>
          <p:nvPr/>
        </p:nvCxnSpPr>
        <p:spPr>
          <a:xfrm>
            <a:off x="2239691" y="1818752"/>
            <a:ext cx="0" cy="93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D2C7D465-947C-4A01-975F-1C604F1D694A}"/>
              </a:ext>
            </a:extLst>
          </p:cNvPr>
          <p:cNvCxnSpPr>
            <a:cxnSpLocks/>
          </p:cNvCxnSpPr>
          <p:nvPr/>
        </p:nvCxnSpPr>
        <p:spPr>
          <a:xfrm flipH="1">
            <a:off x="757313" y="2741547"/>
            <a:ext cx="1506649" cy="2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Arrow Connector 860">
            <a:extLst>
              <a:ext uri="{FF2B5EF4-FFF2-40B4-BE49-F238E27FC236}">
                <a16:creationId xmlns:a16="http://schemas.microsoft.com/office/drawing/2014/main" id="{97ECF69E-80C6-40FC-B5C3-31F1A7AFACF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37235" y="2757491"/>
            <a:ext cx="0" cy="32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1E623723-D25D-4B01-8420-AA43D041A520}"/>
              </a:ext>
            </a:extLst>
          </p:cNvPr>
          <p:cNvCxnSpPr>
            <a:cxnSpLocks/>
          </p:cNvCxnSpPr>
          <p:nvPr/>
        </p:nvCxnSpPr>
        <p:spPr>
          <a:xfrm flipV="1">
            <a:off x="2232196" y="2741547"/>
            <a:ext cx="613473" cy="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630F082A-E3C6-41D2-9F7D-6C4B0933F30B}"/>
              </a:ext>
            </a:extLst>
          </p:cNvPr>
          <p:cNvCxnSpPr>
            <a:cxnSpLocks/>
          </p:cNvCxnSpPr>
          <p:nvPr/>
        </p:nvCxnSpPr>
        <p:spPr>
          <a:xfrm>
            <a:off x="2845669" y="2754449"/>
            <a:ext cx="0" cy="294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Arrow Connector 875">
            <a:extLst>
              <a:ext uri="{FF2B5EF4-FFF2-40B4-BE49-F238E27FC236}">
                <a16:creationId xmlns:a16="http://schemas.microsoft.com/office/drawing/2014/main" id="{35F6A6D6-3150-4835-ACB4-E1A93C2C7B10}"/>
              </a:ext>
            </a:extLst>
          </p:cNvPr>
          <p:cNvCxnSpPr>
            <a:cxnSpLocks/>
          </p:cNvCxnSpPr>
          <p:nvPr/>
        </p:nvCxnSpPr>
        <p:spPr>
          <a:xfrm>
            <a:off x="2845669" y="5690834"/>
            <a:ext cx="6851368" cy="1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D8B1E07E-E785-444E-B3BA-E4578AB58BAE}"/>
              </a:ext>
            </a:extLst>
          </p:cNvPr>
          <p:cNvCxnSpPr>
            <a:cxnSpLocks/>
          </p:cNvCxnSpPr>
          <p:nvPr/>
        </p:nvCxnSpPr>
        <p:spPr>
          <a:xfrm>
            <a:off x="2077854" y="1043663"/>
            <a:ext cx="0" cy="163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Arrow Connector 884">
            <a:extLst>
              <a:ext uri="{FF2B5EF4-FFF2-40B4-BE49-F238E27FC236}">
                <a16:creationId xmlns:a16="http://schemas.microsoft.com/office/drawing/2014/main" id="{2BB1B1E1-86AC-4410-A44C-5A0FCE17DCC6}"/>
              </a:ext>
            </a:extLst>
          </p:cNvPr>
          <p:cNvCxnSpPr>
            <a:cxnSpLocks/>
          </p:cNvCxnSpPr>
          <p:nvPr/>
        </p:nvCxnSpPr>
        <p:spPr>
          <a:xfrm>
            <a:off x="2077854" y="2688630"/>
            <a:ext cx="1840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nector: Elbow 926">
            <a:extLst>
              <a:ext uri="{FF2B5EF4-FFF2-40B4-BE49-F238E27FC236}">
                <a16:creationId xmlns:a16="http://schemas.microsoft.com/office/drawing/2014/main" id="{30DF7E64-B927-4670-B650-50177D3F72A7}"/>
              </a:ext>
            </a:extLst>
          </p:cNvPr>
          <p:cNvCxnSpPr>
            <a:cxnSpLocks/>
          </p:cNvCxnSpPr>
          <p:nvPr/>
        </p:nvCxnSpPr>
        <p:spPr>
          <a:xfrm flipV="1">
            <a:off x="1494502" y="5267070"/>
            <a:ext cx="3532902" cy="951496"/>
          </a:xfrm>
          <a:prstGeom prst="bentConnector3">
            <a:avLst>
              <a:gd name="adj1" fmla="val 52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AE87ABBE-979C-4D46-9377-F41A29CE4693}"/>
              </a:ext>
            </a:extLst>
          </p:cNvPr>
          <p:cNvCxnSpPr>
            <a:cxnSpLocks/>
          </p:cNvCxnSpPr>
          <p:nvPr/>
        </p:nvCxnSpPr>
        <p:spPr>
          <a:xfrm flipH="1">
            <a:off x="4710699" y="3017181"/>
            <a:ext cx="6370" cy="111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8203C11D-0C22-472E-A45F-18314A233DE5}"/>
              </a:ext>
            </a:extLst>
          </p:cNvPr>
          <p:cNvCxnSpPr>
            <a:cxnSpLocks/>
          </p:cNvCxnSpPr>
          <p:nvPr/>
        </p:nvCxnSpPr>
        <p:spPr>
          <a:xfrm flipH="1" flipV="1">
            <a:off x="1485069" y="3135035"/>
            <a:ext cx="3229522" cy="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0F9086CE-89C0-4FDA-B14F-93A6C4829875}"/>
              </a:ext>
            </a:extLst>
          </p:cNvPr>
          <p:cNvCxnSpPr>
            <a:cxnSpLocks/>
          </p:cNvCxnSpPr>
          <p:nvPr/>
        </p:nvCxnSpPr>
        <p:spPr>
          <a:xfrm flipH="1" flipV="1">
            <a:off x="1473639" y="2934851"/>
            <a:ext cx="2004" cy="20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60B9B43-D20C-4D0A-AE1B-F68D080696AB}"/>
              </a:ext>
            </a:extLst>
          </p:cNvPr>
          <p:cNvCxnSpPr>
            <a:cxnSpLocks/>
          </p:cNvCxnSpPr>
          <p:nvPr/>
        </p:nvCxnSpPr>
        <p:spPr>
          <a:xfrm flipH="1">
            <a:off x="134810" y="2935972"/>
            <a:ext cx="1347785" cy="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1C7622F1-0AF0-42E5-B6FA-6AB7204595FF}"/>
              </a:ext>
            </a:extLst>
          </p:cNvPr>
          <p:cNvCxnSpPr>
            <a:cxnSpLocks/>
          </p:cNvCxnSpPr>
          <p:nvPr/>
        </p:nvCxnSpPr>
        <p:spPr>
          <a:xfrm>
            <a:off x="146801" y="2934851"/>
            <a:ext cx="1549" cy="33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Arrow Connector 981">
            <a:extLst>
              <a:ext uri="{FF2B5EF4-FFF2-40B4-BE49-F238E27FC236}">
                <a16:creationId xmlns:a16="http://schemas.microsoft.com/office/drawing/2014/main" id="{C8292B89-F9BE-4CF4-B9D2-9C621860E95C}"/>
              </a:ext>
            </a:extLst>
          </p:cNvPr>
          <p:cNvCxnSpPr>
            <a:cxnSpLocks/>
          </p:cNvCxnSpPr>
          <p:nvPr/>
        </p:nvCxnSpPr>
        <p:spPr>
          <a:xfrm>
            <a:off x="146801" y="6252269"/>
            <a:ext cx="661901" cy="1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9F1D5915-1E82-4854-AECF-D664EE185E11}"/>
              </a:ext>
            </a:extLst>
          </p:cNvPr>
          <p:cNvCxnSpPr>
            <a:cxnSpLocks/>
          </p:cNvCxnSpPr>
          <p:nvPr/>
        </p:nvCxnSpPr>
        <p:spPr>
          <a:xfrm flipH="1">
            <a:off x="2525770" y="4774630"/>
            <a:ext cx="1642" cy="96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A457798-E1B9-4894-898F-626D4F527273}"/>
              </a:ext>
            </a:extLst>
          </p:cNvPr>
          <p:cNvCxnSpPr>
            <a:cxnSpLocks/>
          </p:cNvCxnSpPr>
          <p:nvPr/>
        </p:nvCxnSpPr>
        <p:spPr>
          <a:xfrm flipH="1" flipV="1">
            <a:off x="1176460" y="5734792"/>
            <a:ext cx="1343595" cy="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23769FA0-C1C5-4732-A4FF-B51091B0E08D}"/>
              </a:ext>
            </a:extLst>
          </p:cNvPr>
          <p:cNvCxnSpPr>
            <a:cxnSpLocks/>
          </p:cNvCxnSpPr>
          <p:nvPr/>
        </p:nvCxnSpPr>
        <p:spPr>
          <a:xfrm flipV="1">
            <a:off x="1176460" y="4125869"/>
            <a:ext cx="0" cy="160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E47B9D45-9AB7-4BA7-9BC6-BCB3581CE70A}"/>
              </a:ext>
            </a:extLst>
          </p:cNvPr>
          <p:cNvCxnSpPr>
            <a:cxnSpLocks/>
          </p:cNvCxnSpPr>
          <p:nvPr/>
        </p:nvCxnSpPr>
        <p:spPr>
          <a:xfrm flipH="1" flipV="1">
            <a:off x="89427" y="4129152"/>
            <a:ext cx="1087033" cy="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53AED22E-DCAE-4FFB-85A2-B5DB60B8233E}"/>
              </a:ext>
            </a:extLst>
          </p:cNvPr>
          <p:cNvCxnSpPr>
            <a:cxnSpLocks/>
          </p:cNvCxnSpPr>
          <p:nvPr/>
        </p:nvCxnSpPr>
        <p:spPr>
          <a:xfrm flipH="1" flipV="1">
            <a:off x="100695" y="2029434"/>
            <a:ext cx="9063" cy="2110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Arrow Connector 1013">
            <a:extLst>
              <a:ext uri="{FF2B5EF4-FFF2-40B4-BE49-F238E27FC236}">
                <a16:creationId xmlns:a16="http://schemas.microsoft.com/office/drawing/2014/main" id="{601E468E-52D4-41BC-856C-0067E7E9A288}"/>
              </a:ext>
            </a:extLst>
          </p:cNvPr>
          <p:cNvCxnSpPr>
            <a:cxnSpLocks/>
          </p:cNvCxnSpPr>
          <p:nvPr/>
        </p:nvCxnSpPr>
        <p:spPr>
          <a:xfrm>
            <a:off x="89427" y="2017628"/>
            <a:ext cx="206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TextBox 1019">
            <a:extLst>
              <a:ext uri="{FF2B5EF4-FFF2-40B4-BE49-F238E27FC236}">
                <a16:creationId xmlns:a16="http://schemas.microsoft.com/office/drawing/2014/main" id="{84498997-E397-41F6-AA97-23A3ADD6F724}"/>
              </a:ext>
            </a:extLst>
          </p:cNvPr>
          <p:cNvSpPr txBox="1"/>
          <p:nvPr/>
        </p:nvSpPr>
        <p:spPr>
          <a:xfrm>
            <a:off x="2064029" y="3219653"/>
            <a:ext cx="323165" cy="138517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900" dirty="0"/>
              <a:t>Instruction memory enable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7B8AA27B-DB9D-4F76-869F-4FB0988E8FCE}"/>
              </a:ext>
            </a:extLst>
          </p:cNvPr>
          <p:cNvSpPr txBox="1"/>
          <p:nvPr/>
        </p:nvSpPr>
        <p:spPr>
          <a:xfrm>
            <a:off x="5532496" y="3258955"/>
            <a:ext cx="648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 EN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B596E9F2-3567-49D4-8ADB-3B16EB418A4B}"/>
              </a:ext>
            </a:extLst>
          </p:cNvPr>
          <p:cNvSpPr txBox="1"/>
          <p:nvPr/>
        </p:nvSpPr>
        <p:spPr>
          <a:xfrm>
            <a:off x="5017689" y="4893150"/>
            <a:ext cx="64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Write enable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97789FE0-2D51-4216-9185-EC4B7D4D0ABB}"/>
              </a:ext>
            </a:extLst>
          </p:cNvPr>
          <p:cNvSpPr txBox="1"/>
          <p:nvPr/>
        </p:nvSpPr>
        <p:spPr>
          <a:xfrm>
            <a:off x="3931069" y="2631929"/>
            <a:ext cx="559769" cy="2308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900" dirty="0"/>
              <a:t>DEC_EN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B289FA3-EED0-4CD7-83EC-BD23364D2C6C}"/>
              </a:ext>
            </a:extLst>
          </p:cNvPr>
          <p:cNvSpPr txBox="1"/>
          <p:nvPr/>
        </p:nvSpPr>
        <p:spPr>
          <a:xfrm>
            <a:off x="8050125" y="4355493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ALU_EN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4507CF5-5E99-45B2-A07D-97CF5850BC29}"/>
              </a:ext>
            </a:extLst>
          </p:cNvPr>
          <p:cNvSpPr txBox="1"/>
          <p:nvPr/>
        </p:nvSpPr>
        <p:spPr>
          <a:xfrm>
            <a:off x="9673565" y="559953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RAM_EN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90FDBEF-16D3-4202-A79A-1ACD61C9D7ED}"/>
              </a:ext>
            </a:extLst>
          </p:cNvPr>
          <p:cNvSpPr txBox="1"/>
          <p:nvPr/>
        </p:nvSpPr>
        <p:spPr>
          <a:xfrm>
            <a:off x="9788819" y="4195238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MEM_RD_EN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64B8E13-C27B-4A65-AED8-D498EE7DF54C}"/>
              </a:ext>
            </a:extLst>
          </p:cNvPr>
          <p:cNvSpPr txBox="1"/>
          <p:nvPr/>
        </p:nvSpPr>
        <p:spPr>
          <a:xfrm>
            <a:off x="10507301" y="4208764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MEM_WR_EN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A07615E-C187-4359-A903-58AD47187B8A}"/>
              </a:ext>
            </a:extLst>
          </p:cNvPr>
          <p:cNvSpPr txBox="1"/>
          <p:nvPr/>
        </p:nvSpPr>
        <p:spPr>
          <a:xfrm>
            <a:off x="1931908" y="897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C911247-845A-4450-80A8-4F2DE9772B01}"/>
              </a:ext>
            </a:extLst>
          </p:cNvPr>
          <p:cNvSpPr txBox="1"/>
          <p:nvPr/>
        </p:nvSpPr>
        <p:spPr>
          <a:xfrm>
            <a:off x="2093462" y="2568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B2ED77E-EA6D-46F3-84BA-C8C9E47A941B}"/>
              </a:ext>
            </a:extLst>
          </p:cNvPr>
          <p:cNvSpPr txBox="1"/>
          <p:nvPr/>
        </p:nvSpPr>
        <p:spPr>
          <a:xfrm>
            <a:off x="1023111" y="33512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5A993AC-190C-434B-A447-8D64EA1AA78B}"/>
              </a:ext>
            </a:extLst>
          </p:cNvPr>
          <p:cNvSpPr txBox="1"/>
          <p:nvPr/>
        </p:nvSpPr>
        <p:spPr>
          <a:xfrm>
            <a:off x="7257752" y="1559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E52A56B5-41EA-4180-B9DD-741A8F962ED9}"/>
              </a:ext>
            </a:extLst>
          </p:cNvPr>
          <p:cNvSpPr txBox="1"/>
          <p:nvPr/>
        </p:nvSpPr>
        <p:spPr>
          <a:xfrm>
            <a:off x="8587680" y="36213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AFF5470D-487B-4551-8E2A-34098601E39B}"/>
              </a:ext>
            </a:extLst>
          </p:cNvPr>
          <p:cNvSpPr txBox="1"/>
          <p:nvPr/>
        </p:nvSpPr>
        <p:spPr>
          <a:xfrm>
            <a:off x="2866153" y="45731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F19B280-60E8-40BA-AFD3-788D4E067B94}"/>
              </a:ext>
            </a:extLst>
          </p:cNvPr>
          <p:cNvSpPr txBox="1"/>
          <p:nvPr/>
        </p:nvSpPr>
        <p:spPr>
          <a:xfrm>
            <a:off x="8458880" y="28055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81ED8118-C2E5-47CB-8474-D1413D0FD8FC}"/>
              </a:ext>
            </a:extLst>
          </p:cNvPr>
          <p:cNvSpPr txBox="1"/>
          <p:nvPr/>
        </p:nvSpPr>
        <p:spPr>
          <a:xfrm>
            <a:off x="2517768" y="45555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A5F0B5D-B734-4C36-9653-4F6AB083B016}"/>
              </a:ext>
            </a:extLst>
          </p:cNvPr>
          <p:cNvSpPr txBox="1"/>
          <p:nvPr/>
        </p:nvSpPr>
        <p:spPr>
          <a:xfrm>
            <a:off x="8190283" y="31852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1026CCB-5A91-4E25-BD53-88C88164854C}"/>
              </a:ext>
            </a:extLst>
          </p:cNvPr>
          <p:cNvSpPr txBox="1"/>
          <p:nvPr/>
        </p:nvSpPr>
        <p:spPr>
          <a:xfrm>
            <a:off x="3482727" y="6093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E32F18C-4165-4F79-8A75-6AED9B678D7B}"/>
              </a:ext>
            </a:extLst>
          </p:cNvPr>
          <p:cNvSpPr txBox="1"/>
          <p:nvPr/>
        </p:nvSpPr>
        <p:spPr>
          <a:xfrm>
            <a:off x="6486101" y="4157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F4F9387-7C58-4708-B6EB-212E642ED8DF}"/>
              </a:ext>
            </a:extLst>
          </p:cNvPr>
          <p:cNvSpPr txBox="1"/>
          <p:nvPr/>
        </p:nvSpPr>
        <p:spPr>
          <a:xfrm>
            <a:off x="6318079" y="53040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A1C3726-FD64-454D-9F72-7CEA77FF162F}"/>
              </a:ext>
            </a:extLst>
          </p:cNvPr>
          <p:cNvSpPr txBox="1"/>
          <p:nvPr/>
        </p:nvSpPr>
        <p:spPr>
          <a:xfrm>
            <a:off x="3005737" y="3650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0CA7AB5-5277-4A10-B2D5-C4D81C08C18F}"/>
              </a:ext>
            </a:extLst>
          </p:cNvPr>
          <p:cNvSpPr txBox="1"/>
          <p:nvPr/>
        </p:nvSpPr>
        <p:spPr>
          <a:xfrm>
            <a:off x="2372631" y="45705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823F8151-DB33-409D-B812-F07D5870ED9D}"/>
              </a:ext>
            </a:extLst>
          </p:cNvPr>
          <p:cNvSpPr txBox="1"/>
          <p:nvPr/>
        </p:nvSpPr>
        <p:spPr>
          <a:xfrm>
            <a:off x="2854935" y="31650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B82DF5F1-3D42-4398-8539-7FD38937D4C1}"/>
              </a:ext>
            </a:extLst>
          </p:cNvPr>
          <p:cNvSpPr txBox="1"/>
          <p:nvPr/>
        </p:nvSpPr>
        <p:spPr>
          <a:xfrm>
            <a:off x="2853989" y="36448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42281CDD-53C3-4DD4-AD79-9689098A9219}"/>
              </a:ext>
            </a:extLst>
          </p:cNvPr>
          <p:cNvSpPr txBox="1"/>
          <p:nvPr/>
        </p:nvSpPr>
        <p:spPr>
          <a:xfrm>
            <a:off x="2877756" y="60676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650301C-0816-463E-807E-13155E47835E}"/>
              </a:ext>
            </a:extLst>
          </p:cNvPr>
          <p:cNvSpPr txBox="1"/>
          <p:nvPr/>
        </p:nvSpPr>
        <p:spPr>
          <a:xfrm>
            <a:off x="8981745" y="505020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A9E884A-2393-406F-9207-18B0F17568A7}"/>
              </a:ext>
            </a:extLst>
          </p:cNvPr>
          <p:cNvSpPr txBox="1"/>
          <p:nvPr/>
        </p:nvSpPr>
        <p:spPr>
          <a:xfrm>
            <a:off x="397179" y="3051520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PC_update</a:t>
            </a:r>
          </a:p>
        </p:txBody>
      </p: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562D3D26-DC53-4BA6-8599-02B7553EA87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7394127" y="488533"/>
            <a:ext cx="365299" cy="322342"/>
          </a:xfrm>
          <a:prstGeom prst="bentConnector4">
            <a:avLst>
              <a:gd name="adj1" fmla="val 29710"/>
              <a:gd name="adj2" fmla="val 154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43235F88-AEDC-4ECE-8162-5C07466C35E2}"/>
              </a:ext>
            </a:extLst>
          </p:cNvPr>
          <p:cNvSpPr txBox="1"/>
          <p:nvPr/>
        </p:nvSpPr>
        <p:spPr>
          <a:xfrm>
            <a:off x="7253200" y="6183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659C59-0814-413D-915B-565BC8D77D30}"/>
              </a:ext>
            </a:extLst>
          </p:cNvPr>
          <p:cNvCxnSpPr>
            <a:cxnSpLocks/>
          </p:cNvCxnSpPr>
          <p:nvPr/>
        </p:nvCxnSpPr>
        <p:spPr>
          <a:xfrm>
            <a:off x="2006186" y="2180055"/>
            <a:ext cx="5826" cy="28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262583-C878-40DB-9B1E-0A5EC8F9163D}"/>
              </a:ext>
            </a:extLst>
          </p:cNvPr>
          <p:cNvCxnSpPr>
            <a:cxnSpLocks/>
          </p:cNvCxnSpPr>
          <p:nvPr/>
        </p:nvCxnSpPr>
        <p:spPr>
          <a:xfrm flipH="1" flipV="1">
            <a:off x="321172" y="2448107"/>
            <a:ext cx="1687927" cy="1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6CEE24-7F96-451B-B038-2A975291D230}"/>
              </a:ext>
            </a:extLst>
          </p:cNvPr>
          <p:cNvCxnSpPr>
            <a:cxnSpLocks/>
          </p:cNvCxnSpPr>
          <p:nvPr/>
        </p:nvCxnSpPr>
        <p:spPr>
          <a:xfrm flipH="1">
            <a:off x="284282" y="2465296"/>
            <a:ext cx="11779" cy="35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3D3F44-E77E-4E92-A920-6AB28ED80EE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90171" y="6019217"/>
            <a:ext cx="518531" cy="14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11496D6-32D8-4193-997F-A563DFAD27D3}"/>
              </a:ext>
            </a:extLst>
          </p:cNvPr>
          <p:cNvSpPr txBox="1"/>
          <p:nvPr/>
        </p:nvSpPr>
        <p:spPr>
          <a:xfrm>
            <a:off x="1866628" y="1992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390368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77127AE7-DE7C-47D9-BE27-5283263FAD5C}"/>
              </a:ext>
            </a:extLst>
          </p:cNvPr>
          <p:cNvSpPr/>
          <p:nvPr/>
        </p:nvSpPr>
        <p:spPr>
          <a:xfrm>
            <a:off x="5884794" y="3119526"/>
            <a:ext cx="845615" cy="924485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9CAED6-2AE5-4B5C-91B2-4418BD7A4189}"/>
              </a:ext>
            </a:extLst>
          </p:cNvPr>
          <p:cNvCxnSpPr>
            <a:cxnSpLocks/>
          </p:cNvCxnSpPr>
          <p:nvPr/>
        </p:nvCxnSpPr>
        <p:spPr>
          <a:xfrm>
            <a:off x="5124893" y="3285460"/>
            <a:ext cx="75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D8F7CE-612D-4B7C-9CEA-D6650D9CE489}"/>
              </a:ext>
            </a:extLst>
          </p:cNvPr>
          <p:cNvCxnSpPr>
            <a:cxnSpLocks/>
          </p:cNvCxnSpPr>
          <p:nvPr/>
        </p:nvCxnSpPr>
        <p:spPr>
          <a:xfrm>
            <a:off x="5124892" y="3848439"/>
            <a:ext cx="75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DCA1F7-559D-4B11-A824-B5A3102E278F}"/>
              </a:ext>
            </a:extLst>
          </p:cNvPr>
          <p:cNvCxnSpPr>
            <a:cxnSpLocks/>
          </p:cNvCxnSpPr>
          <p:nvPr/>
        </p:nvCxnSpPr>
        <p:spPr>
          <a:xfrm flipV="1">
            <a:off x="6730409" y="3572540"/>
            <a:ext cx="1158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7659F3-792F-485B-B5C7-AD7D98E8CF02}"/>
              </a:ext>
            </a:extLst>
          </p:cNvPr>
          <p:cNvSpPr txBox="1"/>
          <p:nvPr/>
        </p:nvSpPr>
        <p:spPr>
          <a:xfrm>
            <a:off x="8038214" y="3397103"/>
            <a:ext cx="138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I_REG_WE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EFAE6B-2AA8-474D-BDC7-7217F17FAD96}"/>
              </a:ext>
            </a:extLst>
          </p:cNvPr>
          <p:cNvSpPr txBox="1"/>
          <p:nvPr/>
        </p:nvSpPr>
        <p:spPr>
          <a:xfrm>
            <a:off x="3399268" y="3766435"/>
            <a:ext cx="138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O_FSM_WB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F0A7F3-38C0-48A3-BAF9-C73A5CD3B2C3}"/>
              </a:ext>
            </a:extLst>
          </p:cNvPr>
          <p:cNvSpPr txBox="1"/>
          <p:nvPr/>
        </p:nvSpPr>
        <p:spPr>
          <a:xfrm>
            <a:off x="3399269" y="3120104"/>
            <a:ext cx="138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O_DEC_RegWrite</a:t>
            </a:r>
          </a:p>
        </p:txBody>
      </p:sp>
    </p:spTree>
    <p:extLst>
      <p:ext uri="{BB962C8B-B14F-4D97-AF65-F5344CB8AC3E}">
        <p14:creationId xmlns:p14="http://schemas.microsoft.com/office/powerpoint/2010/main" val="331704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176</Words>
  <Application>Microsoft Office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youssef</dc:creator>
  <cp:lastModifiedBy>samuel youssef</cp:lastModifiedBy>
  <cp:revision>70</cp:revision>
  <dcterms:created xsi:type="dcterms:W3CDTF">2018-05-12T15:43:43Z</dcterms:created>
  <dcterms:modified xsi:type="dcterms:W3CDTF">2018-05-25T00:30:21Z</dcterms:modified>
</cp:coreProperties>
</file>