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81685"/>
            <a:ext cx="9144000" cy="1167130"/>
          </a:xfrm>
        </p:spPr>
        <p:txBody>
          <a:bodyPr/>
          <a:p>
            <a:r>
              <a:rPr lang="en-US" altLang="zh-CN"/>
              <a:t>Title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page 1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1828800" y="2667000"/>
          <a:ext cx="85337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  <a:gridCol w="94805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WPS 演示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Title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後青春 の歌</cp:lastModifiedBy>
  <cp:revision>6</cp:revision>
  <dcterms:created xsi:type="dcterms:W3CDTF">2023-08-09T12:44:00Z</dcterms:created>
  <dcterms:modified xsi:type="dcterms:W3CDTF">2025-08-28T14:12:32Z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4F7E529126A44138A108A0B5ABF6D77E_13</vt:lpwstr>
  </property>
</Properties>
</file>