
<file path=[Content_Types].xml><?xml version="1.0" encoding="utf-8"?>
<Types xmlns="http://schemas.openxmlformats.org/package/2006/content-types">
  <Default Extension="glb" ContentType="model/gltf.binary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17/06/relationships/model3d" Target="../media/model3d1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374526" y="1121759"/>
            <a:ext cx="82287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60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Shifting our sales mix toward more online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60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retailer accounts will drive greater sales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60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growth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Business Growth with solid fill">
            <a:extLst>
              <a:ext uri="{FF2B5EF4-FFF2-40B4-BE49-F238E27FC236}">
                <a16:creationId xmlns:a16="http://schemas.microsoft.com/office/drawing/2014/main" id="{49377475-982E-F071-5B52-6E0406AAA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0579" y="2957184"/>
            <a:ext cx="2934929" cy="293492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Magnifying Glass">
                <a:extLst>
                  <a:ext uri="{FF2B5EF4-FFF2-40B4-BE49-F238E27FC236}">
                    <a16:creationId xmlns:a16="http://schemas.microsoft.com/office/drawing/2014/main" id="{8AC09A99-C17B-C8F6-26BE-AA9244F13D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5574546"/>
                  </p:ext>
                </p:extLst>
              </p:nvPr>
            </p:nvGraphicFramePr>
            <p:xfrm>
              <a:off x="566944" y="3429000"/>
              <a:ext cx="2779348" cy="2170176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2779348" cy="2170176"/>
                    </a:xfrm>
                    <a:prstGeom prst="rect">
                      <a:avLst/>
                    </a:prstGeom>
                  </am3d:spPr>
                  <am3d:camera>
                    <am3d:pos x="0" y="0" z="661145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0478" d="1000000"/>
                    <am3d:preTrans dx="3477914" dy="-15515201" dz="-2432555"/>
                    <am3d:scale>
                      <am3d:sx n="1000000" d="1000000"/>
                      <am3d:sy n="1000000" d="1000000"/>
                      <am3d:sz n="1000000" d="1000000"/>
                    </am3d:scale>
                    <am3d:rot ax="1628549" ay="928012" az="467099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40167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Magnifying Glass">
                <a:extLst>
                  <a:ext uri="{FF2B5EF4-FFF2-40B4-BE49-F238E27FC236}">
                    <a16:creationId xmlns:a16="http://schemas.microsoft.com/office/drawing/2014/main" id="{8AC09A99-C17B-C8F6-26BE-AA9244F13D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944" y="3429000"/>
                <a:ext cx="2779348" cy="2170176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E7852E5-A33F-49B7-706B-2E4C94E5602B}"/>
              </a:ext>
            </a:extLst>
          </p:cNvPr>
          <p:cNvSpPr/>
          <p:nvPr/>
        </p:nvSpPr>
        <p:spPr>
          <a:xfrm>
            <a:off x="476864" y="6114707"/>
            <a:ext cx="8126362" cy="49161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showing sales by number of customers&#10;&#10;Description automatically generated with medium confidence">
            <a:extLst>
              <a:ext uri="{FF2B5EF4-FFF2-40B4-BE49-F238E27FC236}">
                <a16:creationId xmlns:a16="http://schemas.microsoft.com/office/drawing/2014/main" id="{917709B0-3892-2700-F686-B69F78A72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84" y="1104328"/>
            <a:ext cx="5525701" cy="3575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68D1C-034B-3EEB-911C-2B30B5C2524B}"/>
              </a:ext>
            </a:extLst>
          </p:cNvPr>
          <p:cNvSpPr txBox="1"/>
          <p:nvPr/>
        </p:nvSpPr>
        <p:spPr>
          <a:xfrm>
            <a:off x="560438" y="4764537"/>
            <a:ext cx="802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type of accounts, the Online Retailer has highest sales in 2021.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comparing the sales, it is observed that Small Business has lesser number of sales in every year except 2017.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416EB-309F-E549-1DFB-2AFA9520129C}"/>
              </a:ext>
            </a:extLst>
          </p:cNvPr>
          <p:cNvSpPr/>
          <p:nvPr/>
        </p:nvSpPr>
        <p:spPr>
          <a:xfrm>
            <a:off x="457200" y="5984769"/>
            <a:ext cx="8126362" cy="4571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9F3AE9FD-F117-096C-6EB6-10BAF9150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0" y="955714"/>
            <a:ext cx="3834581" cy="2473286"/>
          </a:xfrm>
          <a:prstGeom prst="rect">
            <a:avLst/>
          </a:prstGeom>
        </p:spPr>
      </p:pic>
      <p:pic>
        <p:nvPicPr>
          <p:cNvPr id="10" name="Picture 9" descr="A graph of a bar chart">
            <a:extLst>
              <a:ext uri="{FF2B5EF4-FFF2-40B4-BE49-F238E27FC236}">
                <a16:creationId xmlns:a16="http://schemas.microsoft.com/office/drawing/2014/main" id="{BAB0A97E-2305-853D-7B9A-15DC9131C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001" y="955714"/>
            <a:ext cx="4196510" cy="24732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5D4281-7091-1F9A-FD6C-AF3D2C4B7559}"/>
              </a:ext>
            </a:extLst>
          </p:cNvPr>
          <p:cNvSpPr/>
          <p:nvPr/>
        </p:nvSpPr>
        <p:spPr>
          <a:xfrm>
            <a:off x="457200" y="5984769"/>
            <a:ext cx="8229600" cy="45719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with blue lines">
            <a:extLst>
              <a:ext uri="{FF2B5EF4-FFF2-40B4-BE49-F238E27FC236}">
                <a16:creationId xmlns:a16="http://schemas.microsoft.com/office/drawing/2014/main" id="{CC8211D1-3A48-606D-BEBE-E8C0AA05E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20" y="3429000"/>
            <a:ext cx="8031091" cy="2402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472046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29719" y="1379812"/>
            <a:ext cx="743903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7350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Retailer has the highest sales among all the different account types each year, so it's better if there are more Online Retailers.</a:t>
            </a:r>
          </a:p>
          <a:p>
            <a:pPr marL="387350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side, Small business has a smaller number of sales when compared to others, so we need to think of new ways to increase sales for Small business.</a:t>
            </a:r>
          </a:p>
          <a:p>
            <a:pPr marL="387350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Decision maker is saying yes to Product 1. We can make this a signature product.</a:t>
            </a:r>
          </a:p>
          <a:p>
            <a:pPr marL="387350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Decision makers are not considering Product 3, so we should improve Product 3 or introduce a new product.</a:t>
            </a:r>
          </a:p>
          <a:p>
            <a:pPr marL="387350" indent="-285750"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recommend to close underperforming accounts immediately and launching an effort to identify the highest potential online retailer accounts for increased sales and marketing investment.</a:t>
            </a: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5467B7-D14B-AAC5-709F-11888F169B04}"/>
              </a:ext>
            </a:extLst>
          </p:cNvPr>
          <p:cNvSpPr/>
          <p:nvPr/>
        </p:nvSpPr>
        <p:spPr>
          <a:xfrm>
            <a:off x="457200" y="5984769"/>
            <a:ext cx="8126362" cy="49161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179</Words>
  <Application>Microsoft Office PowerPoint</Application>
  <PresentationFormat>On-screen Show 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18-735-120_S.Vishnu Priya</cp:lastModifiedBy>
  <cp:revision>2</cp:revision>
  <dcterms:created xsi:type="dcterms:W3CDTF">2020-03-26T22:50:15Z</dcterms:created>
  <dcterms:modified xsi:type="dcterms:W3CDTF">2023-11-09T11:53:37Z</dcterms:modified>
</cp:coreProperties>
</file>