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5" r:id="rId3"/>
    <p:sldId id="259" r:id="rId4"/>
    <p:sldId id="258" r:id="rId5"/>
    <p:sldId id="260" r:id="rId6"/>
    <p:sldId id="264" r:id="rId7"/>
    <p:sldId id="266" r:id="rId8"/>
    <p:sldId id="262" r:id="rId9"/>
    <p:sldId id="261" r:id="rId10"/>
    <p:sldId id="267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8" autoAdjust="0"/>
  </p:normalViewPr>
  <p:slideViewPr>
    <p:cSldViewPr snapToGrid="0" snapToObjects="1">
      <p:cViewPr>
        <p:scale>
          <a:sx n="50" d="100"/>
          <a:sy n="50" d="100"/>
        </p:scale>
        <p:origin x="-156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DEC-6292-9C46-9711-CE99AB244430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AF29-7718-E442-8E79-B7D3E274A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34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AF29-7718-E442-8E79-B7D3E274A31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8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ターゲットは私たち。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なんで？</a:t>
            </a:r>
            <a:endParaRPr kumimoji="1"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アイデアまとまんない！！</a:t>
            </a:r>
          </a:p>
          <a:p>
            <a:r>
              <a:rPr kumimoji="1" lang="ja-JP" altLang="en-US" dirty="0" smtClean="0"/>
              <a:t>遠隔で会議する人たち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AF29-7718-E442-8E79-B7D3E274A31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0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en-US" altLang="ja-JP" dirty="0" smtClean="0"/>
          </a:p>
          <a:p>
            <a:r>
              <a:rPr kumimoji="1" lang="en-US" altLang="ja-JP" dirty="0" smtClean="0"/>
              <a:t>DMTC</a:t>
            </a:r>
            <a:r>
              <a:rPr kumimoji="1" lang="ja-JP" altLang="en-US" dirty="0" smtClean="0"/>
              <a:t>まで後１周間もない。まとめないとやばい。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そこでブレストしてみた。その結果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AF29-7718-E442-8E79-B7D3E274A31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91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うまくまとまりました。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AF29-7718-E442-8E79-B7D3E274A31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37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9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3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9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0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07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1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9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62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26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6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星 10 5"/>
          <p:cNvSpPr/>
          <p:nvPr/>
        </p:nvSpPr>
        <p:spPr>
          <a:xfrm rot="1217535">
            <a:off x="6287889" y="-171115"/>
            <a:ext cx="2969019" cy="3043618"/>
          </a:xfrm>
          <a:prstGeom prst="star10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latin typeface="HGP創英角ｺﾞｼｯｸUB"/>
                <a:ea typeface="HGP創英角ｺﾞｼｯｸUB"/>
                <a:cs typeface="HGP創英角ｺﾞｼｯｸUB"/>
              </a:rPr>
              <a:t>IE</a:t>
            </a:r>
            <a:r>
              <a:rPr kumimoji="1" lang="ja-JP" altLang="en-US" sz="5400" dirty="0" smtClean="0">
                <a:latin typeface="HGP創英角ｺﾞｼｯｸUB"/>
                <a:ea typeface="HGP創英角ｺﾞｼｯｸUB"/>
                <a:cs typeface="HGP創英角ｺﾞｼｯｸUB"/>
              </a:rPr>
              <a:t>対応</a:t>
            </a:r>
            <a:endParaRPr kumimoji="1" lang="ja-JP" altLang="en-US" sz="5400" dirty="0"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9059" y="2246362"/>
            <a:ext cx="7533341" cy="2400110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>
                <a:latin typeface="ヒラギノ角ゴ Std W8"/>
                <a:ea typeface="ヒラギノ角ゴ Std W8"/>
                <a:cs typeface="ヒラギノ角ゴ Std W8"/>
              </a:rPr>
              <a:t>ブレストツクール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みんなのアイデア死ぬ前に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36117" y="2846252"/>
            <a:ext cx="298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venir Next Demi Bold Italic"/>
                <a:cs typeface="Avenir Next Demi Bold Italic"/>
              </a:rPr>
              <a:t>XP</a:t>
            </a:r>
            <a:endParaRPr kumimoji="1" lang="ja-JP" altLang="en-US" sz="7200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venir Next Demi Bold Italic"/>
              <a:cs typeface="Avenir Next Demi Bold Italic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5600" y="5207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/>
              <a:t>2014/02/23</a:t>
            </a:r>
            <a:endParaRPr kumimoji="1" lang="en-US" altLang="ja-JP" dirty="0" smtClean="0"/>
          </a:p>
          <a:p>
            <a:pPr algn="r"/>
            <a:r>
              <a:rPr kumimoji="1" lang="en-US" altLang="ja-JP" dirty="0" smtClean="0"/>
              <a:t>DMTC×MS</a:t>
            </a:r>
          </a:p>
          <a:p>
            <a:pPr algn="r"/>
            <a:r>
              <a:rPr kumimoji="1" lang="en-US" altLang="ja-JP" dirty="0" smtClean="0"/>
              <a:t>Team 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67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今後の展望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 smtClean="0"/>
              <a:t>KJ</a:t>
            </a:r>
            <a:r>
              <a:rPr lang="ja-JP" altLang="en-US" sz="4800" dirty="0" smtClean="0"/>
              <a:t>法</a:t>
            </a:r>
            <a:endParaRPr lang="en-US" altLang="ja-JP" sz="4800" dirty="0" smtClean="0"/>
          </a:p>
          <a:p>
            <a:r>
              <a:rPr kumimoji="1" lang="ja-JP" altLang="en-US" sz="4800" dirty="0" smtClean="0"/>
              <a:t>出したアイデアのタグ付け</a:t>
            </a:r>
            <a:endParaRPr kumimoji="1" lang="en-US" altLang="ja-JP" sz="4800" dirty="0" smtClean="0"/>
          </a:p>
          <a:p>
            <a:r>
              <a:rPr kumimoji="1" lang="ja-JP" altLang="en-US" sz="4800" dirty="0" smtClean="0"/>
              <a:t>過去のアイデアの活用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2073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仲良くなりました</a:t>
            </a:r>
            <a:endParaRPr kumimoji="1" lang="ja-JP" altLang="en-US" dirty="0"/>
          </a:p>
        </p:txBody>
      </p:sp>
      <p:pic>
        <p:nvPicPr>
          <p:cNvPr id="4" name="コンテンツ プレースホルダー 3" descr="３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558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創英角ｺﾞｼｯｸUB"/>
                <a:ea typeface="HGP創英角ｺﾞｼｯｸUB"/>
                <a:cs typeface="HGP創英角ｺﾞｼｯｸUB"/>
              </a:rPr>
              <a:t>ターゲット</a:t>
            </a:r>
            <a:r>
              <a:rPr kumimoji="1" lang="en-US" altLang="ja-JP" dirty="0" smtClean="0">
                <a:latin typeface="HGP創英角ｺﾞｼｯｸUB"/>
                <a:ea typeface="HGP創英角ｺﾞｼｯｸUB"/>
                <a:cs typeface="HGP創英角ｺﾞｼｯｸUB"/>
              </a:rPr>
              <a:t/>
            </a:r>
            <a:br>
              <a:rPr kumimoji="1" lang="en-US" altLang="ja-JP" dirty="0" smtClean="0">
                <a:latin typeface="HGP創英角ｺﾞｼｯｸUB"/>
                <a:ea typeface="HGP創英角ｺﾞｼｯｸUB"/>
                <a:cs typeface="HGP創英角ｺﾞｼｯｸUB"/>
              </a:rPr>
            </a:br>
            <a:r>
              <a:rPr lang="en-US" altLang="ja-JP" sz="1800" dirty="0" smtClean="0">
                <a:solidFill>
                  <a:schemeClr val="bg1">
                    <a:lumMod val="65000"/>
                  </a:schemeClr>
                </a:solidFill>
              </a:rPr>
              <a:t>- target - </a:t>
            </a:r>
            <a:endParaRPr kumimoji="1" lang="ja-JP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コンテンツ プレースホルダー 5" descr="４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84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pres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-1261035" y="-16715"/>
            <a:ext cx="12469964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ヒラギノ角ゴ Std W8"/>
                <a:ea typeface="ヒラギノ角ゴ Std W8"/>
                <a:cs typeface="ヒラギノ角ゴ Std W8"/>
              </a:rPr>
              <a:t>まとまらない！！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40377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DMTC</a:t>
            </a:r>
            <a:r>
              <a:rPr lang="ja-JP" altLang="en-US" dirty="0"/>
              <a:t>まで後</a:t>
            </a:r>
            <a:r>
              <a:rPr lang="ja-JP" altLang="en-US" dirty="0" smtClean="0"/>
              <a:t>１週間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00200"/>
            <a:ext cx="9143999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11500" dirty="0" smtClean="0"/>
              <a:t>まとめないとやばい</a:t>
            </a:r>
            <a:r>
              <a:rPr kumimoji="1" lang="en-US" altLang="ja-JP" sz="11500" dirty="0" smtClean="0"/>
              <a:t>!!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9207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まとめる</a:t>
            </a:r>
            <a:endParaRPr kumimoji="1" lang="ja-JP" altLang="en-US" dirty="0"/>
          </a:p>
        </p:txBody>
      </p:sp>
      <p:pic>
        <p:nvPicPr>
          <p:cNvPr id="4" name="コンテンツ プレースホルダー 3" descr="5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 rot="10800000">
            <a:off x="-1006612" y="274638"/>
            <a:ext cx="11139258" cy="6126163"/>
          </a:xfrm>
        </p:spPr>
      </p:pic>
    </p:spTree>
    <p:extLst>
      <p:ext uri="{BB962C8B-B14F-4D97-AF65-F5344CB8AC3E}">
        <p14:creationId xmlns:p14="http://schemas.microsoft.com/office/powerpoint/2010/main" val="379774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ブレスト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773368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19900" dirty="0" smtClean="0"/>
              <a:t>まとまる</a:t>
            </a:r>
            <a:endParaRPr kumimoji="1" lang="ja-JP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378002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スクリーンショット 2014-02-23 14.46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" r="2031"/>
          <a:stretch>
            <a:fillRect/>
          </a:stretch>
        </p:blipFill>
        <p:spPr>
          <a:xfrm>
            <a:off x="457200" y="274638"/>
            <a:ext cx="9906000" cy="716606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ブレストツクール</a:t>
            </a:r>
            <a:r>
              <a:rPr kumimoji="1" lang="en-US" altLang="ja-JP" dirty="0" smtClean="0"/>
              <a:t>XP</a:t>
            </a:r>
            <a:r>
              <a:rPr kumimoji="1" lang="ja-JP" altLang="en-US" dirty="0" smtClean="0"/>
              <a:t>をつかえば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54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7200" dirty="0" smtClean="0"/>
              <a:t>Let’s play</a:t>
            </a:r>
            <a:endParaRPr kumimoji="1" lang="ja-JP" altLang="en-US" sz="7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3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8000" dirty="0" smtClean="0"/>
              <a:t>お題　「ダメ出し」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800" dirty="0" smtClean="0"/>
              <a:t>　　時間</a:t>
            </a:r>
            <a:r>
              <a:rPr lang="en-US" altLang="ja-JP" sz="4800" dirty="0" smtClean="0"/>
              <a:t> : </a:t>
            </a:r>
            <a:r>
              <a:rPr lang="ja-JP" altLang="en-US" sz="4800" dirty="0" smtClean="0"/>
              <a:t>２分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参加者</a:t>
            </a:r>
            <a:r>
              <a:rPr lang="en-US" altLang="ja-JP" sz="4800" dirty="0" smtClean="0"/>
              <a:t> : </a:t>
            </a:r>
            <a:r>
              <a:rPr lang="ja-JP" altLang="en-US" sz="4800" dirty="0" smtClean="0"/>
              <a:t>全員</a:t>
            </a:r>
            <a:endParaRPr lang="en-US" altLang="ja-JP" sz="4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0940" y="2865552"/>
            <a:ext cx="737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ja-JP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altLang="ja-JP" sz="4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goo.gl</a:t>
            </a:r>
            <a:r>
              <a:rPr lang="en-US" altLang="ja-JP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ja-JP" sz="4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DESlsg</a:t>
            </a:r>
            <a:endParaRPr kumimoji="1" lang="ja-JP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9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089400" cy="45259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久米　由花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奈良先端科学技術大学院大学</a:t>
            </a:r>
            <a:endParaRPr lang="en-US" altLang="ja-JP" dirty="0"/>
          </a:p>
          <a:p>
            <a:pPr lvl="1"/>
            <a:r>
              <a:rPr lang="ja-JP" altLang="en-US" dirty="0" smtClean="0"/>
              <a:t>フロント担当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山中　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広島大学大学院</a:t>
            </a:r>
            <a:endParaRPr lang="en-US" altLang="ja-JP" dirty="0"/>
          </a:p>
          <a:p>
            <a:pPr lvl="1"/>
            <a:r>
              <a:rPr lang="en-US" altLang="ja-JP" dirty="0" smtClean="0"/>
              <a:t> </a:t>
            </a:r>
            <a:r>
              <a:rPr lang="ja-JP" altLang="en-US" dirty="0" smtClean="0"/>
              <a:t>フロント担当</a:t>
            </a:r>
            <a:endParaRPr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99000" y="1600200"/>
            <a:ext cx="408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小羽田　諭孝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同志社大学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サーバ担当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山本　尭之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宮崎大学大学院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</a:t>
            </a:r>
            <a:r>
              <a:rPr lang="en-US" altLang="en-US" dirty="0" smtClean="0"/>
              <a:t>サーバ</a:t>
            </a:r>
            <a:r>
              <a:rPr lang="ja-JP" altLang="en-US" dirty="0" smtClean="0"/>
              <a:t>担当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823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103</Words>
  <Application>Microsoft Macintosh PowerPoint</Application>
  <PresentationFormat>画面に合わせる (4:3)</PresentationFormat>
  <Paragraphs>55</Paragraphs>
  <Slides>11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ブレストツクール</vt:lpstr>
      <vt:lpstr>ターゲット - target - </vt:lpstr>
      <vt:lpstr>まとまらない！！</vt:lpstr>
      <vt:lpstr>DMTCまで後１週間</vt:lpstr>
      <vt:lpstr>まとめる</vt:lpstr>
      <vt:lpstr>ブレスト</vt:lpstr>
      <vt:lpstr>ブレストツクールXPをつかえば</vt:lpstr>
      <vt:lpstr>Let’s play</vt:lpstr>
      <vt:lpstr>メンバー</vt:lpstr>
      <vt:lpstr>今後の展望</vt:lpstr>
      <vt:lpstr>仲良くなりました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ブレストツクールXP</dc:title>
  <dc:creator>山本 尭之</dc:creator>
  <cp:lastModifiedBy>山本 尭之</cp:lastModifiedBy>
  <cp:revision>15</cp:revision>
  <dcterms:created xsi:type="dcterms:W3CDTF">2014-02-23T04:32:14Z</dcterms:created>
  <dcterms:modified xsi:type="dcterms:W3CDTF">2014-02-23T06:55:58Z</dcterms:modified>
</cp:coreProperties>
</file>