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6"/>
  </p:notesMasterIdLst>
  <p:sldIdLst>
    <p:sldId id="256" r:id="rId3"/>
    <p:sldId id="463" r:id="rId4"/>
    <p:sldId id="426" r:id="rId5"/>
    <p:sldId id="476" r:id="rId6"/>
    <p:sldId id="427" r:id="rId7"/>
    <p:sldId id="428" r:id="rId8"/>
    <p:sldId id="429" r:id="rId9"/>
    <p:sldId id="430" r:id="rId10"/>
    <p:sldId id="431" r:id="rId11"/>
    <p:sldId id="462" r:id="rId12"/>
    <p:sldId id="475" r:id="rId13"/>
    <p:sldId id="399"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12/6/2020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4/India%20State%20Boundary%20Igismap.zip"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2677656"/>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a:solidFill>
                  <a:prstClr val="black"/>
                </a:solidFill>
                <a:latin typeface="Calibri"/>
              </a:rPr>
              <a:t>Model based</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File Based - </a:t>
            </a:r>
            <a:r>
              <a:rPr lang="en-US" sz="2400" dirty="0">
                <a:solidFill>
                  <a:prstClr val="black"/>
                </a:solidFill>
                <a:latin typeface="Calibri"/>
                <a:hlinkClick r:id="rId3"/>
              </a:rPr>
              <a:t>dataset</a:t>
            </a:r>
            <a:endParaRPr lang="en-US" sz="2400" dirty="0">
              <a:solidFill>
                <a:prstClr val="black"/>
              </a:solidFill>
              <a:latin typeface="Calibri"/>
            </a:endParaRPr>
          </a:p>
          <a:p>
            <a:pPr marL="457200" indent="-457200" defTabSz="1218987">
              <a:buFontTx/>
              <a:buAutoNum type="arabicPeriod"/>
            </a:pPr>
            <a:r>
              <a:rPr lang="en-US" sz="2400" dirty="0" err="1">
                <a:solidFill>
                  <a:prstClr val="black"/>
                </a:solidFill>
                <a:latin typeface="Calibri"/>
              </a:rPr>
              <a:t>Dbf</a:t>
            </a:r>
            <a:r>
              <a:rPr lang="en-US" sz="2400" dirty="0">
                <a:solidFill>
                  <a:prstClr val="black"/>
                </a:solidFill>
                <a:latin typeface="Calibri"/>
              </a:rPr>
              <a:t> and </a:t>
            </a:r>
            <a:r>
              <a:rPr lang="en-US" sz="2400" dirty="0" err="1">
                <a:solidFill>
                  <a:prstClr val="black"/>
                </a:solidFill>
                <a:latin typeface="Calibri"/>
              </a:rPr>
              <a:t>shp</a:t>
            </a:r>
            <a:r>
              <a:rPr lang="en-US" sz="2400" dirty="0">
                <a:solidFill>
                  <a:prstClr val="black"/>
                </a:solidFill>
                <a:latin typeface="Calibri"/>
              </a:rPr>
              <a:t> file based (shape file) - </a:t>
            </a:r>
            <a:r>
              <a:rPr lang="en-US" sz="2400" dirty="0">
                <a:solidFill>
                  <a:prstClr val="black"/>
                </a:solidFill>
                <a:latin typeface="Calibri"/>
                <a:hlinkClick r:id="rId4"/>
              </a:rPr>
              <a:t>dataset</a:t>
            </a:r>
            <a:endParaRPr lang="en-US" sz="2400" dirty="0">
              <a:solidFill>
                <a:prstClr val="black"/>
              </a:solidFill>
              <a:latin typeface="Calibri"/>
            </a:endParaRP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564</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Point of interest</vt:lpstr>
      <vt:lpstr>Advance BI Scenario</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509</cp:revision>
  <dcterms:created xsi:type="dcterms:W3CDTF">2016-07-10T03:33:26Z</dcterms:created>
  <dcterms:modified xsi:type="dcterms:W3CDTF">2020-12-06T08:56:42Z</dcterms:modified>
</cp:coreProperties>
</file>