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34" r:id="rId5"/>
    <p:sldId id="362" r:id="rId6"/>
    <p:sldId id="436" r:id="rId7"/>
    <p:sldId id="435" r:id="rId8"/>
    <p:sldId id="437" r:id="rId9"/>
    <p:sldId id="438" r:id="rId10"/>
    <p:sldId id="439" r:id="rId11"/>
    <p:sldId id="440" r:id="rId12"/>
    <p:sldId id="476" r:id="rId13"/>
    <p:sldId id="441" r:id="rId14"/>
    <p:sldId id="44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4:10.928"/>
    </inkml:context>
    <inkml:brush xml:id="br0">
      <inkml:brushProperty name="width" value="0.05" units="cm"/>
      <inkml:brushProperty name="height" value="0.05" units="cm"/>
      <inkml:brushProperty name="fitToCurve" value="1"/>
    </inkml:brush>
  </inkml:definitions>
  <inkml:trace contextRef="#ctx0" brushRef="#br0">73 123 0,'0'-24'47,"0"0"-16,25-1-31,-1 25 15,1-24-15,-1 24 16,-24-25-16,25 25 16,-1 0-16,0 0 15,1 0 1,-25 25-16,24-25 0,-24 24 16,0 1-16,0-1 15,0 0-15,-24 1 0,24-1 16,-25 1-16,1-1 0,0 1 15,-1-1-15,1 0 16,-1 1-16,1-1 0,-1-24 16,1 25-16,0-25 0,-1 24 15,50-24 17,-1 0-32,25 0 15,-25 0-15,25-24 0,-24 24 16,48 0-16,-24 0 15,0 0-15,-25-25 0,25 25 16,-25 0-16,1 0 0,-1 0 16,1 0-16</inkml:trace>
  <inkml:trace contextRef="#ctx0" brushRef="#br0" timeOffset="1439">733 148 0,'-25'0'47,"25"24"-31,-24-24-16,0 25 0,-1-1 15,1 1 1,24-1-16,0 0 16,0 1-16,0-1 0,24 1 15,1-25 1,-1 24-16,0-24 15,1 0-15,-1 0 0,1 0 16,-1-24 0,1 24-16,-25-25 0,24 25 15,-24-24-15,0-1 16,0 1-16,-24 0 0,-1-1 16,1 1-16,-1 24 15,-24-25-15,25 25 16,0 0-16,-1 0 15,50 0 1,-1 0-16,0 0 16,1 0-16,24 0 0,-25 0 15,25 0-15,0 0 16,0 0-16,-25 0 0,25-24 16,-25 24-16,1 0 15,-1 0 1,-48 0-1,24 24 1,-25-24-16,25 25 16,0-1-1,-24 1-15,24-1 16,0 0 0,0 1-1,24-1-15,1-24 16,-1 25-1,1-25-15,-1 0 16,1 0-16,-1-25 16,0 25-1,-24-24-15,25 24 16,-25-25-16,0 1 16,-25 0-16,1-1 15,0 1-15,-1 24 16,25-25-16,-24 25 15,-1 0-15,1-24 16,48 48 62,1-24-62,-1 0-1,1 0-15,-1 25 16,25-25-16,-25 0 16,1 0-16,-1 0 0,25 0 15,-25 0-15,1 0 16,-1 0-16,1 0 0,-1 0 16,0 0-16,1 0 0,-1 0 15,-48 24 32,24 1-31,0-1-16,0 0 15,0 1-15,0-1 16,0 1-16,24-25 16,-24 24-16,25 0 0,-1-24 15,1 25-15,-1-25 16,0 0-16,1 0 0,-1 0 15,1 0-15,-1 0 16,0-25-16,1 25 0,-25-24 16,24 0-16,1-1 0,-25 1 15,0-1 1,0 1-16,-25 0 0,1 24 16,-25-25-16,0 25 15,0 0-15,1 0 0,-1 0 16,0 25-16,-24-25 0,24 24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4:02.781"/>
    </inkml:context>
    <inkml:brush xml:id="br0">
      <inkml:brushProperty name="width" value="0.05" units="cm"/>
      <inkml:brushProperty name="height" value="0.05" units="cm"/>
      <inkml:brushProperty name="fitToCurve" value="1"/>
    </inkml:brush>
  </inkml:definitions>
  <inkml:trace contextRef="#ctx0" brushRef="#br0">31 204 0,'-25'0'16,"25"-25"-1,0 50 48,25-25-63,-25 24 15,0 1-15,0-1 16,0 1-16,0 23 16,0-23-16,-25-1 0,25 1 15,0-1-15,0 1 16,0-1-16,0 0 15,0 1-15,0-1 16,0 1-16,0-1 16,25-24-1,-1 0 1,1 0-16,-1 0 16,1 0-16,-1 0 0,25 0 15,-25 0-15,25-24 16,-24 24-16,23 0 0,1 0 15,0-25-15,0 25 16,24 0-16,-24 0 0,24 0 16,1-24-16,-1 24 0,0 0 15,0 0-15,1 0 16,23-25-16,-48 25 0,24 0 16,-24 0-16,0 0 15,0 0-15,-25 0 0,25 0 16,-24-24-16,-1 24 0,1 0 15,-25-24 1,24 24-16,0 0 109,1 0-93,-50 0 0</inkml:trace>
  <inkml:trace contextRef="#ctx0" brushRef="#br0" timeOffset="1378">31 668 0,'0'24'78,"0"1"-62,0-1-16,0 1 16,0-1-16,0 0 15,0 1-15,0-1 16,0 1-16,0-1 16,0 25-1,0-25-15,24 1 0,-24-1 16,0 25-16,0-24 15,25-1-15,-25 25 0,0-25 16,0 1-16,0-1 0,0 1 16,0-1-16,0 0 15,0 1-15,24-1 16,-24 1-16,0-1 16,0 1-16,0-1 15,0 0-15,0 1 0,25-1 16,-25 1-1,0-1-15,24 0 32,0-24 15,1 0-16,-25-24-31,24 24 15,1 0-15,-1 0 16,1 0 0,-1 0-16,0 0 0,1 0 15,-1-24-15,1 24 16,24 0-16,-25 0 0,25 0 16,-25 0-16,25-25 0,0 25 15,-25 0-15,25 0 16,0 0-16,0 0 0,0 0 15,0 0-15,-1 0 16,1 0-16,0 0 0,-25 0 16,25 0-16,-24 0 0,-1 0 15,1 0 1,-1 0-16,0 0 16,1 0-1,-1 0 1,1 0-16,-1 0 15,1 0 1,-25 25 47,24-25-48,-48 0 32,-1 0-31,25-25-1</inkml:trace>
  <inkml:trace contextRef="#ctx0" brushRef="#br0" timeOffset="2591">1423 1523 0,'24'0'0,"1"0"15,-1-25 1,1 25 31,-1 25-32,1-25 1,-1 0 0,0 0-16,1 0 15,-1 0-15,1 0 0,-1 0 16,1 0-16,-1 0 15,0 0-15,1 0 0,-1 0 16,1 0-16,-1 0 16,-24-25-16,24 25 15,-48 0 1,0 0 0,-1 0-16,1 0 15,-1 0 1,1 0-16,0 0 15</inkml:trace>
  <inkml:trace contextRef="#ctx0" brushRef="#br0" timeOffset="4354">2253 326 0,'-24'0'0,"24"-24"15,0 48 32,0 0-47,0 1 0,0-1 16,0 1-16,0-1 15,0 1-15,0-1 0,0 25 16,0-25-16,0 1 16,0-1-16,0 1 15,-24-25-15,-1 0 31,25-25-15,0 1 0,0-1-16,0 1 15,0-25-15,0 25 16,-24-25-16,24 0 0,0 0 16,0 25-16,0-25 0,0 24 15,0 1-15,0 0 16,24 24-16,1 0 15,-1 24-15,0 0 16,-24 1-16,25 24 16,-1-25-16,1 0 0,-1 25 15,1-24-15,-1-1 16,-24 1-16,24-1 0,1 0 16,-1-48 15,-24 0-16,0-1-15,25 1 16,-25-1-16,0 1 0,0-25 16,0 25-16,0-1 0,0-24 15,0 25-15,0 0 16,0-1-16,0 1 16,0 48-1,0 1 1,0-1-1</inkml:trace>
  <inkml:trace contextRef="#ctx0" brushRef="#br0" timeOffset="5002">2717 424 0,'25'0'63,"-25"24"-47,24-24-1,1 0-15,-1 0 16,1 0-1,-1 0-15,-24-24 0,24 24 16,1-25-16,-25 1 16,0-1-16,0 1 15,0 0-15,-25 24 16,1-25 0,0 25-16,-1 0 15,1 25-15,-1-1 0,25 0 16,-24-24-16,24 25 15,-25-1-15,25 1 0,0-1 16,0 1-16,25-1 16,-1 0-1,1-24-15,-1 0 0,25 0 16,-25 0-16,1 0 16,-1-24-16,25 24 0,-25-24 15,1 24-15,-1-25 16,-24 1-16,25-1 0,-1 1 15,-24-25-15,0 25 0,0-25 16,0 24-16,0-23 16,0 23-16,0 1 0,0-1 15,0 1-15,0 48 32,25 1-32,-25-1 15,24 1-15,-24-1 16,24 25-16,-24-25 0,25 25 15,-1-25-15,-24 1 16,25-1-16,-1 1 0,1-1 16</inkml:trace>
  <inkml:trace contextRef="#ctx0" brushRef="#br0" timeOffset="5153">3084 326 0,'0'-24'31,"24"24"-31,1-25 16,23 25-1,-23 0-15,-1 0 0,1-24 16,24 24-16</inkml:trace>
  <inkml:trace contextRef="#ctx0" brushRef="#br0" timeOffset="5597">3890 155 0,'24'-24'16,"-24"-1"0,0 1-16,0-1 15,-24 25-15,-1-24 16,1 24-16,-1 0 15,-23 24-15,23-24 16,1 0-16,24 25 16,-25-1-16,1-24 0,24 25 15,0-1-15,0 0 0,24 1 16,-24-1 0,25 1-16,-1-1 15,25 1-15,-25-1 0,1-24 16,-1 24-16,1-24 15,-1 25-15,-24-1 0,25-24 16,-25 25-16,0-1 16,-25-24-1,1 0-15,-1 0 16,1 0-16,-25 0 0,25 0 16,-25 0-16,24 0 0,1 0 15,0 0-15,24-24 16,24 24-1,25 0-15,0-25 16</inkml:trace>
  <inkml:trace contextRef="#ctx0" brushRef="#br0" timeOffset="6274">4207 326 0,'25'0'0,"-1"0"16,0-24-16,-24-1 15,0 1 1,25 24-1,-25-25-15,-25 25 47,1 0-31,0 0-16,-1 25 16,1-25-16,-1 24 15,1 1-15,0-1 16,24 0-1,0 1 1,24-25-16,0 0 0,1 24 16,-1-24-1,1 0-15,-1 0 16,-24-24-16,24 24 16,1-25-1,-25 1 1,24 24-16,-24 24 47,0 1-32,25-25 1,-1 0-16,1 0 16,-1 0-16,0 0 15,1 0-15,-1-25 0,1 25 16,-1-24-16,-24 0 15,25 24-15,-25-25 16,0 1-16,0-1 16,0 1-16,-25-25 0,25 25 15,0-1-15,0-24 0,0 25 16,0 0-16,0-1 16,0 50-1,0-1-15,0 0 16,0 25-16,0-24 15,0-1-15,0 1 0,0 23 16,0-23-16,25-1 16,-25 1-16,24-1 0,0-24 15,-24 24-15,25-24 0</inkml:trace>
  <inkml:trace contextRef="#ctx0" brushRef="#br0" timeOffset="6971">4720 277 0,'0'-24'0,"25"24"16,-1 0 46,0 0-46,1 0-16,-1 0 15,1 0 1,-1 0-16,1 0 0,-1 0 16,0-25-16,1 25 15,-25-24 1,0-1-16,-25 1 16,1 24-1,24-24-15,-24 24 0,-1 0 16,1 0-16,-1 0 15,25 24-15,-24 0 16,-1 1-16,25-1 0,0 1 16,0-1-16,0 1 15,0-1-15,0 0 0,25 1 16,-25-1-16,24-24 0,1 25 16,-1-25-16,1 0 15,-1 0-15,25 0 0,0 0 16,-1-25-16,-23 25 0,24-24 15,0 24-15,-25-25 16,25 1-16,-25 0 0,-24-1 16,25 1-16,-25-1 15,24 25-15,-24-24 0,0-1 16,-24 25 0,48 25 15,1-1-16,-1-24-15,-24 25 16,24-25-16,1 0 0,-1 24 16,-24 1-1,25-1-15,-25 0 16,0 1-16,-25-1 16,1 1-16,-1-1 15,1-24-15,0 0 16,-1 0-16,1 0 15,-1 0-15,1-24 0</inkml:trace>
  <inkml:trace contextRef="#ctx0" brushRef="#br0" timeOffset="11357">2620 1303 0,'0'-24'16,"24"-1"-16,-24 1 31,25 24-15,-25-25-1,-25 25 48,1 0-48,24 25-15,-25-25 0,25 24 16,-24-24-16,24 25 0,-25-1 16,1 0-16,0 1 15,24-1-15,-25 1 0,25-1 16,0 0-16,0 1 16,0-1-16,0 1 0,25-25 15,-1 24-15,0 1 16,1-25-16,-1 0 15,25 0-15,-24 0 0,-1 0 16,0 0-16</inkml:trace>
  <inkml:trace contextRef="#ctx0" brushRef="#br0" timeOffset="12046">2864 1474 0,'24'-25'16,"1"25"-16,-25-24 16,24 0-16,-24-1 15,0 1-15,25 24 16,-25-25-16,-25 25 15,1 0 1,24 25-16,-25-25 16,1 24-16,24 1 0,-24-25 15,24 24-15,0 0 0,24 1 16,0-25 0,1 24-16,-1-24 0,1 0 15,-1 0-15,0 0 16,1-24-16,-1 24 0,1 0 15,-25-25-15,24 25 0,-24-24 16,0 0 0,-24 24-16,24-25 0,-25 25 15,1-24-15,-1-1 16,1 25-16,0 0 16,24 25 30,24-25-30,0 0 0,1 0-16,-1 0 0,1 0 15,-1 0-15,25 0 16,-25 0-16,1-25 0,24 25 16,-25 0-16,1-24 15,-1 0-15,-24-1 16,-24 25-1,-1 0-15,1 0 16,-1 0-16,1 0 16,24 25 15,24-25-31,-24 24 0,25-24 16,-1 24-16,1-24 15,-1 25-15,0-1 0,1-24 16,-25 25-16,24-25 0,-24 24 15,0 0 1,-24 1 0,-1-25-16,1 0 15,0 0-15,-1 0 16,25-25 0,0 1-16</inkml:trace>
  <inkml:trace contextRef="#ctx0" brushRef="#br0" timeOffset="12259">3426 1132 0,'24'0'0,"-24"-24"15,25 24 1,-1 24 0,0 0-1,1 1-15,-25-1 16,24 1-16,1-1 0,-25 1 15,24-1-15,1 0 0,-25 1 16,24-1-16,0 1 16,-24-1-16,25-24 15</inkml:trace>
  <inkml:trace contextRef="#ctx0" brushRef="#br0" timeOffset="13155">3548 1352 0,'-25'0'16,"50"0"-1,-1 0 1,1 0-16,-1-25 0,1 25 16,23 0-16,-23 0 15,24 0-15,-1-24 0,1 24 16,-24 0-16,24 0 0,-25-24 15,0 24-15,1 0 16,-25-25-16,-25 25 31,1 0-15,24 25 0,0-1-1,-24 0-15,24 1 16,0-1-16,0 1 15,24-1 1,0 1-16,1-25 16,-1 0-1,1 0-15,-1 0 16,1 0-16,-25-25 0,24 1 16,-24-1-1,0 1-15,0-1 0,-24 1 16,24 0-16,-25-1 0,1 25 15,24-24-15,-25 24 16,50 0 15,-1 0-31,1 0 16,-1 0-16,0 0 0,1 0 16,-1 0-16,1 0 15,-1 0-15,0-25 16,1 25-1,-25-24-15,0-1 16,0 1 0,-25 24-1,25 24 1,0 1 0,0-1-16,25 25 15,-25-24-15,24 23 16,-24 1-16,25 25 0,-1-26 15,1 1-15,-1 0 0,0 24 16,1-24-16,-1 0 16,-24-25-16,0 25 0,0-24 15,0-1-15,-24-24 16,-1 0-16,-23 0 0,23 0 16,1-24-16,-25 24 0,24-25 15,25-24-15,-24 25 16,24-25-16,0 25 0,0-1 15,0-24-15,24 25 0,1 0 16,-1-1-16,1 1 16,-1 24-16,1-25 0,23 25 15,-23-24 1,-1 24-16</inkml:trace>
  <inkml:trace contextRef="#ctx0" brushRef="#br0" timeOffset="13889">4867 1303 0,'24'0'15,"-24"-24"1,24-1-16,-24 1 16,-24 24-1,0 0-15,24-25 0,-25 25 16,1 0-16,-1-24 0,1 24 16,0 0-16,-1 24 15,1-24-15,-1 25 0,1-1 16,-1-24-16,25 25 15,0-1-15,0 0 0,0 1 16,0-1-16,25-24 0,-1 25 16,1-25-16,-1 0 15,1 24-15,-1-24 0,25 0 16,-25-24-16,1 24 16,23-25-16,-23 25 0,-25-24 15,24 24-15,-24-25 0,25 25 16,-25-24-16,0 0 15,0 48 32,0 0-47,0 1 0,24-1 16,1 1-16,-25 24 16,24-1-16,-24-23 0,24 24 15,-24-25-15,25 25 16,-25-25-16,0 1 15,0-1-15,0 1 0,-25-25 16,1 0 0,24-25-16,-24 25 0,-1-24 15,25-1-15,-24-24 16,24 25-16,-25-25 0,25 25 16,0-25-16,-24 25 0,24-1 15,24 25 16,1 0-15,-1 0-16,1 0 16,-1-24-16,0 24 15,1 0-15</inkml:trace>
  <inkml:trace contextRef="#ctx0" brushRef="#br0" timeOffset="15618">5209 1327 0,'24'-24'0,"-24"0"16,24 24-16,-24-25 15,0 1-15,0-1 16,25 25-16,-25-24 0,-25 24 31,1 24-15,24 1-16,-24-25 16,24 24-16,0 1 15,0-1-15,0 0 16,24 1-16,-24-1 0,24 1 15,1-25 1,-1 0-16,1 0 16,-1 0-1,-24-25-15,0 1 16,-24-1 0,24 1-16,-25 0 15,1-1-15,24 1 16,-25 24-16,25-25 0,-24 25 15,0 0 1,48 0 15,0 0-15,1 0-16,-1 0 16,1-24-16,-1 24 0,1 0 15,23 0-15,-23 0 0,-1 0 16,1 0-16,-1 0 15,0 0-15,-48 0 79,24 24-79,0 1 0,-24-1 15,24 1 1,0-1-16,0 0 0,0 1 15,0-1-15,24 1 16,0-25-16,1 0 16,-1 24-16,1-24 0,-1 0 15,1 0-15,-1 0 16,-24-24-16,24 24 16,-24-25-16,0 1 0,0-1 15,-24 1-15,24 0 16,-24 24-16,-1-25 0,1 1 15,-1-1-15,1 25 0,-1-24 16,1 24 0,0 0-16,-1 0 15,1 0 1,24 24-16,24 1 31,1-25-15,-1 24-16,0-24 15,1 0 1,-1 0-16,1 0 16,-25-24-1,24 24-15,1 0 16,-1 0-16,0 0 16,1 0-1,-1 0-15,1 0 16,-1 0 15,1 0-15,-1 0-1,0-25 1,-48 25 15,0 0-15,-1 0-1,1 0-15,-1 25 16,1-25-16,-1 0 16,25 24-16,-24 1 15,24-1 1,0 0 0,0 1-1,24-25-15,1 24 16,-1-24-1,1 0-15,-25-24 16,24 24-16,1-25 16,-25 1-1,0 0-15,0-1 16,24 1-16,-24-1 16,0-24-16,0 25 0,0-25 15,0 25-15,24-25 16,-24 24-16,0 1 0,0 0 15,0 48 1,0 0 0,0 1-16,0-1 0,0 1 15,0-1-15,0 25 16,0-25-16,0 1 0,0-1 16,0 25-16,25-24 0,-25-1 15,24-24-15,-24 24 16,25-24-16,-1 0 15,1-24 1,-1 0 0,0-1-16,1 1 15,-25-1-15,24 1 16,-24-1-16,25 1 0,-25 0 16,24 24-16,-24-25 0,0 1 15,-24 24 1,-1 0-16,1 0 15,-1 24 1,25 1-16,-24-25 0,24 24 16,0 0-16,0 1 0,24-1 15,1 1-15,-1-1 16,1 1-16,-1-1 0,25 0 16,-25 1-16,1-25 15,-25 24-15,0 1 16,-25-25-16,-23 0 15,23 0-15,-24 0 16,0 0-16,1 0 0,-1 0 16</inkml:trace>
  <inkml:trace contextRef="#ctx0" brushRef="#br0" timeOffset="17068">7016 1156 0,'24'0'32,"1"0"-32,-1 0 15,-24-24-15,0 0 31,-24-1-15,-1 25 0,1 0-1,-1 0-15,1 0 16,0 0 0,24 25-16,-25-25 0,1 24 15,-1 0 1,1-24-16,24 25 0,0-1 15,0 1-15,24-25 16,-24 24-16,25-24 16,-1 0-16,1 0 0,-1 0 15,0 0-15,1 0 16,-1-24-16,1 24 16,-25-25-16,24 25 0,-24-24 15,0-1-15,25 1 16,-25 0-16,24-1 15,0 25 1,1 25 0,-25-1-16,0 0 0,0 25 15,0 0-15,0 0 16,24-25-16,-24 25 0,0 0 16,0-24-16,25-1 15,-25 0-15,24-24 0</inkml:trace>
  <inkml:trace contextRef="#ctx0" brushRef="#br0" timeOffset="17608">7602 1034 0,'-24'0'15,"-1"0"17,1 25-32,-1-25 15,25 24-15,-24-24 0,24 25 16,-24-1-16,-1 0 15,25 1-15,0-1 16,0 25-16,0-24 0,25-1 16,-25 0-1,24 1-15,0-25 0,1 0 16,-1 0-16,1 0 16,-1 0-16,0 0 0,1 0 15,24-25-15,-25 1 16,1 24-16,-25-24 15,0-1-15,0 1 0,0-1 16,0 1-16,-25-1 16,1 25-16,-1-24 0,1 24 15,24-24-15,-25 24 16,1 0-16,0 0 0,-1 24 16,25 0-1,25-24 1,-1 0-1,0 0-15,1 0 16,-1 0-16</inkml:trace>
  <inkml:trace contextRef="#ctx0" brushRef="#br0" timeOffset="18143">7846 1108 0,'25'0'16,"24"0"-16,-25 0 0,0 0 15,1-25 1,-1 25-16,-24-24 15,25 24-15,-1 0 32,0 0-32,1 0 31,-1 0-31,1 0 16,-1 0-1,1 24 1,-1-24-1,-48 0 17,-1 25-17,1-25-15,24 24 16,-25-24-16,1 24 0,-1-24 16,25 25-16,-24-1 15,24 1-15,-24-1 0,24 1 16,0-1-16,0 0 15,24 1-15,0-1 0,-24 1 16,25-25-16,24 24 0,-25-24 16,1 0-16,23 0 15,-23 0-15,24 0 0,-25-24 16,1 24-16,-1-25 0,0 1 16,-24-1-16,0 1 15,-24 0-15,24-1 0,-24-24 16,-1 25-16,1-1 15,-1 1-15,1 0 0,-1 24 16,1-25-16,0 25 16,-1 0-16,1 0 0,-1 0 15,1 0-15,24 25 0</inkml:trace>
  <inkml:trace contextRef="#ctx0" brushRef="#br0" timeOffset="18816">6869 1108 0,'0'24'0,"25"-24"16,-25-24 15,-25 24-15,1 0-16,24-25 15,-24 25-15,-1 0 0,1 0 16,-1 25-1,1-25-15,24 24 0,-25 0 16,1 1-16,0 24 0,-1-25 16,1 25-16,24 0 15,0 0-15,0 0 0,0-1 16,24 1-16,1 0 0,-1-25 16,25 25-16,0-24 15,24-1-15,0-24 16</inkml:trace>
  <inkml:trace contextRef="#ctx0" brushRef="#br0" timeOffset="19511">8432 937 0,'25'0'0,"-1"0"15,1 0-15,-1 24 16,1 0 0,-25 1-1,24-1-15,-24 1 0,24 24 16,-24-1-16,25 1 15,-1 0-15,-24 0 0,25 0 16,-25 0-16,0-1 0,0 1 16,-25-24-16,-24-1 15,1-24-15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3:53.895"/>
    </inkml:context>
    <inkml:brush xml:id="br0">
      <inkml:brushProperty name="width" value="0.05" units="cm"/>
      <inkml:brushProperty name="height" value="0.05" units="cm"/>
      <inkml:brushProperty name="fitToCurve" value="1"/>
    </inkml:brush>
  </inkml:definitions>
  <inkml:trace contextRef="#ctx0" brushRef="#br0">2862 1881 0,'24'-24'0,"1"-1"16,-1 25 0,-24-24-16,24-1 15,-24 1 1,0-1 0,-24 25-1,0-24 1,-1 24-16,1 0 15,-1 24-15,1-24 16,0 25-16,-25-25 0,24 24 16,1 1-16,-1-1 0,1 25 15,0-25-15,-1 25 16,25 0-16,0 0 0,-24-25 16,24 25-16,0 0 15,0 0-15,24-25 0,1 1 16,-1-1-16,0 1 0,1-1 15,24-24-15,0 0 16,-25 0-16,0 0 0,25-24 16,-24-1-16,-1 25 15,0-24-15,-24-1 0,25 1 16,-25-1-16,0 1 0,0 0 16,0-1-16,-25 1 15,25-1-15,0 1 16,0 0-1,25 24-15,-1 0 0,1-25 16,-1 25-16,1 0 0,-1 0 16,0 0-16,1 0 15,-1 0-15,1 0 0,-1 25 16,1-1-16,-25 0 16,0 1-16,0-1 0,0 25 15,0-25-15,0 25 0,0 0 16,-25-24-16,25-1 15,0 0-15,0 1 0,0-1 16</inkml:trace>
  <inkml:trace contextRef="#ctx0" brushRef="#br0" timeOffset="665">3375 1979 0,'0'-25'0,"0"1"16,24 24 15,-24 24-16,0 1-15,0-1 16,0 1-16,0-1 16,0 0-16,0 25 0,25-24 15,-25 23-15,0-23 16,0-1-16,0 1 0,24-25 16,-24 24-16,0-48 31,0-1-16,-24 1-15,24-1 16,0-23-16,-25-1 0,25 0 16,0 0-16,0 0 15,0 0-15,0 1 0,25-1 16,-25 24-16,24 1 0,0-1 16,1 25-16,-1 0 15,1 25-15,-1-25 16,-24 24-16,24 1 0,-24 24 15,0-25-15,0 0 16,0 1-16,0-1 0,-24 1 16,0-1-16,-1 1 15,1-25-15,-1 24 0,1-24 16,0 0-16,-1 0 16,25-24-1,25 24-15,-1 0 16,0 0-16,1 24 15,-1 0-15,1 1 0,-1-25 16,-24 24-16,24 1 0,-24-1 16,25 0-16,-25 1 15,24-1-15</inkml:trace>
  <inkml:trace contextRef="#ctx0" brushRef="#br0" timeOffset="1785">3839 1930 0,'0'-25'0,"0"1"0,0 0 16,0 48 15,0 0-15,-25 1-16,25-1 0,-24 1 15,24 24-15,0-25 0,0 0 16,0 25-16,0-24 16,24-1-16,-24 0 0,25 1 15,-25-1-15,24-24 0,1 0 16,-1 0-16,0 0 16,1 0-16,-25-24 0,0-1 15,24 1-15,-24 0 16,0-1-16,-24-24 0,24 25 15,-25-25-15,1 25 0,24-1 16,-24 1-16,-1 24 16,25-25-16,-24 25 0,48 25 31,1-25-15,-1 24-16,0-24 15,1 0-15,-1 0 16,1-24-16,-1 24 0,25 0 15,-25-25-15,25 25 16,-24-24-16,-1 24 0,1 0 16,-1-24-16,0 24 15,-24-25-15,-24 25 47,0 25-47,-1-1 16,1 0-16,-1 1 0,1-1 15,24 1-15,-25-1 16,25 1-16,0-1 16,25-24-16,-1 0 15,1 24-15,24-24 0,-25 0 16,25-24-16,-25 24 16,25 0-16,-25-24 0,1 24 15,-1 0-15,-24-25 0,-24 25 31,24 25-31,-25-25 16,25 24-16,-24-24 0,24 24 16,-24-24-16,24 25 15,-25-25-15,1 24 0,24 1 32,0-50 30,24 25-62,1-24 16,-1-1-1,0 25-15,1-24 0,-1 24 16,1-24-16,-1-1 16,1 1-16,-1-1 0,0 1 15,1-1-15,-25 1 0,0 0 16,0-1-1,-25 25 1,1 0 0,24 25-16,0-1 15,0 0 1,24 1 0,-24-1-16,25 1 0,-25-1 15,24-24-15,-24 25 16,25-1-16,-25 0 0,0 1 15,0-1-15,0 1 16,-25-25 0,25 24-16,-24-24 0,-1 0 15,1 0-15,0 0 16</inkml:trace>
  <inkml:trace contextRef="#ctx0" brushRef="#br0" timeOffset="2428">5035 1808 0,'-24'-25'0,"0"1"16,24-1 0,-25 25-16,25-24 15,0 48 1,0 1-1,0-1-15,25 1 0,-25-1 16,0 25-16,24 0 0,-24 0 16,24 0-16,-24-1 15,25 1-15,-25 0 0,0 0 16,24-25-16,-24 25 16,0-24-16,0 23 0,-24-23 15,-1-1-15,1-24 16,0-24-1,24-1 1,-25-23-16,25 23 0,-24-24 16,24 0-16,0-24 15,0 0-15,0 24 0,0-24 16,24 24-16,1 0 16,-1 25-16,0-1 0,25 1 15,-24 24-15,-1 0 0,25 0 16,-25 24-16,1 1 15,-1-1-15,-24 1 0,0-1 16,0 0-16,0 25 16,-24-24-16,-1-1 0,1 1 15,0-25-15,-1 24 0,1-24 16,48 0 0</inkml:trace>
  <inkml:trace contextRef="#ctx0" brushRef="#br0" timeOffset="3088">5255 1905 0,'25'-24'0,"-25"0"0,0-1 16,24 25-16,-24-24 0,0-1 15,25 25 1,-1 0-16,0 0 0,25 0 16,-24 0-16,-1 25 15,0-25-15,1 24 16,-25 1-16,0 23 0,0-23 15,0-1-15,0 1 16,-25-1-16,25 1 0,-24-25 16,24 24-16,-24-24 0,-1 0 15,50-24 1,-25-1 0,24-24-16,0 25 15,1-1-15,-1-23 0,1 23 16,-1 1-16,1-1 0,-1 1 15,0 24-15,1 0 16,-1 0-16,1 0 0,-1 0 16,-24 24 31,0 1-32,0-1 1,0 1-16,0-1 0,0 0 15,0 1-15,0-1 16,0 25-16,0-24 0,25-1 16,-1-24-16,0 24 15,1-24-15,-1 0 0,1 0 16,-1 0-16,1-24 16,-1 24-16,0-24 0,-24-1 15,25-24-15,-25 25 0,0-1 16,-25 1-16,1 0 15,0-1-15,-1 1 0,1-1 16,-1 1-16,1 24 16,-1 0-16,1 0 0,0 0 15,24 24-15,24 1 16,0-1 0,1-24-16,-1 0 15,25 0-15,-24 0 0,23 0 16,1 0-16</inkml:trace>
  <inkml:trace contextRef="#ctx0" brushRef="#br0" timeOffset="3647">6183 1759 0,'25'-25'0,"-1"25"16,1-24-16,-25-25 0,0 25 15,24-1-15,-24 1 0,0-25 16,0 25-16,0-1 16,0 1-16,0 48 31,0 1-31,-24-1 0,24 0 15,0 50-15,0-25 0,24 24 16,0 0-16,-24-24 16,25 24-16,-1 1 0,1-1 15,-25-24-15,0-25 16,0 25-16,0-25 0,-25 1 16,1-1-16,-1-24 0,1 0 15,-25 0-15,25-24 16,-25-1-16,24-24 0,1 25 15,24-25-15,0 0 16,0 1-16,0 23 0,24-24 16,1 25-16,-1-1 0,1 1 15,-1 24-15,1-24 16,-1-1-16,0 25 16,1 0-1,-1-24-15,1 24 16,-1 0-16,1 0 0,-1 0 15,0-25 1,1 25-16,-25-24 16,0-1-1,0 50 32,24-1-47,1 1 16,-25-1-16,0 1 15,24-1-15,1 0 0,-25 1 16,0-1-16,24 1 0,-24-1 16</inkml:trace>
  <inkml:trace contextRef="#ctx0" brushRef="#br0" timeOffset="3899">6452 1808 0,'24'0'63,"1"0"-48,-1 0-15,1 0 16,-1 0-16,1 0 16,-1 0-16,0 0 15,1 0-15</inkml:trace>
  <inkml:trace contextRef="#ctx0" brushRef="#br0" timeOffset="4265">6476 1515 0,'-24'0'0,"0"0"16,24 24-1,-25-24-15,25 24 31,25-24-15,-25 25-16,24-25 16,-24 24-1</inkml:trace>
  <inkml:trace contextRef="#ctx0" brushRef="#br0" timeOffset="4583">6843 1563 0,'-25'0'0,"1"0"16,-1 0-16,1 0 31,48 0-16,-24 25-15,25-1 16,-25 1-16,24-1 16,1 25-16,-1-25 0,1 25 15,-25 0-15,24-24 0,0 23 16,1-23-16,-1-1 16,1 1-16,-25-1 0,24 0 15,1-24 1</inkml:trace>
  <inkml:trace contextRef="#ctx0" brushRef="#br0" timeOffset="4727">6989 1930 0,'-24'0'0,"24"-25"15,-25 1-15,1 0 16,24-1-16,0 1 16,24 24-1,1 0-15,-1 0 16,25 0-16,-24 0 0,23 0 15,-23-25-15</inkml:trace>
  <inkml:trace contextRef="#ctx0" brushRef="#br0" timeOffset="6292">9456 1466 0,'0'24'109,"0"1"-109,0-1 16,0 0-16,0 25 0,0 0 15,0 0-15,0-25 0,0 25 16,0-24-16,0 24 16,0-25-16,0 0 0,0 1 15,24-25 1</inkml:trace>
  <inkml:trace contextRef="#ctx0" brushRef="#br0" timeOffset="6605">9676 1490 0,'0'-24'0,"0"-1"16,24 25-16,-24-24 16,0 48 46,0 1-62,0-1 0,0 1 16,0 23-16,0-23 15,25 24-15,-25 0 0,0-25 16,24 25-16,-24-25 0,0 1 16,25-1-16,-25 1 15,0-1-15,0 0 16,0-48-1</inkml:trace>
  <inkml:trace contextRef="#ctx0" brushRef="#br0" timeOffset="7306">10189 1466 0,'-25'0'32,"1"0"-17,-1 0 1,1 24 0,24 1-16,-24-1 0,24 0 15,-25 1-15,25-1 16,0 1-16,0 24 0,0-25 15,0 0-15,0 1 16,0-1-16,25 1 0,-1-25 16,0 24-16,1-24 0,-1-24 15,1 24 1,-1-25-16,1 1 0,-1-1 16,-24 1-16,24-25 15,-24 25-15,0-25 0,0 24 16,-24-23-16,24 23 0,-24 1 15,-1-1-15,1 25 16,-1 0-16,1 0 0,-1 0 16,1 0-16,0 0 15,-1 25-15,50-1 16,-1-24 0,0 25-16</inkml:trace>
  <inkml:trace contextRef="#ctx0" brushRef="#br0" timeOffset="7679">10726 1466 0,'24'0'0,"-24"-25"15,-24 25 1,0 0-16,-1 0 15,1 0-15,-1 25 16,25-1-16,-24-24 0,24 49 16,0-25-16,0 1 15,24-1-15,1 25 0,-25-24 16,49-1-16,-25 0 16,0 1-16,25-25 0,-24 24 15,24-24-15,-25 0 16,25-24-16,-25-1 0,1 1 15,-1 0-15,-24-1 0,0-24 16,-24 25-16,-1-25 16,1 25-16,-1-1 0,1 1 15,-25-1-15,25 1 16,-25 24-16,0 0 0,0 0 16,25 0-16</inkml:trace>
  <inkml:trace contextRef="#ctx0" brushRef="#br0" timeOffset="38788">7600 1783 0,'0'-24'47,"-25"24"-16,50 0 1,-1 0-17,1 0 1,-1 0-16,25 0 0,-25 0 16,25 0-16,0 0 0,-24-25 15,23 25-15,1 0 16,-24 0-16,23 0 0,-23 0 15,24-24-15,-25 24 0,25 0 16,-25 0-16,1 0 16,24 0-16,-25 0 0,1 0 15,23 0-15,-23 0 16,24 0-16,-25 0 0,25 0 16,-25 0-16,1 0 0,-1 0 15,1 0-15,-1 0 16,1 0-16,-1 0 15,0 0 1,1 0-16,-1 0 16,1 0-16,-1 0 15,0-24 1,1 24 0,-25-25-1</inkml:trace>
  <inkml:trace contextRef="#ctx0" brushRef="#br0" timeOffset="39196">8650 1588 0,'0'24'78,"24"-24"-62,1 0-16,-1 0 15,1 0-15,24 0 0,-25 0 16,0 25-16,1-25 15,-1 0-15,1 0 16,-25 24 0,0 1-1,-25-25-15,1 24 0,-1-24 16,1 24-16,0 1 16,-1-1-16,1 1 0,-1-1 15,1 1-15</inkml:trace>
  <inkml:trace contextRef="#ctx0" brushRef="#br0" timeOffset="44320">224 440 0,'-24'0'31,"24"24"-31,-25-24 16,1 25-16,-1-25 0,1 24 16,0 1-16,24-1 15,-25 1-15,1 23 0,-1-23 16,25 24-16,0 0 0,0-25 15,0 25-15,0-25 16,25 1-16,-1-1 0,25 0 16,-25 1-16,25-25 15,-24 0-15,24 0 0,-25-25 16,25 1-16,-25 0 0,1-1 16,-1 1-16,-24-1 15,0 1-15,0 0 0,0-25 16,0 24-16,-24 1 15,-1-1-15,1 1 0,-25 0 16,25-1-16,-25 25 16,0 0-16,24 0 0,1 0 15,0 0-15,-1 0 0,1 25 16,24-1 0,24 0-16,1-24 15</inkml:trace>
  <inkml:trace contextRef="#ctx0" brushRef="#br0" timeOffset="44860">395 367 0,'0'-25'16,"0"1"-16,0-1 15,24 25 1,-24 25 0,0-1-16,25 1 0,-25 24 15,24-1-15,-24 1 16,25 0-16,-25 24 0,24-24 16,1 24-16,-25-24 0,24 25 15,-24-26-15,24 1 16,1-24-16,-25 24 0,24-25 15,-24 0-15,25 1 16,-25-1-16,0-48 16,-25-1-1,25 1 1,-24 0-16,-1-1 0,1 1 16,0-1-16,-1-24 15,25 1-15,0-1 0,0 24 16,0-24-16,0 1 0,25 23 15,-1-24-15,0 25 16,25 24-16,-24-24 0,24 24 16,-25 0-16,0 24 15,-24 0-15,0 1 16,0-1-16,0 1 0,-24-1 16,0 0-16,-1 1 15,1-1-15,-1-24 0,1 0 16,-1 25-16,25-50 31</inkml:trace>
  <inkml:trace contextRef="#ctx0" brushRef="#br0" timeOffset="45227">932 635 0,'25'0'0,"-25"25"31,24-25 16,1 0-47,-1 0 16,1 0 0,-1-25-16,0 25 0,1-24 15,-1 24-15,1-24 0,-25-1 16,0 1-1,-25 24-15,1-25 16,-1 25-16,1 0 16,0 0-16,-1 0 0,1 0 15,-1 0-15,1 25 16,-1-1-16,25 1 0,0-1 16,0 0-16,0 1 0,0-1 15,25 25-15,-1-25 16,1-24-16,-1 25 0,25-25 15,-25 0-15</inkml:trace>
  <inkml:trace contextRef="#ctx0" brushRef="#br0" timeOffset="45561">1372 562 0,'-24'-24'0,"-1"-1"0,1 25 16,-1-24-16,1 24 0,24-25 15,24 50 1,1-25 0,-1 24-16,25 1 0,0-1 15,-25 1-15,25-1 16,-24 0-16,-1 1 0,0-1 16,-24 1-16,0-1 15,0 1-15,-24-25 16,0 0-1,24-25-15,-25 25 16,25-24-16,0-1 0,-24-24 16,24 25-16,0-25 15,24 25-15,-24-25 0,25 24 16,-1 1-16,-24-25 0,24 25 16,1 24-16,-1-25 15</inkml:trace>
  <inkml:trace contextRef="#ctx0" brushRef="#br0" timeOffset="45772">1812 220 0,'0'-24'31,"0"-1"-31,0 50 32,0-1-17,0 1-15,0-1 0,24 25 16,-24 0-16,24 0 15,1-1-15,-25 1 0,24 0 16,1 0-16,-25-25 16,0 25-16,24-24 0,-24-1 15,0 0-15</inkml:trace>
  <inkml:trace contextRef="#ctx0" brushRef="#br0" timeOffset="46324">1836 587 0,'-24'-25'16,"24"1"0,24 24-1,0 0-15,1-25 0,24 25 16,0 0-16,-1 0 16,1-24-16,25 24 0,-26 0 15,1-25-15,-24 25 16,23-24-16,-23 24 0,-1-24 15,-24-1 1,-24 25 0,-1 0-16,25-24 15,-24 24-15,0 0 0,-1 0 16,1 0-16,-1 24 0,1 1 16,24-1-1,0 0-15,0 1 16,0-1-16,0 1 0,0-1 15,24 1-15,1-1 16,-1-24-16,1 24 0,-1-24 16,0 25-16,1-25 0,-1 0 15,1 0-15,-1-25 16,-24 1-16,25 0 16,-25-1-16,0 1 15,0-1-15,0 1 16,0-1-1,24 25-15,0 25 16,1-1-16,-25 1 16,24-1-16,-24 1 15,25-1-15,-25 0 0,0 1 16,0-1-16,24-24 0,-24 25 16,-24-50-1</inkml:trace>
  <inkml:trace contextRef="#ctx0" brushRef="#br0" timeOffset="46930">2593 318 0,'0'-25'0,"-24"25"0,-1-24 16,1 24-16,24-24 15,24 48 16,-24 0-31,25 1 16,-1-1-16,1 25 0,-25 0 16,24 0-16,0 0 0,1 0 15,-1-1-15,-24 1 16,25-24-16,-25-1 0,24 25 16,-24-25-16</inkml:trace>
  <inkml:trace contextRef="#ctx0" brushRef="#br0" timeOffset="47277">2618 661 0,'0'-25'0,"-25"1"15,1 0-15,24-1 16,0 1-16,24 24 16,1 0-1,-1 0-15,0 0 0,1 0 16,24 0-16,-25 0 0,1 0 15,-1 0-15,0 0 16,1 0-16,-1 0 16,-24-25-1,0 1 1,25 24 15,-1 24-15,0 1-16,-24-1 15,25 25-15,-25-25 0,24 1 16,-24 24-16,25-25 16,-25 1-16,24-1 0,-24 0 15,25 1-15</inkml:trace>
  <inkml:trace contextRef="#ctx0" brushRef="#br0" timeOffset="47434">2959 245 0,'-24'-25'0,"0"25"15,24 25 1,0-1 0,24 0-16</inkml:trace>
  <inkml:trace contextRef="#ctx0" brushRef="#br0" timeOffset="48269">3057 440 0,'0'24'15,"25"-24"-15,-1 0 32,0 0-17,-24 25 1,25-25-16,-25 24 0,24 1 15,-24-1-15,25 1 16,-1-1-16,-24 0 0,0 1 16,25-1-16,-25 1 15,0-50 17,0 1-17,0-1-15,24 1 16,-24 0-16,0-1 0,24 1 15,-24-1-15,0 1 16,25-1-16,-1 25 16,1 0-1,-1 25 1,1-25-16,-1 24 0,0-24 16,1 25-16,-1-25 15,1 24-15,24-24 0,-25 0 16,0 0-16,1 0 15,-1 0-15,1-24 0,-1 24 16,-24-25-16,24 1 0,1 24 16,-25-25-16,0 1 15,24 0-15,-24-1 0,0 1 16,-24 24 0,-1 0-16,1 0 15,0 0-15,-1 0 16,25 24-16,-24-24 15,24 25 1,24-25 0,1 24-1,-1-24-15,0 0 16,-24 24 0,25-24-16,-1 25 0,1-1 15,-25 1-15,24-1 16,1 1-16,-1 23 15,-24 1-15,24-24 0,1 23 16,-1 1-16,1 0 16,-1 0-16,-24-25 0,25 1 15,-25-1-15,0 1 16,-25-25-16,1 0 16,-1-25-16,1 25 0,-1-24 15,1-25-15,24 25 16,-24-1-16,24-24 0,0 25 15,0-1-15,0 1 0,24 0 16,0 24-16,1-25 16,-1 25-16,1-24 0,-1 24 15</inkml:trace>
  <inkml:trace contextRef="#ctx0" brushRef="#br0" timeOffset="48802">4425 220 0,'-25'0'0,"1"-24"16,0-1-16,-1 1 16,1 24-1,48 0 1,-24 24-16,25 1 15,-1 24-15,-24-25 16,24 25-16,1 0 0,-1 24 16,1-24-16,-1 24 15,1-24-15,-1 0 0,0 0 16,-24-1-16,25 1 0,-25-24 16,0 24-16,0-25 15,-25-24 1,1 0-16,0-24 15,-1-1-15,1-24 16,-1 0-16,25 25 0,-24-49 16,24 24-16,0 0 15,0 0-15,24 0 0,1 25 16,-1-25-16,1 25 16,-1 24-16,25 0 0,-25 0 15,1 24-15,-1-24 0,1 25 16,-1-1-16,0 0 15,-24 1-15,0-1 0,-24 1 16,0-1-16,-1 1 16,1-25-16,-1 24 15,25-48 1,25 24 0,-1-25-16</inkml:trace>
  <inkml:trace contextRef="#ctx0" brushRef="#br0" timeOffset="49757">4816 464 0,'24'0'15,"-24"-24"-15,24 0 0,1 24 16,-25-25-16,24 25 16,-24-24-16,25-1 15,-1 25 1,1 0-16,-1 25 16,0-25-16,-24 24 15,25 1-15,-25-1 16,0 0-16,24 1 0,-24-1 15,0 1-15,0-1 0,25 1 16,-25-1 0,24-24-16,-24-24 31,0-1-31,0 1 16,0-1-16,0 1 15,0-1-15,0 1 0,0 0 16,25-1-16,-1 1 0,0 24 15,1-25-15,24 1 16,-25 24-16,1 0 0,-1 0 16,0 0-16,1 0 0,-25 24 31,0 1-15,-25-25-16,1 0 15,0 0 1,24 24-1,-25 1 1,25-1-16,-24 0 16,24 1-16,0-1 15,0 1-15,24-1 0,-24 1 16,25-1-16,-1-24 0,0 24 16,1-24-16,24 0 15,-25 0-15,25 0 0,-25 0 16,1-24-16,-1 0 15,1 24-15,-1-25 0,-24 1 16,0-1-16,0 1 0,0-25 16,-24 25-16,-1-1 15,-24 1-15,25-1 0,0 1 16,-1-1-16,1 25 0,-1-24 16,25 48 15,25-24-16,-25 25-15,24-25 0,1 0 16,23 0-16,-23 0 16,-1 0-16,25 0 15,-25 0-15,1-25 0,-1 25 16,25-24-16,-24 0 16,-1-1-16,0-24 15,-24 25-15,0 0 16,0-1-16,0 1 0,-24-1 15,24 1-15,-24 24 0,-1 0 16,1 0 0,24 24-16,0 1 15,0 24-15,24-1 0,-24 1 16,25 24-16,-1-24 16,0 25-16,25-1 0,-24-24 15,-1 24-15,25-24 16,-49 0-16,24-1 0,-24-23 15,0-1-15,0 1 16,0-1-16,-48-24 16</inkml:trace>
  <inkml:trace contextRef="#ctx0" brushRef="#br0" timeOffset="50086">5817 513 0,'0'-24'0,"24"-1"16,1 25-16,-1 0 15,1 0 1,-1 0-16,1 0 0,23 0 16,-23 0-16,-1 0 0,1 0 15,24 0-15,-25 0 16,0 0-16,1-24 0,-1 24 16,-24-24-1,0-1-15,0 1 16,0-1-16,0 1 15,25 24 1,-25 24 0,0 1-1,24-1-15,-24 1 0,0-1 16,24 25-16,-24-25 0,25 1 16,-25-1-16,24 1 15,-24-1-15,25-24 0,-1 0 16</inkml:trace>
  <inkml:trace contextRef="#ctx0" brushRef="#br0" timeOffset="50242">6354 220 0,'-24'-49'0,"-25"25"16,25-25-16,-1 25 0,1 24 15,24-25-15,24 25 31,-24 25-31,25-25 16,-1 0-16</inkml:trace>
  <inkml:trace contextRef="#ctx0" brushRef="#br0" timeOffset="50464">6452 98 0,'0'-24'0,"24"24"0,-24-25 15,25 25-15,-25-24 0,24 24 16,-24-25-1,0 50-15,25-25 16,-25 24-16,0 1 16,24 23-16,-24 1 0,25-24 15,-1 24-15,-24 24 16,24-24-16,1 0 0,-1-1 16,1 1-16,-1 0 0,25-24 15,-25-1-15,1 0 16,-1 1-16,1-25 0</inkml:trace>
  <inkml:trace contextRef="#ctx0" brushRef="#br0" timeOffset="50622">6623 245 0,'-24'0'0,"-1"24"0,1-24 15,24 24-15,0 1 16,24-25-16,25 24 0,-25-24 15,25 0-15,25 0 16,-26 0-16,26 0 0</inkml:trace>
  <inkml:trace contextRef="#ctx0" brushRef="#br0" timeOffset="51844">1665 1295 0,'0'-25'0,"0"1"0,24 24 15,-24 24 32,0 1-31,0-1-16,0 1 15,25-1 1,-25 0-16,0 1 16,0-1-1,0 1-15,0-1 0,24 1 16,-24-1-16,0 0 0,0 25 15,25-24-15,-25-1 16,24 25-16,-24-25 0,25 25 16,-25-24-16,0-1 15,24 1-15,-24-1 0,0 0 16,0 1-16,0-1 0,0 1 16,24-1-1,-24 1-15,0-1 16,25-24-16,-25 24 15,24-24 1,1 0 0,-25 25-1,24-25-15,1 0 16,-1-25 0,0 25-16,1 0 15,-1 0-15,1 0 0,-1-24 16,25 24-16,-25 0 15,1 0-15,24 0 0,-25 0 16,1-24-16,-1 24 0,0 0 16,1-25-1,-25 50 32,-25-25-31,25 24-16</inkml:trace>
  <inkml:trace contextRef="#ctx0" brushRef="#br0" timeOffset="54696">1958 2174 0,'-24'0'15,"24"-24"48,0 48-1,0 0-46,0 1-16,0-1 15,0 1-15,24-1 0,-24 1 16,0 23-16,25-23 16,-25-1-16,0 25 0,24-24 15,-24-1-15,0 25 16,0-25-16,24 1 0,-24 23 16,0-23-16,0 24 0,0-25 15,0 25-15,0 0 16,0-25-16,25 25 0,-25-24 15,24 23-15,-24-23 16,25-1-16,-1 1 0,1-1 16,-1 25-16,-24-25 0,24 1 15,-24-1-15,25 1 16,-25-1-16,24 1 0,-24-1 16,0 25-16,25-25 15,-25 1-15,0-1 0,0 0 16,0 1-16,0 24 0,0-25 15,0 1-15,0-1 16,0 0-16,0 1 16,0-1-1,0 1-15,0-1 0,0 1 16,0-1-16,0 0 16,24 1-1,-24-1-15,0 1 0,0-1 16,0 0-16,0 1 15,0-1-15,0 1 16,0-1-16,0 1 16,0-1-1,0 0-15,0 1 0,0-1 16,0 1 0,0-1-16,0 1 0,0-1 15,0 0-15,0 1 16,0-1-16,-24-24 15,24 25-15,0-1 16,0 1-16,0-1 16,0 0-1,0 1-15,0-1 16,0 1 0,0-1-1,0 1 1,0-1-16,0 0 15,24 1 1,-24-1 0,25 1-16,-25-1 15,0 0 1,0 1 0,24-25-16,-24 24 31,24-24 0,-24 25-15,0-1 15,0 1-31,0-1 31,25-24-15,-1 0-1,-24 24-15,25-24 16,-25 25 15,0-1 1,0 1 14,-25-25-30,25 24-16,25-24 63,-1-24-48,0 24 1,1 0-16,-25-25 15,24 25-15,1 0 0,-1 0 16,1 0-16,-1 0 0,0-24 16,25 24-16,-24 0 15,-1-25-15,25 25 0,-25-24 16,1 24-16,-1 0 16,1 0-1,-1 0 16,0 0 1,1-24-17,-1 24 63,1 0-62,-1 0 0,1 0 15,-50 0 0</inkml:trace>
  <inkml:trace contextRef="#ctx0" brushRef="#br0" timeOffset="55278">3350 4616 0,'-24'0'62,"-1"0"-62,1 0 16,24 25-1,-24-1-15,-1-24 0,25 25 16,0-1-16,-24 0 0,24 1 16,0-1-1,24 1-15,1-1 0,-1-24 16,0 0-1,25 0-15,-24 0 0,24 0 16,-25 0-16,25-24 0,-25-1 16,1 25-16,-1-24 15,0-1-15,-24 1 0,0 0 16,0-1-16,0-24 16,-24 25-16,0-1 0,-1 1 15,1 24-15,-25-24 0,25 24 16,-1-25-16,1 25 15,-1 0-15,1 25 0,24-1 16,0 0-16,0 1 16,24-25-1,1 0-15</inkml:trace>
  <inkml:trace contextRef="#ctx0" brushRef="#br0" timeOffset="55782">3643 4421 0,'0'-24'16,"0"-1"0,25 25-16,-1 0 31,-24 25-15,25-1-16,-25 0 0,24 25 15,-24-24-15,24 24 16,1-1-16,-1 1 0,1 0 15,-1 0-15,1 24 0,-1-24 16,-24-25-16,24 25 16,-24-24-16,0-1 0,0-48 31,0-1-15,0 1-16,-24-1 0,0 1 15,24 0-15,-25-25 16,1 24-16,24-24 0,-25 25 15,25-25-15,0 25 16,25-25-16,-1 25 0,-24-1 16,25 1-16,-1-1 0,25 25 15,-25 0-15,1 0 16,-1 0-16,1 0 0,-1 25 16,-24-1-16,24-24 15,-24 25-15,0-1 0,0 0 16,0 1-16,-24-25 0,0 24 15,-1-24-15,1 25 16,-1-25-16,1 0 0,-25 0 16,25 0-16,-1 0 15,25-25-15</inkml:trace>
  <inkml:trace contextRef="#ctx0" brushRef="#br0" timeOffset="56371">4498 4567 0,'-24'0'15,"48"0"32,1 0-16,-1 0-31,0 0 16,1 0 0,-1 0-16,1 0 15,-25-24-15,24 24 16,-24-24-16,25 24 16,-25-25-16,0 1 0,0-1 15,-25 1 1,1 0-16,-1 24 15,1 0-15,-25 0 0,25 0 16,-1 0-16,1 24 16,-1-24-16,25 24 0,-24 25 15,24-24-15,24-1 16,1 25-16,-1-25 0,1 1 16,-1 24-16,25-25 0,0-24 15,-25 24-15,25-24 16,0 0-16,-25 0 0,1 0 15,24-24-15,-25 24 16,0-24-16,-24-1 0</inkml:trace>
  <inkml:trace contextRef="#ctx0" brushRef="#br0" timeOffset="56641">4987 4372 0,'0'-24'0,"24"-1"16,0 25 0,-24 25-16,25-1 15,-25 1-15,24-1 16,1 0-16,-1 1 0,1-1 16,23 1-16,-23-1 15,24 0-15,-25 1 0,25-25 16,-25 24-16,1-24 0,-1 25 15,-24-50 1,-24 25 0,-1-24-16,1 24 15</inkml:trace>
  <inkml:trace contextRef="#ctx0" brushRef="#br0" timeOffset="56838">5280 4421 0,'24'-24'0,"-24"-1"31,-24 25-31,-1 0 16,1 25 0,-1-25-16,25 24 0,-24 0 15,0 1-15,-1 24 0,25-25 16,-24 25-16,24 0 16,-25-25-16,25 25 0,0 0 15,0-25-15,-24 1 16,24-1-16,0 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4:55.960"/>
    </inkml:context>
    <inkml:brush xml:id="br0">
      <inkml:brushProperty name="width" value="0.05" units="cm"/>
      <inkml:brushProperty name="height" value="0.05" units="cm"/>
      <inkml:brushProperty name="fitToCurve" value="1"/>
    </inkml:brush>
  </inkml:definitions>
  <inkml:trace contextRef="#ctx0" brushRef="#br0">73 52 0,'-24'0'15,"24"-24"-15,-25 24 125,50 0-62,-1 0-32,1 0-31,-1 0 16,0 0-16,1 0 0,-1 0 15,1 0 1,-1 0-16,0 0 0,1 0 16,-1 0-1,1 0-15,-1-25 16,-24 50 15,-24-25-15,-1 0-16,1 0 15,-1 0 1,1 0-16,0 0 0,-1 0 16,1 0-1,-1 0-15,1 0 0,0 0 16,-1 0-16,1 0 15,-1 0-15,1 0 16,48 24 15,1-24-31,-1 0 16,1 0-16,-1 0 16,0 0-16,1 0 15,-1-24-15,1 24 0,-1 0 16,0 0-16,1 0 15,-1 0 1,-48 0 31,-1 24-31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4:59.429"/>
    </inkml:context>
    <inkml:brush xml:id="br0">
      <inkml:brushProperty name="width" value="0.05" units="cm"/>
      <inkml:brushProperty name="height" value="0.05" units="cm"/>
      <inkml:brushProperty name="fitToCurve" value="1"/>
    </inkml:brush>
  </inkml:definitions>
  <inkml:trace contextRef="#ctx0" brushRef="#br0">24 25 0,'0'-25'156,"24"25"-156,-24 25 47,-24-1-47,24 25 16,0-25-16,0 1 15,-24 24-15,24-1 0,0-23 16,0 24-16,24-25 15,-24 1-15,0-1 0,24 25 16,-24-25-16,25-24 0,-25 25 16,24-1-16,1-24 15,-25 25-15,24-25 0,0 0 16</inkml:trace>
  <inkml:trace contextRef="#ctx0" brushRef="#br0" timeOffset="572">317 196 0,'0'-25'0,"0"1"15,24 24-15,-24-25 32,0 50 15,0-1-47,0 1 15,0-1 1,0 0-16,0 1 0,0-1 15,0 1 1,0-1-16,25-24 16,-25 25-16,24-25 0,1 0 15,-1 0 1,1 0-16,-25-25 16,0 1-16,24 24 15,-24-25-15,0 1 16,0-1-16,24 1 15,-24 0-15,0-1 16,0 50 15,0-1-15,0 0-16,0 1 0,0 24 16,0-25-16,0 1 15,0-1-15,0 25 0,25-25 16,-25 1-16,0-1 15,24-24-15,-24 25 0</inkml:trace>
  <inkml:trace contextRef="#ctx0" brushRef="#br0" timeOffset="1512">805 244 0,'-24'25'78,"24"-1"-78,-24 1 16,24-1 0,0 1-16,0-1 15,24-24-15,-24 24 0,24-24 16,-24 25 0,25-25-16,-1 0 0,1 0 15,-1 0 1,1 0-16,-25-25 0,24 25 15,0-24-15,-24 0 0,25-1 16,-25 1-16,0-1 16,0 1-16,-25 24 15,1-25-15,0 1 16,-1 24-16,1 0 16,-1-24-1,50 24 16,-1 0-31,1 0 16,-1 0-16,0 0 0,1 0 16,24 0-16,-25 0 15,1 0-15,-1 0 0,0 0 16,1 0-16,-1 0 0,1 0 16,-1 0-1,1 0-15,-1 0 0,0 0 16,-48 0-1,0 0 1,-1 24-16,25 0 16,-24-24-16,-1 25 15,25-1-15,-24 1 0,24-1 16,0 1-16,0-1 0,24-24 16,-24 24-16,25 1 15,-1-25-15,1 0 0,-1 0 16,0 0-16,1-25 15,-1 25-15,1-24 0,-1 0 16,-24-1 0,0 1-16,0-1 15,0 1 1,0-1-16,-24 25 0,-1-24 16,1 0-1,-1-1-15,1 25 16,0 0-1,-1 0 1,25 25 0,0-1-1,25-24-15,-1 0 0,0 0 16</inkml:trace>
  <inkml:trace contextRef="#ctx0" brushRef="#br0" timeOffset="1801">1489 0 0,'25'25'47,"-1"-1"-47,1 1 15,-1-1 1,25 25-16,-25-25 0,1 25 16,-25 0-16,0 0 15,0 0-15,0-1 0,-49 1 16,0-24-16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6T02:35:07.144"/>
    </inkml:context>
    <inkml:brush xml:id="br0">
      <inkml:brushProperty name="width" value="0.05" units="cm"/>
      <inkml:brushProperty name="height" value="0.05" units="cm"/>
      <inkml:brushProperty name="fitToCurve" value="1"/>
    </inkml:brush>
  </inkml:definitions>
  <inkml:trace contextRef="#ctx0" brushRef="#br0">0 57 0,'0'-25'16,"24"25"77,0 0-77,1 0-16,-1 0 16,1 0-16,-1-24 15,1 24-15,-1 0 0,0 0 16,1 0-16,-1 0 16,1 0-16,-1 0 15,1 0 1,-25 24 31,0 1-47,0-1 15,0 1-15,0 23 0,0-23 16,0 24-16,0-1 16,0 1-16,24 0 0,-24-24 15,0 23-15,0 1 16,0-24-16,24-1 0,-24 1 15,0-1-15,0 0 16,25-24-16</inkml:trace>
  <inkml:trace contextRef="#ctx0" brushRef="#br0" timeOffset="1070">195 374 0,'24'0'47,"1"0"-31,-1-24-16,1 24 15,24-25-15,-25 25 16,0 0-16,1-24 0,-1 24 15,25-25-15,-24 25 16,-1-24-16,0 24 0,1 0 16,-1 0-16,1 0 15,-1 0-15,0 0 16,1 0-16,-1 0 16,-24-24-16,25 24 15,-25-25 1,24 25 15,-48 0-15,-1 25-1,1-1 1,-1 0 0,1-24-16,24 25 0,-24-1 15,24 1-15,-25-1 16,25 1-1,25-1 1,-1-24 0,0 0-16,1 0 0,-1 0 15,1 0-15,-1 0 16,1 0-16,-1 0 0,0 0 16,-24-24-16,25 24 0,-1 0 15,-24-25 1,-24 25-16,-1-24 15,1-1-15,0 25 0,-1-24 16,1-1-16,-1 25 16,1-24-16,-1 24 0,1-24 15,24-1-15,24 25 47,1 0-31,-1 0-16,1 0 15,-1 0-15,1 0 0,-1 0 16,0 0-16,1 0 16,-1 0-16,1 0 0,-1 0 15,1 0 1,-1 0-16,0 25 31,-24-1-15,0 0 15,0 1-31,0-1 16,0 1-16,0-1 0,0 1 15,25-1-15,-25 0 16,0 1-16,24-25 0,1 24 16,-1 1-1,1-25-15,-1 0 0,0 0 16,1-25-1,-25 1 1,0-1-16,0 1 0,0 0 16,0-1-16,0 1 0,0-1 15,-25 1-15,1-1 16,0 1-16,-25 24 0,24-24 16,-24 24-16,25 0 15,-25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12/8/2020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emf"/><Relationship Id="rId3" Type="http://schemas.openxmlformats.org/officeDocument/2006/relationships/image" Target="../media/image7.jpeg"/><Relationship Id="rId7" Type="http://schemas.openxmlformats.org/officeDocument/2006/relationships/image" Target="../media/image9.emf"/><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customXml" Target="../ink/ink2.xml"/><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emf"/><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&lt;link here&gt;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mc:AlternateContent xmlns:mc="http://schemas.openxmlformats.org/markup-compatibility/2006">
        <mc:Choice xmlns:p14="http://schemas.microsoft.com/office/powerpoint/2010/main" Requires="p14">
          <p:contentPart p14:bwMode="auto" r:id="rId4">
            <p14:nvContentPartPr>
              <p14:cNvPr id="42" name="Ink 41">
                <a:extLst>
                  <a:ext uri="{FF2B5EF4-FFF2-40B4-BE49-F238E27FC236}">
                    <a16:creationId xmlns:a16="http://schemas.microsoft.com/office/drawing/2014/main" id="{B919EDCA-4DE4-4264-B93B-30836E61BD81}"/>
                  </a:ext>
                </a:extLst>
              </p14:cNvPr>
              <p14:cNvContentPartPr/>
              <p14:nvPr/>
            </p14:nvContentPartPr>
            <p14:xfrm>
              <a:off x="11211711" y="5600243"/>
              <a:ext cx="679320" cy="161640"/>
            </p14:xfrm>
          </p:contentPart>
        </mc:Choice>
        <mc:Fallback>
          <p:pic>
            <p:nvPicPr>
              <p:cNvPr id="42" name="Ink 41">
                <a:extLst>
                  <a:ext uri="{FF2B5EF4-FFF2-40B4-BE49-F238E27FC236}">
                    <a16:creationId xmlns:a16="http://schemas.microsoft.com/office/drawing/2014/main" id="{B919EDCA-4DE4-4264-B93B-30836E61BD81}"/>
                  </a:ext>
                </a:extLst>
              </p:cNvPr>
              <p:cNvPicPr/>
              <p:nvPr/>
            </p:nvPicPr>
            <p:blipFill>
              <a:blip r:embed="rId5"/>
              <a:stretch>
                <a:fillRect/>
              </a:stretch>
            </p:blipFill>
            <p:spPr>
              <a:xfrm>
                <a:off x="11202711" y="5591243"/>
                <a:ext cx="696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8" name="Ink 57">
                <a:extLst>
                  <a:ext uri="{FF2B5EF4-FFF2-40B4-BE49-F238E27FC236}">
                    <a16:creationId xmlns:a16="http://schemas.microsoft.com/office/drawing/2014/main" id="{B6F3A477-499B-45C7-97DA-EA4A3AFC960F}"/>
                  </a:ext>
                </a:extLst>
              </p14:cNvPr>
              <p14:cNvContentPartPr/>
              <p14:nvPr/>
            </p14:nvContentPartPr>
            <p14:xfrm>
              <a:off x="8949831" y="5624003"/>
              <a:ext cx="3124080" cy="680400"/>
            </p14:xfrm>
          </p:contentPart>
        </mc:Choice>
        <mc:Fallback>
          <p:pic>
            <p:nvPicPr>
              <p:cNvPr id="58" name="Ink 57">
                <a:extLst>
                  <a:ext uri="{FF2B5EF4-FFF2-40B4-BE49-F238E27FC236}">
                    <a16:creationId xmlns:a16="http://schemas.microsoft.com/office/drawing/2014/main" id="{B6F3A477-499B-45C7-97DA-EA4A3AFC960F}"/>
                  </a:ext>
                </a:extLst>
              </p:cNvPr>
              <p:cNvPicPr/>
              <p:nvPr/>
            </p:nvPicPr>
            <p:blipFill>
              <a:blip r:embed="rId7"/>
              <a:stretch>
                <a:fillRect/>
              </a:stretch>
            </p:blipFill>
            <p:spPr>
              <a:xfrm>
                <a:off x="8940831" y="5615003"/>
                <a:ext cx="3141720" cy="698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8" name="Ink 87">
                <a:extLst>
                  <a:ext uri="{FF2B5EF4-FFF2-40B4-BE49-F238E27FC236}">
                    <a16:creationId xmlns:a16="http://schemas.microsoft.com/office/drawing/2014/main" id="{E487A820-E14A-4CB9-A949-A21D12E2287D}"/>
                  </a:ext>
                </a:extLst>
              </p14:cNvPr>
              <p14:cNvContentPartPr/>
              <p14:nvPr/>
            </p14:nvContentPartPr>
            <p14:xfrm>
              <a:off x="6910791" y="4730123"/>
              <a:ext cx="3967200" cy="1802160"/>
            </p14:xfrm>
          </p:contentPart>
        </mc:Choice>
        <mc:Fallback>
          <p:pic>
            <p:nvPicPr>
              <p:cNvPr id="88" name="Ink 87">
                <a:extLst>
                  <a:ext uri="{FF2B5EF4-FFF2-40B4-BE49-F238E27FC236}">
                    <a16:creationId xmlns:a16="http://schemas.microsoft.com/office/drawing/2014/main" id="{E487A820-E14A-4CB9-A949-A21D12E2287D}"/>
                  </a:ext>
                </a:extLst>
              </p:cNvPr>
              <p:cNvPicPr/>
              <p:nvPr/>
            </p:nvPicPr>
            <p:blipFill>
              <a:blip r:embed="rId9"/>
              <a:stretch>
                <a:fillRect/>
              </a:stretch>
            </p:blipFill>
            <p:spPr>
              <a:xfrm>
                <a:off x="6901791" y="4721123"/>
                <a:ext cx="3984840" cy="1819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9" name="Ink 88">
                <a:extLst>
                  <a:ext uri="{FF2B5EF4-FFF2-40B4-BE49-F238E27FC236}">
                    <a16:creationId xmlns:a16="http://schemas.microsoft.com/office/drawing/2014/main" id="{FAD52738-4E48-406D-9DC1-1D405815114B}"/>
                  </a:ext>
                </a:extLst>
              </p14:cNvPr>
              <p14:cNvContentPartPr/>
              <p14:nvPr/>
            </p14:nvContentPartPr>
            <p14:xfrm>
              <a:off x="9022551" y="6390803"/>
              <a:ext cx="132120" cy="19080"/>
            </p14:xfrm>
          </p:contentPart>
        </mc:Choice>
        <mc:Fallback>
          <p:pic>
            <p:nvPicPr>
              <p:cNvPr id="89" name="Ink 88">
                <a:extLst>
                  <a:ext uri="{FF2B5EF4-FFF2-40B4-BE49-F238E27FC236}">
                    <a16:creationId xmlns:a16="http://schemas.microsoft.com/office/drawing/2014/main" id="{FAD52738-4E48-406D-9DC1-1D405815114B}"/>
                  </a:ext>
                </a:extLst>
              </p:cNvPr>
              <p:cNvPicPr/>
              <p:nvPr/>
            </p:nvPicPr>
            <p:blipFill>
              <a:blip r:embed="rId11"/>
              <a:stretch>
                <a:fillRect/>
              </a:stretch>
            </p:blipFill>
            <p:spPr>
              <a:xfrm>
                <a:off x="9013551" y="6381803"/>
                <a:ext cx="1497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5" name="Ink 94">
                <a:extLst>
                  <a:ext uri="{FF2B5EF4-FFF2-40B4-BE49-F238E27FC236}">
                    <a16:creationId xmlns:a16="http://schemas.microsoft.com/office/drawing/2014/main" id="{6542E748-1D85-484A-9C1B-ECF5BCA90123}"/>
                  </a:ext>
                </a:extLst>
              </p14:cNvPr>
              <p14:cNvContentPartPr/>
              <p14:nvPr/>
            </p14:nvContentPartPr>
            <p14:xfrm>
              <a:off x="9347991" y="6347963"/>
              <a:ext cx="610200" cy="194400"/>
            </p14:xfrm>
          </p:contentPart>
        </mc:Choice>
        <mc:Fallback>
          <p:pic>
            <p:nvPicPr>
              <p:cNvPr id="95" name="Ink 94">
                <a:extLst>
                  <a:ext uri="{FF2B5EF4-FFF2-40B4-BE49-F238E27FC236}">
                    <a16:creationId xmlns:a16="http://schemas.microsoft.com/office/drawing/2014/main" id="{6542E748-1D85-484A-9C1B-ECF5BCA90123}"/>
                  </a:ext>
                </a:extLst>
              </p:cNvPr>
              <p:cNvPicPr/>
              <p:nvPr/>
            </p:nvPicPr>
            <p:blipFill>
              <a:blip r:embed="rId13"/>
              <a:stretch>
                <a:fillRect/>
              </a:stretch>
            </p:blipFill>
            <p:spPr>
              <a:xfrm>
                <a:off x="9338991" y="6338963"/>
                <a:ext cx="6278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8" name="Ink 97">
                <a:extLst>
                  <a:ext uri="{FF2B5EF4-FFF2-40B4-BE49-F238E27FC236}">
                    <a16:creationId xmlns:a16="http://schemas.microsoft.com/office/drawing/2014/main" id="{2DC1CE4F-4A75-445F-B83E-046723CC4D36}"/>
                  </a:ext>
                </a:extLst>
              </p14:cNvPr>
              <p14:cNvContentPartPr/>
              <p14:nvPr/>
            </p14:nvContentPartPr>
            <p14:xfrm>
              <a:off x="9558951" y="4736243"/>
              <a:ext cx="440640" cy="222840"/>
            </p14:xfrm>
          </p:contentPart>
        </mc:Choice>
        <mc:Fallback>
          <p:pic>
            <p:nvPicPr>
              <p:cNvPr id="98" name="Ink 97">
                <a:extLst>
                  <a:ext uri="{FF2B5EF4-FFF2-40B4-BE49-F238E27FC236}">
                    <a16:creationId xmlns:a16="http://schemas.microsoft.com/office/drawing/2014/main" id="{2DC1CE4F-4A75-445F-B83E-046723CC4D36}"/>
                  </a:ext>
                </a:extLst>
              </p:cNvPr>
              <p:cNvPicPr/>
              <p:nvPr/>
            </p:nvPicPr>
            <p:blipFill>
              <a:blip r:embed="rId15"/>
              <a:stretch>
                <a:fillRect/>
              </a:stretch>
            </p:blipFill>
            <p:spPr>
              <a:xfrm>
                <a:off x="9549951" y="4727243"/>
                <a:ext cx="458280" cy="240480"/>
              </a:xfrm>
              <a:prstGeom prst="rect">
                <a:avLst/>
              </a:prstGeom>
            </p:spPr>
          </p:pic>
        </mc:Fallback>
      </mc:AlternateContent>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4589</TotalTime>
  <Words>1170</Words>
  <Application>Microsoft Office PowerPoint</Application>
  <PresentationFormat>Widescreen</PresentationFormat>
  <Paragraphs>147</Paragraphs>
  <Slides>17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Agency FB</vt:lpstr>
      <vt:lpstr>Arial</vt:lpstr>
      <vt:lpstr>Arial Rounded MT Bold</vt:lpstr>
      <vt:lpstr>Calibri</vt:lpstr>
      <vt:lpstr>Calibri Light</vt:lpstr>
      <vt:lpstr>CIDFont+F2</vt:lpstr>
      <vt:lpstr>Patua One</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519</cp:revision>
  <dcterms:created xsi:type="dcterms:W3CDTF">2016-07-10T03:33:26Z</dcterms:created>
  <dcterms:modified xsi:type="dcterms:W3CDTF">2020-12-08T06:53:16Z</dcterms:modified>
</cp:coreProperties>
</file>