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tif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GGZ33fzxK0&amp;list=PLs5htBIwERYWSixKSqQHzndop33aBCz1U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%3A%2F%2Fsactrial-saceu10-ynk5zdd6eex0s13n9nzqfop5.eu10.hanacloudservices.cloud.sap%2Fsap%2Ffpa%2Fservices%2Frest%2Fepm%2Ffeature%2Fcss%3F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FUTURES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800" dirty="0">
                <a:hlinkClick r:id="rId3"/>
              </a:rPr>
              <a:t>SAP Analytics Cloud Product Roadmap</a:t>
            </a:r>
            <a:endParaRPr lang="en-US" sz="2800" dirty="0"/>
          </a:p>
          <a:p>
            <a:r>
              <a:rPr lang="en-US" sz="2800" dirty="0">
                <a:hlinkClick r:id="rId4"/>
              </a:rPr>
              <a:t>SAP Analytics Cloud Help Documentation</a:t>
            </a:r>
            <a:endParaRPr lang="en-US" sz="2800" dirty="0"/>
          </a:p>
          <a:p>
            <a:r>
              <a:rPr lang="en-US" sz="2800" dirty="0">
                <a:hlinkClick r:id="rId5"/>
              </a:rPr>
              <a:t>SAC Webinars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Help Library</a:t>
            </a:r>
            <a:endParaRPr lang="en-US" sz="2800" dirty="0"/>
          </a:p>
          <a:p>
            <a:r>
              <a:rPr lang="en-US" sz="2800" dirty="0">
                <a:hlinkClick r:id="rId7"/>
              </a:rPr>
              <a:t>Free learning videos</a:t>
            </a:r>
            <a:endParaRPr lang="en-US" sz="2800" dirty="0"/>
          </a:p>
          <a:p>
            <a:r>
              <a:rPr lang="en-US" sz="2800" dirty="0">
                <a:hlinkClick r:id="rId7"/>
              </a:rPr>
              <a:t>What’s new with SAP SAC</a:t>
            </a:r>
            <a:endParaRPr lang="en-US" sz="2800" dirty="0"/>
          </a:p>
          <a:p>
            <a:r>
              <a:rPr lang="en-US" sz="2800" dirty="0">
                <a:hlinkClick r:id="rId8"/>
              </a:rPr>
              <a:t>SAC YouTube Playlist</a:t>
            </a:r>
            <a:endParaRPr lang="en-US" sz="2800" dirty="0"/>
          </a:p>
          <a:p>
            <a:r>
              <a:rPr lang="en-US" sz="2800" dirty="0">
                <a:hlinkClick r:id="rId9"/>
              </a:rPr>
              <a:t>SAC Admin guide for Live connection</a:t>
            </a:r>
            <a:endParaRPr lang="en-US" sz="2800" dirty="0"/>
          </a:p>
          <a:p>
            <a:r>
              <a:rPr lang="en-US" sz="2800" dirty="0">
                <a:hlinkClick r:id="rId10"/>
              </a:rPr>
              <a:t>https://www.sapanalytics.cloud/plans/ </a:t>
            </a:r>
            <a:endParaRPr lang="en-US" sz="2800" dirty="0"/>
          </a:p>
          <a:p>
            <a:r>
              <a:rPr lang="en-US" sz="2800" dirty="0">
                <a:hlinkClick r:id="rId11"/>
              </a:rPr>
              <a:t>Register for your SAP SAC Server</a:t>
            </a:r>
            <a:endParaRPr lang="en-US" sz="2800" dirty="0"/>
          </a:p>
          <a:p>
            <a:r>
              <a:rPr lang="en-US" sz="2000" dirty="0">
                <a:hlinkClick r:id="rId12"/>
              </a:rPr>
              <a:t>https://blogs.sap.com/2019/06/24/webinar-summary-sap-bi-roadmap-update-with-saps-patrick-sims/</a:t>
            </a:r>
            <a:endParaRPr lang="en-US" sz="20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C_SAC_2014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/>
              <a:t>Dataset is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FC492-C71A-42EF-8ECC-9B2C2DC808DD}"/>
              </a:ext>
            </a:extLst>
          </p:cNvPr>
          <p:cNvGrpSpPr/>
          <p:nvPr/>
        </p:nvGrpSpPr>
        <p:grpSpPr>
          <a:xfrm>
            <a:off x="2507150" y="1371600"/>
            <a:ext cx="7246450" cy="2057400"/>
            <a:chOff x="2505562" y="1371600"/>
            <a:chExt cx="724645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15919C-B537-444A-B2F9-DA7A482CE8F2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3159C-11CA-4F3B-A320-32178FCF82B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65FC3-4DF3-468D-8AC6-22D973022E16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D06D00-3836-454D-8810-D9CD3923CE99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EDE54B5-BEC1-4802-AA16-E714B97280C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DC6DA2-B7B6-4B82-9D25-55A05473FF2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35679D-3989-4109-B146-30D9C60252B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3675DA-A160-4F63-A09A-719FD4DD7010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9CFF54-64F3-40F4-BB6C-32DFAD3B8B3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48B51-2CAC-4179-93D5-E549AB617873}"/>
              </a:ext>
            </a:extLst>
          </p:cNvPr>
          <p:cNvGrpSpPr/>
          <p:nvPr/>
        </p:nvGrpSpPr>
        <p:grpSpPr>
          <a:xfrm>
            <a:off x="10454869" y="1223032"/>
            <a:ext cx="3009453" cy="1194302"/>
            <a:chOff x="2505562" y="1371600"/>
            <a:chExt cx="724645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823AD-4981-467A-BDD4-16DC708D9A33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A59858-9100-4918-8C74-E2D9A09F9F84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68B61-C23D-461D-A7EA-71071A17AEA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EFFEA3-4722-4B06-9B12-6082B35C8C8E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0329B20-3679-4AA8-8A4E-F2A44DCFAFCC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67C3E7D-004D-4FE0-9659-D0BC5FDCB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465B6C-D203-4337-954E-12D32234127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B582FD-2B2B-4A11-84BF-208920D4E0F1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C95C20-D987-4865-BD03-4CE950EF4232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D736A1-B6D7-48B1-92B7-CEE70DAD5FDE}"/>
              </a:ext>
            </a:extLst>
          </p:cNvPr>
          <p:cNvGrpSpPr/>
          <p:nvPr/>
        </p:nvGrpSpPr>
        <p:grpSpPr>
          <a:xfrm>
            <a:off x="9889493" y="1725987"/>
            <a:ext cx="3009453" cy="1194302"/>
            <a:chOff x="2505562" y="1371600"/>
            <a:chExt cx="7246450" cy="2057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B63C1A-8C7C-41E1-A591-C8CA61263F7F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7EDF42-C430-4460-8C57-C59FA5E580FC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9FCCC4-A9EF-4A4B-847B-8B074E890B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9DBE23-48BE-49E7-92D6-10CC17BCDFF8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1D4FD901-D620-425A-AA1F-B5F6C520777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58E5CC-9D3D-42BB-9A2D-F7700875952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B7373C-30EB-47B4-9D42-323CCD4F542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369687-B01F-4F10-97E9-F7F5853E39D5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21BC8-B92F-4383-ACA0-F13773B2E577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1A6166-B41F-4483-9D13-43A4FCA28F50}"/>
              </a:ext>
            </a:extLst>
          </p:cNvPr>
          <p:cNvGrpSpPr/>
          <p:nvPr/>
        </p:nvGrpSpPr>
        <p:grpSpPr>
          <a:xfrm>
            <a:off x="10759669" y="1527832"/>
            <a:ext cx="3009453" cy="1194302"/>
            <a:chOff x="2505562" y="1371600"/>
            <a:chExt cx="7246450" cy="2057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E10C48-161B-470E-84F7-FA381DDF0C3B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6311AA-5F90-4AC2-937D-B55DC625360B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C528DE-3B96-4214-BD21-022181B55AC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F47D8-F78F-4C3F-8F78-0FFCA91FD86D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76AAD0B3-E962-4359-82FB-8E7B7FC4483D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93E41C-AF02-4713-B162-CDF17C87200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C0F8FB-AEA4-4FD2-978E-40E367C336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524E81-1AEF-49D0-B90F-503F5FCC5401}"/>
                </a:ext>
              </a:extLst>
            </p:cNvPr>
            <p:cNvCxnSpPr>
              <a:stCxn id="5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33E14F-730E-46CB-AFFE-B8AB05FCEFAD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A0E0A1-A7BE-47E0-A768-3B8CB384F769}"/>
              </a:ext>
            </a:extLst>
          </p:cNvPr>
          <p:cNvGrpSpPr/>
          <p:nvPr/>
        </p:nvGrpSpPr>
        <p:grpSpPr>
          <a:xfrm>
            <a:off x="10971881" y="2322077"/>
            <a:ext cx="3009453" cy="1194302"/>
            <a:chOff x="2505562" y="1371600"/>
            <a:chExt cx="7246450" cy="20574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33DD542-9BBE-4F8E-994B-76CA83AB86E8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418998-465D-4B94-9288-485F93BCC75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A802D9-07C3-44F7-A3E5-4065F9809DAA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1D632A-0396-493D-A6FF-F39A69FEF8D4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96323EE-8B3E-48C3-A346-800BEC106F3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4CBF7-4354-44CD-AD91-826B17A101F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3F9F33C-B6A2-406A-BDF6-DD148EBC2C6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E98402-82E8-4CFD-B48C-FCE105E06D3E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2F859A-2EA2-474A-AF86-86952CE642AA}"/>
                </a:ext>
              </a:extLst>
            </p:cNvPr>
            <p:cNvCxnSpPr>
              <a:stCxn id="6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D7F410-F255-498B-A679-8FB1A19FB834}"/>
              </a:ext>
            </a:extLst>
          </p:cNvPr>
          <p:cNvGrpSpPr/>
          <p:nvPr/>
        </p:nvGrpSpPr>
        <p:grpSpPr>
          <a:xfrm>
            <a:off x="9949784" y="2787944"/>
            <a:ext cx="3009453" cy="1194302"/>
            <a:chOff x="2505562" y="1371600"/>
            <a:chExt cx="7246450" cy="2057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4266D6-9BEE-484D-86CA-ECD05B09FD1D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7F5363-9129-4366-A139-C15F16239175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5BE1FF-6660-440A-866A-B44556DF64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4F7647-DC3C-4A78-9AA0-F23A984A48D2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798C6010-8657-4475-8AE1-64567E49F728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3996D97-6F21-4856-802C-6CEF1AAB7FD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594B9B1-BF89-423E-BEF1-E2768AE5608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8F33AEC-4E01-4DC1-8B39-1688241455B9}"/>
                </a:ext>
              </a:extLst>
            </p:cNvPr>
            <p:cNvCxnSpPr>
              <a:stCxn id="7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FE7234-4D28-45CB-B841-E77CCED50740}"/>
                </a:ext>
              </a:extLst>
            </p:cNvPr>
            <p:cNvCxnSpPr>
              <a:stCxn id="7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866657B-BBE8-4B17-B921-F7417B0FC23C}"/>
              </a:ext>
            </a:extLst>
          </p:cNvPr>
          <p:cNvSpPr/>
          <p:nvPr/>
        </p:nvSpPr>
        <p:spPr>
          <a:xfrm>
            <a:off x="4959869" y="4693604"/>
            <a:ext cx="3048000" cy="1521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Business Data Warehouse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5E78DD6-9B14-4D60-8BA6-408B51C0DC99}"/>
              </a:ext>
            </a:extLst>
          </p:cNvPr>
          <p:cNvSpPr/>
          <p:nvPr/>
        </p:nvSpPr>
        <p:spPr>
          <a:xfrm>
            <a:off x="25842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Tableu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8EFB614-41B9-4117-82C8-1D2C46A89190}"/>
              </a:ext>
            </a:extLst>
          </p:cNvPr>
          <p:cNvSpPr/>
          <p:nvPr/>
        </p:nvSpPr>
        <p:spPr>
          <a:xfrm>
            <a:off x="258421" y="5277091"/>
            <a:ext cx="2708073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BOBJ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60A4CC-2913-4EDB-9754-58F91B283A68}"/>
              </a:ext>
            </a:extLst>
          </p:cNvPr>
          <p:cNvSpPr/>
          <p:nvPr/>
        </p:nvSpPr>
        <p:spPr>
          <a:xfrm>
            <a:off x="248995" y="5970684"/>
            <a:ext cx="2717499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D02FA5-667E-4CB0-866F-997507DFAC5D}"/>
              </a:ext>
            </a:extLst>
          </p:cNvPr>
          <p:cNvSpPr/>
          <p:nvPr/>
        </p:nvSpPr>
        <p:spPr>
          <a:xfrm>
            <a:off x="167070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PowerBI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Arrow: Down 291">
            <a:extLst>
              <a:ext uri="{FF2B5EF4-FFF2-40B4-BE49-F238E27FC236}">
                <a16:creationId xmlns:a16="http://schemas.microsoft.com/office/drawing/2014/main" id="{81D0D197-03C4-4F34-BCB3-6FF1638C5055}"/>
              </a:ext>
            </a:extLst>
          </p:cNvPr>
          <p:cNvSpPr/>
          <p:nvPr/>
        </p:nvSpPr>
        <p:spPr>
          <a:xfrm rot="4347413">
            <a:off x="3397122" y="4338717"/>
            <a:ext cx="762000" cy="1390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2257</Words>
  <Application>Microsoft Office PowerPoint</Application>
  <PresentationFormat>Widescreen</PresentationFormat>
  <Paragraphs>423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72 Black</vt:lpstr>
      <vt:lpstr>Arial</vt:lpstr>
      <vt:lpstr>Arial Black</vt:lpstr>
      <vt:lpstr>Arial Rounded MT Bold</vt:lpstr>
      <vt:lpstr>BentonSans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486</cp:revision>
  <dcterms:created xsi:type="dcterms:W3CDTF">2016-07-10T03:33:26Z</dcterms:created>
  <dcterms:modified xsi:type="dcterms:W3CDTF">2020-12-06T07:25:18Z</dcterms:modified>
</cp:coreProperties>
</file>