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03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245 688 0,'-25'-25'31,"50"1"-31,-25 0 16,24 24-16,0 0 0,1-25 16,-1 25-1,1 0 1,-25 25 31,0-1-16,0 0 0,0 1-15,0-1-1,0 1 1,0-1-16,0 1 16,0-1-16,-25 0 0,25 25 15,-24-24-15,24 23 16,-25-23-16,25 24 0,-24-25 16,24 25-16,0 0 15,-24 0-15,24 0 0,0-1 16,0 1-16,0 0 0,0 24 15,24-24-15,-24 0 16,0 24-16,24-24 0,-24 24 16,25-24-16,-25 25 0,24-26 15,-24 1-15,0 0 16,0 0-16,0 0 0,0-25 16,0 25-16,-24-25 15,24 1-15,0-1 0,-25 1 16,25-1-16,0 1 15,0-1-15,0 0 16,0 1-16,25-25 31,-1 0 1,1-25-17,-1 25 1,1-24-16,-1 24 15,0 0-15,25-24 0,0 24 16,0-25-16,0 25 0,24-24 16,0 24-16,25-25 15,0 25-15,24-24 0,0 24 16,24-25-16,1 25 16,0-24-16,24 24 0,24-24 15,0 24-15,1-25 0,23 25 16,1-24-16,0 24 15,24-25-15,1 25 0,-26-24 16,26 24-16,-26 0 16,1 0-16,0 0 0,-25-24 15,1 24-15,-25 0 0,0 0 16,-25 0-16,25 0 16,-24 0-16,-1 0 0,-24 0 15,25 0-15,-25 0 16,-24 0-16,24 0 0,-24 0 15,-25 0-15,25 0 0,-25 0 16,0-25-16,-24 25 16,24 0-16,-24 0 0,0-24 15,-25 24-15,1 0 16,-1 0-16,1-25 0,-25 1 31,0-1-15,-25 25-16,25-24 31,0 0-15,0-1-16,0 1 15,0-1-15,0 1 16,0-1-16,0 1 0,-24 0 16,24-25-16,0 0 0,-25 25 15,25-25-15,0 0 16,-24 0-16,24 0 0,0 0 15,-25 0-15,25 1 16,0-1-16,-24-25 0,24 1 16,-24 0-16,-1 0 15,25-1-15,-24-23 0,24 23 16,-25 1-16,1 0 0,24 0 16,-24 24-16,24-24 15,0 48-15,-25-24 0,25 25 16,0-1-16,-24 1 15,24 0-15,-25-1 16,25 1-16,-24-1 16,24 1-1,0-1-15,0 1 32,-25 24-32,1 0 31,0 0-16,-1 0-15,1 0 0,-1 24 16,1-24-16,-25 0 0,0 0 16,0 0-16,-24 25 15,0-25-15,-1 24 0,-23-24 16,-1 0-16,-24 25 16,0-1-16,-25-24 0,1 25 15,-1-25-15,1 24 0,-25-24 16,0 24-16,-25-24 15,1 25-15,0-1 0,-1-24 16,1 25-16,-1-25 16,26 24-16,-26-24 0,25 25 15,25-1-15,-25-24 0,24 24 16,1 1-16,-1-25 16,25 24-16,-25-24 0,25 25 15,0-25-15,25 24 16,-26-24-16,26 24 0,-1-24 15,0 0-15,1 0 0,23 0 16,-23 0-16,23 0 16,1 0-16,0 0 0,0 0 15,-25 0-15,25 0 16,-1 0-16,1 0 0,0 0 16,0 0-16,-1 25 0,1-25 15,0 24-15,24-24 16,-24 25-16,24-25 0,0 0 15,0 24-15,25-24 16,-1 0-16,1 0 16,24 25 15,-25-25 0,50 24 63</inkml:trace>
  <inkml:trace contextRef="#ctx0" brushRef="#br0" timeOffset="389">1417 1005 0,'0'-24'16,"0"48"30,0 1-46,0-1 0,24 25 16,-24 0-16,0 0 16,25 0-16,-25-1 0,24 1 15,-24 0-15,0 0 0,0-25 16,0 1-16,0-1 16,0 1-16,0-1 0</inkml:trace>
  <inkml:trace contextRef="#ctx0" brushRef="#br0" timeOffset="768">1490 1323 0,'0'-25'15,"25"25"17,-1 0-32,0-24 15,1 24-15,-1 0 16,25-24-16,-24 24 0,-1 0 15,0-25-15,1 25 16,-1 0-16,1-24 0,-25-1 16,0 1-16,0-1 15,0 1-15,0 0 16,-25-1-16,25 1 16,0-1-16,0 1 0,0 48 31,25 1-31,-25-1 15,24 25-15,-24 0 16,25 0-16,-25 0 0,24 24 16,-24-24-16,0 0 0,0-1 15,24 1-15,-24 0 16,0-24-16,0-1 0,0 0 16,0 1-16</inkml:trace>
  <inkml:trace contextRef="#ctx0" brushRef="#br0" timeOffset="1039">2321 1054 0,'0'-24'0,"0"-1"0,24 25 15,-24-24-15,0 0 16,0 48-1,0 0 1,0 1-16,0-1 0,-24 25 16,24 0-16,0-25 15,-25 25-15,25 0 0,0-25 16,0 25-16,-24-24 16,24-1-16,0 1 0,0-1 15,-25 0-15,25 1 16</inkml:trace>
  <inkml:trace contextRef="#ctx0" brushRef="#br0" timeOffset="1596">2638 1225 0,'24'-24'0,"1"24"0,-25-25 15,0 1 1,-25 24-1,25 24 1,-24-24-16,24 25 16,0-1-16,0 1 0,0-1 15,0 0-15,24 1 16,-24-1-16,0 1 0,25-1 16,-25 1-16,0-1 15,24 0-15,1-24 16,-1 0-16,1 0 15,-25-24-15,24 24 16,0-24-16,-24-1 0,25 1 16,-1-1-16,-24 1 0,25-1 15,-1 1 1,-24 0-16,25 24 0,-1 0 16,-24 24-1,24 0-15,1 1 16,-25-1-16,24 1 15,1-1 1,-1 1-16,1-25 0,-1 0 16,0 0-1,1 0-15,-1 0 0,1-25 16,-1 25-16,1-24 0,-1 24 16,0-25-16,1 1 15,-25-1-15,0 1 16,0 0-16,-25-1 0,25 1 15,-24-1-15,0 1 16,-1-1-16,1 1 0,-1 24 16,1 0-16,-25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1:19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0 197 0,'24'0'15,"1"0"1,-25-24 15,24 24-31,1 0 31,-1 0-31,0 0 16,1-24-16,24 24 16,-1 0-1,1 0-15,25 0 0,-1 0 0,25-25 16,24 25-16,0-24 0,0 24 15,0 0-15,25-25 16,-1 25-16,1 0 0,-1-24 16,1 24-16,-1 0 15,1 0-15,-1 0 0,-24 0 16,25 0-16,-25 0 16,0 0-16,0-25 0,0 25 15,1 0-15,-26 0 0,1 0 16,0 0-16,-25 0 15,0 0-15,-24-24 0,0 24 16,0 0-16,-25 0 0,1 0 16,-1 0 15,0 0 0,1 0-15,-1 0-1,-24 24 1,25-24-16,-1 0 16,1 0 77,-25 25-77,0-1 0,0 1-1,0 24-15,0-25 16,0 25-16,-25 0 0,25 24 16,0-24-16,0 24 0,0 25 15,0-25-15,0 25 16,25-1-16,-25-23 0,0 23 15,24 1-15,-24-25 16,0 25-16,0-25 0,0 1 16,0-1-16,0 0 0,0 0 15,0 1-15,-24-1 16,24 0-16,-25-24 0,25 24 16,-24 1-16,24-26 0,-25 26 15,25-1-15,-24-24 16,24 24-16,0-24 0,0 0 15,-25 0-15,25-1 16,0 1-16,0 0 0,0-24 16,0-1-16,0 25 0,0-25 15,0 1-15,-24-1 16,24 1 0,24-25 77,1 0-77,-1 0-16,1 0 16,24 0-16,24-25 15,-24 25-15,24 0 0,25 0 16,-1 0-16,25 0 15,0 0-15,25 0 0,0 25 16,-1-25-16,25 0 0,-24 0 16,24 0-16,-25 24 15,25-24-15,-24 0 0,-1 0 16,1 0-16,-1 0 16,-24 0-16,25 0 0,-49 0 15,24 0-15,-25 0 0,25 0 16,-48 24-16,23-24 15,-23 0-15,-1 0 0,0 0 16,-24 0-16,-24 0 16,-1 0-16,0 0 0,1 0 15,-50 0 17,25-24-32,-24 24 0,0 0 15,24-24 1,-25 24-16</inkml:trace>
  <inkml:trace contextRef="#ctx0" brushRef="#br0" timeOffset="553">7082 2444 0,'-24'0'16,"0"0"-16,48 0 47,-24 25-47,24-25 0,-24 24 15,25-24-15,24 25 16,-25-1-16,25-24 0,-25 24 15,25 1-15,0-1 16,24 1-16,-24-1 0,0 1 16,0-1-16,0 0 0,0 1 15,0-25-15,-25 24 16,0-24-16,1 25 0,-1-25 16,-24 24-1,-24-24 1,-1 25-1,1-25-15,0 24 0,-1-24 16,1 24-16,-25 1 0,24-1 16,1 1-16,-25-1 15,25 0-15,-1 1 0,1-1 16,-25 1-16,25-1 0,-1 1 16,1-1-16,24 0 15,-25 1-15,25-1 0,-24 1 16,24-1-1,24-48 17,-24-1-32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7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0 170 0,'24'-48'0,"-24"23"15,25 1-15,-25-1 0,0 1 16,24 0-16,0 24 16,1 24-1,-25 0 1,0 1-16,0-1 0,0 25 16,0 0-16,0-25 0,0 25 15,24-24-15,-24 23 16,0-23-16,25-25 0,-1 24 15,1-24-15,-1 0 16,0 0-16,1 0 0,-1-24 16,1-1-16,-1 1 0,-24 0 15,25-1-15,-1 1 16,-24-25-16,0 24 16,0 1-16,-24 48 15,24 25 1,-25-24-16,25 24 0,0-1 15,-24 1-15,24 0 16,0 0-16,0 0 0,24 0 16,-24-25-16,25 0 15,-1 1-15</inkml:trace>
  <inkml:trace contextRef="#ctx0" brushRef="#br0" timeOffset="384">830 195 0,'25'-25'0,"-25"50"31,-25-25-15,25 24-16,-24-24 0,24 25 15,-25 24-15,25-25 0,-24 0 16,24 25-16,0-24 15,0 24-15,0-25 0,24 0 16,-24 1-16,25-1 16,-1-24-16,1 0 0,-1 0 15,0 0-15,1-24 0,-1-1 16,1 1-16,-1-25 16,1 25-16,-25-1 0,0-24 15,0 25-15,0-25 16,0 25-16,-25-1 0,1 1 15,-1-1-15,1 25 0,-1 0 16,1 0-16,0 25 16,24-1-16,-25-24 0,25 25 15,0-1-15,0 1 16</inkml:trace>
  <inkml:trace contextRef="#ctx0" brushRef="#br0" timeOffset="726">1441 170 0,'24'0'0,"1"-24"15,-25 0 1,-25 24 0,1 24-1,24 0-15,-25 1 16,1 24-16,24-25 0,-25 25 15,25 0-15,0 0 16,25 0-16,-1-25 0,1 0 16,24 1-16,-1-1 0,1-24 15,-24-24-15,24-1 16,-1 1-16,1 0 0,-24-1 16,-1-24-16,-24 0 15,0 25-15,0-25 0,-24 0 16,-1 25-16,-24-1 0,1 1 15,-1 0-15,-25 24 16,26 0-16,-26 0 0,25 0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5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0,'0'-25'0,"25"1"0,-25-1 16,0 1-16,24 24 15,-24 24 1,0 1-16,0-1 16,0 1-16,0-1 15,0 25-15,0-25 0,0 25 16,24-24-16,1-1 0,-1 0 15,1 1-15,-1-25 16,1 0-16,23 0 0,-23 0 16,-1 0-16,1-25 15,-1 1-15,1 0 16,-25-1-16,0 1 0,0-1 16,-25 1-1,1 24-15,-1 24 16,25 1-1,0 24-15,-24-25 0,24 49 16,0-24-16,0 0 0,0 0 16,0 0-16,0-1 15,24-23-15,-24-1 0,25 1 16</inkml:trace>
  <inkml:trace contextRef="#ctx0" brushRef="#br0" timeOffset="362">660 244 0,'24'-24'0,"-24"-1"15,24 25-15,-24-24 16,25 24 0,-25 24-1,-25 1-15,25-1 0,-24 1 16,24-1-16,0 25 15,-24-25-15,24 25 0,0-24 16,0-1-16,24 0 16,-24 1-16,24-25 0,1 24 15,-1-24-15,1-24 0,-1 24 16,1-25-16,-1 1 16,0 0-16,1-25 0,-25 24 15,0 1-15,0-25 16,0 25-16,-25-1 0,25 1 15,-24-1-15,0 1 0,-1 24 16,1 0-16,-1 24 16,1 1-16,24-1 15,0 1-15</inkml:trace>
  <inkml:trace contextRef="#ctx0" brushRef="#br0" timeOffset="728">1417 195 0,'0'-24'15,"-25"24"1,1 0 0,-1 0-1,25 24-15,-24 1 0,0-1 16,24 1-16,-25 23 0,25-23 15,0-1-15,0 25 16,0-24-16,25-1 0,-1 0 16,0-24-16,25 25 15,0-25-15,0 0 0,0 0 16,0-25-16,-25 25 0,25-24 16,-25 0-16,1-1 15,-25 1-15,0-1 0,-25-24 16,-23 25-16,23-25 15,-24 25-15,25-1 0,-25 1 16,0 24-16,25 0 0,-25 0 16,24 24-16,1 1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2.2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0 199 0,'0'25'16,"25"-25"15,-1-25-16,1 25-15,23 0 0,-23-24 16,24 24-16,0-25 16,-25 25-16,0 0 0,25 0 15,0 25 1,-49-1 0,0 1-16,0 24 0,0-1 0,0 1 15,0-24-15,0 24 16,0-1-16,0 1 0,-24-24 15,24-1-15,0 0 0,0 1 16,0-1-16,0 1 16,0-1-16,-25-24 93,25-24-77,0 48 187,-24-24-172,24 25 16,-25-1-15,25 0-17,0-48 16,0 0-15,0-1 0,0 1-16,0-1 0,0-24 15,0 25-15,0-25 0,0 25 16,0-25-16,0 0 16,0 0-16,0 0 0,0 1 15,25-1-15,-1 0 16,1 0-16,-1 25 0,25-25 15,0 24-15,0 1 0,0 24 16,-1 0-16,1 0 16,-24 0-16,24 0 0,-25 0 15,-24 24-15</inkml:trace>
  <inkml:trace contextRef="#ctx0" brushRef="#br0" timeOffset="181">367 468 0,'0'24'0,"24"-24"31,1 0-31,-1 0 16,0 0-16,1-24 0,-1 24 15,25-24-15,0 24 16</inkml:trace>
  <inkml:trace contextRef="#ctx0" brushRef="#br0" timeOffset="432">1099 321 0,'25'0'16,"-50"-24"-1,1 24 1,0 0-16,-25 24 15,24 1-15,1-1 16,-1 1-16,1-1 0,0 1 16,-1 23-16,1-23 15,24 24-15,0-25 0,0 25 16,0-25-16,24 1 0,1-1 16,-1-24-16,25 0 15,0 0-15,-25 0 0,25 0 16</inkml:trace>
  <inkml:trace contextRef="#ctx0" brushRef="#br0" timeOffset="589">1052 590 0,'-49'0'16,"24"25"-16,1-25 0,-1 0 15,50 0 1,24-25-1,-25 1-15,25 24 0,0-25 16</inkml:trace>
  <inkml:trace contextRef="#ctx0" brushRef="#br0" timeOffset="1176">1539 321 0,'0'25'47,"24"-25"-31,-24 24-16,0 1 0,0-1 15,0 1 1,0-1-16,0 0 0,-24 1 16,24-1-16,0 1 0,0-1 15,-24-48 16,24-1-31,0 1 16,0-1-16,0 1 16,0 0-16,24-25 0,-24 0 15,24 24-15,-24-23 16,25-1-16,-1 0 0,1 0 16,-1 25-16,1-1 0,-1 1 15,0-1-15,1 25 16,-1 0-16,1 25 15,-25-1-15,0 1 16,0-1-16,0 0 0,-25 1 16,1-1-16,-1 25 0,1-24 15,0-25-15,24 24 16,-25 0-16,1 1 0,-1-1 16,50-24 15,-1 25-31,1-25 0,-1 0 15,0 0-15,1 24 16,-1-24-16,1 25 0,-25-1 16,24-24-16,-24 24 15,0 25-15,-24-24 0,-1-1 16,1 0-16,-25 1 0,0 24 16,0-25-16,-24 1 15,0-1-15,0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4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10 562 0,'0'-25'0,"0"1"15,24 24-15,-24-25 0,0 1 31,0 48-15,0 1-16,0-1 0,0 1 16,-24-1-16,24 25 15,0 0-15,0 0 0,0-25 16,0 25-16,0-25 0,0 25 16,0-24-1,0-1-15,24-48 16,-24-1-1,0 1-15,0-1 0,24 1 16,-24-25-16,25 0 16,-25 0-16,24-24 0,-24 24 15,25-24-15,-1 24 0,1 0 16,-1 0-16,0 1 16,1 48-16,-1-25 0,1 25 15,-1 25-15,-24-1 0,25 0 16,-1 25-16,-24 0 15,24 0-15,-24 0 0,0-25 16,25 25-16,-25-25 16,0 1-16,0-1 15,24-24-15,-24-24 16,0-1-16,0 1 16,25 0-16,-25-1 0,24-24 15,1 25-15,-25-25 16,24 25-16,0-25 0,1 24 15,-1 1-15,25 24 0,-24 0 16,-1 0-16,0 24 16,1 25-16,-25-24 0,24 24 15,-24-25-15,25 25 16,-25-25-16,24 25 0,-24-25 16,0 1-16</inkml:trace>
  <inkml:trace contextRef="#ctx0" brushRef="#br0" timeOffset="361">1109 391 0,'0'-25'0,"24"-24"15,1 25-15,-25 0 16,0-1-16,0 1 0,24 24 16,-24 24-16,0 1 15,0 23-15,0-23 16,0 24-16,0 0 0,0 24 15,0-24-15,0-25 16,0 25-16,0-25 0,0 1 16,0-1-16,0-48 31,0-1-31,24-23 0,-24-1 16,25 0-16,-25 0 15,24-24-15,-24 24 0,25 0 16,-25 0-16,24 0 15,1 25-15,-1 24 0,0 0 16,1 24-16,-1 1 0,1 24 16,-25-1-16,24 1 15,0 0-15,-24 0 0,0 0 16,25 0-16</inkml:trace>
  <inkml:trace contextRef="#ctx0" brushRef="#br0" timeOffset="529">1206 513 0,'-24'-25'0,"24"1"15,0 0-15,24 24 16,1 0-16,-1 0 16,25-25-16,-25 25 0,25 0 15,25 0-15,-26-24 16,-23 24-16</inkml:trace>
  <inkml:trace contextRef="#ctx0" brushRef="#br0" timeOffset="1021">1719 244 0,'0'-24'0,"0"-1"16,25 1 0,-1 24-1,-24 24 1,0 1-16,25-1 0,-25 1 15,0 23-15,0 1 0,0 0 16,0 0-16,0 0 16,0-25-16,-25 25 0,25-25 15,0 1-15,0-1 16,0-48 0,0-1-16,0 1 15,0-25-15,25 0 16,-25 1-16,0-26 0,0 25 15,24-24-15,-24 24 16,0 0-16,0 1 0,24-1 16,-24 24-16,25 1 0,-1 24 15,1 0-15,-1 24 16,0-24-16,1 25 0,-25 24 16,0-25-16,0 0 15,-25 1-15,25-1 0,-48 1 16,23-1-16,1 1 0,-25-25 15,25 24-15,-1-24 16,50 0 0,-1 0-1,0 24-15,1-24 0,24 25 16,-25 24-16,0-25 0,1 25 16,-1 0-16,1 0 15,-25 24-15,0-24 0</inkml:trace>
  <inkml:trace contextRef="#ctx0" brushRef="#br0" timeOffset="1638">10 1734 0,'0'-24'16,"0"48"0,0 0-1,0 1-15,0-1 16,0 1-16,0-1 0,0 0 15,0 25-15,0-24 16,0-1-16,0 1 16,0-50 15,0 1-31,0-25 16,24 24-16,-24-23 0,24-1 15,1 0-15,-25-24 16,24 24-16,1 0 0,-1 0 15,25 0-15,-25 25 16,1 24-16,24 0 0,-25 24 16,1 1-16,-1 24 0,0 24 15,1-24-15,-1 0 16,-24-1-16,0 1 0,0 0 16,0 0-16,0-25 15</inkml:trace>
  <inkml:trace contextRef="#ctx0" brushRef="#br0" timeOffset="2274">205 1783 0,'-24'-25'0,"24"1"15,0 0 1,24 24-16,25 0 16,-25 0-16,1 0 15,24-25-15,-25 25 0,25 0 16,0-24-16,0-1 15,-1 25-15,1-24 0,0-1 16,-25 25-16,25-24 0,-24 24 16,-1-24-16,1 24 15,-25-25-15,24 25 16,-24 25 0,24-25-1,-24 24-15,0 25 0,25-25 16,-25 1-16,0 24 15,24-1-15,-24-23 0,0 24 16,0-25-16,0 0 0,0 1 16,0-1-1,-24-24 1,24-24-16,0-1 16,0 1-16,0-25 15,0 25-15,0-25 16,0 25-16,0-25 0,24 0 15,-24 0-15,25 0 0,-25 0 16,24 25-16,1-25 16,-25 25-16,24 24 0,0-25 15,1 1 1,-1 24 0,1 0-16,-1 0 15,1 0-15,-1 0 16,0 0-16,1 0 0,-25 24 15,24 1-15,-24-1 0,0 0 16,0 1 0,0-1-16,-24 1 0,-1-1 15,1 1-15,0-1 16,-1-24-16,-24 24 0,25-24 16,-1 25-16,1-25 0,0 0 15,-1 0-15</inkml:trace>
  <inkml:trace contextRef="#ctx0" brushRef="#br0" timeOffset="2844">1622 1294 0,'0'25'16,"-25"-25"-16,25 24 16,0 1-1,25-1-15,-25 0 16,0 25-16,24-24 0,-24 24 16,0-1-16,0 1 15,24 0-15,-24 0 0,0-25 16,0 1-16,-24-1 15,24-48 1,0-1 0,0-23-16,0 23 15,0-24-15,0-24 0,24 24 16,-24 0-16,0-24 16,25 0-16,-25 24 0,24 0 15,1 0-15,-1 0 0,1 25 16,23 24-16,-23 0 15,-1 0-15,1 24 0,-1 1 16,0 24-16,-24-25 16,0 25-16,-24 0 0,0 0 15,-1-25-15,1 25 0,-1-25 16,1 1-16,0-1 16,-1 1-16,1-25 0,-1 0 15,50 0 1,-25 24-1,24-24-15,1 24 0,23 1 16,-23-1-16,24 1 16,-25-1-16,25 1 0,0 23 15,-25-23-15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30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0 928 0,'0'24'16,"25"-24"15,-1 0-16,0 0-15,1 0 16,24 0-16,-25 0 0,25 0 16,0 0-16,-25 0 15,25-24-15,0 24 0,-25 0 16,25 0-16,-24 0 0,-1 0 16,1-24-16,-1 24 15,0 0-15,1 0 0,-1 0 16,-24-25 31,-24 25-32</inkml:trace>
  <inkml:trace contextRef="#ctx0" brushRef="#br0" timeOffset="-481">98 366 0,'-25'0'0,"25"25"31,-24-25-31,24 24 15,-24-24-15,-1 0 32,25 25-32,25-25 15,-1 0 1,0 0 0,1 0-16,-1 0 0,25 0 15,0 0-15,0 0 0,0 0 16,0 0-16,-25 0 15,25 0-15,0 0 0,-25 0 16,1 0-16,23 0 16,-23 0-16,-1 0 15,1 0-15</inkml:trace>
  <inkml:trace contextRef="#ctx0" brushRef="#br0" timeOffset="455">660 49 0,'24'-25'16,"0"1"-1,-48 48 16,24 1 1,0-1-32,-24-24 0,24 25 15,0-1-15,0 0 16,0 1-16,-25-1 0,25 25 16,0-24-16,0-1 0,0 0 15,0 1-15,0-1 16,0 1-16,25-1 0</inkml:trace>
  <inkml:trace contextRef="#ctx0" brushRef="#br0" timeOffset="1211">684 98 0,'0'-25'16,"24"25"-1,-24 25 1,25-1 0,-1 0-1,1-24-15,24 25 16,-25-1-16,0 1 15,25-25-15,0 24 0,-24 1 16,23 23-16,1-23 0,0-1 16,-24 1-16,23 23 15,-23-23-15,-1-1 0,25 25 16,-25 0-16,1-25 0,-1 1 16,1 24-16,-1-25 15,1 1-15,-25 23 0,24-23 16,-24-1-16,24 1 15,-24-1-15,0 1 0,0-1 16,25 0-16,-25 1 16,0-1-16,0 1 15,-25-25-15,25 24 16,-24 1 0,0-25 15,24 24-31,-25-24 0,1 0 15,-1 0-15,1 24 16,-1-24-16,1 0 16,0 0-16,-25 25 0,0-25 15,25 24-15,-25-24 16,0 25-16,0-25 0,0 24 16,-24-24-16,48 24 0,-23-24 15,-1 25-15,24-1 16,-24-24-16,25 25 0,0-25 15,-1 24-15,1-24 0,-1 25 16,1-1 0,-1-24-16,25 24 15,-24-24 17,24-24-17,0 0 1,0-1-1,0 1-15</inkml:trace>
  <inkml:trace contextRef="#ctx0" brushRef="#br0" timeOffset="1589">513 879 0,'0'-24'16,"0"48"62,0 1-63,0-1-15,0 0 16,0 1-16,0-1 0,0 1 16,0-1-16,0 1 15,0-1-15,0 0 0,24 1 16,-24-1 0,0 1-16,0-1 15,0-48 16</inkml:trace>
  <inkml:trace contextRef="#ctx0" brushRef="#br0" timeOffset="2321">147 635 0,'0'-25'0,"0"1"16,0 0-1,-25-1 17,25 50-17,-24-1 1,24 0-1,0 1-15,0 24 16,0-25-16,0 1 0,0 23 16,0-23-16,0-1 15,0 1-15,0-1 0,24 1 16,-24-1-16,0 0 16,0 1-16,25-25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41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49 268 0,'-24'0'31,"-1"-24"-15,25 0 0,0-1-1,0 1 1,25 24-16,-25-25 16,24 25-16,1-24 0,-1 24 15,0-24-15,25 24 0,-24 0 16,24 0-16,-25 0 15,0 0-15,1 0 0,24 24 16,-25 0 0,-24 1-16,-24-1 15,-1 1-15,1 23 0,-25-23 16,25-1-16,-25 1 16,0-1-16,24-24 0,-23 25 15,23-1-15,1-24 16,-1 0-16,50 0 15,-1 0 1,1 0-16,-1-24 16,25 24-16,0-25 0,0 1 15,-1-1-15,1 1 0,-24-1 16,24 1-16,-1 0 16,1-1-16,-24 1 0,24-1 15,-25 1-15,0 0 16,1-1-16,-1 1 0,1-1 15,-1 1-15,-48 24 32,-1 24-17,-24 1-15,25-25 16,-25 24-16,25 1 0,-25-1 16,24 0-16,1 1 0,0-1 15,-1-24-15,1 25 16,24-1-16,0 0 15,0 1 1,0-1-16,24 1 16,1-25-16,-1 24 0,0-24 15,1 0-15,-1 0 16,1 0-16,-1 0 0,1 0 16,-1 0-16,0 0 15,1 0-15,-1 0 0,1 0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4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317 391 0,'0'-24'16,"-24"-1"-16,0 1 15,-1 48 16,25 1-15,0-1-16,-24 1 0,-1-1 16,25 25-16,-24-25 0,-1 25 15,1-24-15,0 23 16,-1-23-16,1-1 0,-1 1 16,25-1-16,-24 1 15,24-1-15,0-48 16,0-1-1,24 1-15,1-1 16,-25-24-16,24 1 0,1-1 16,-1 0-16,0 0 15,1-24-15,-1-1 0,1 26 16,24-26-16,-25 25 0,0 1 16,1-1-16,-1 24 15,1 25-15,-1 0 16,-24 25-16,25-1 15,-25 25-15,24 0 0,-24 0 16,0 24-16,0-24 0,24 0 16,-24 0-16,0-1 15,0 1-15,0 0 0,25 0 16,-25-25-16,0 1 16,0-1-16,0 1 15</inkml:trace>
  <inkml:trace contextRef="#ctx0" brushRef="#br0" timeOffset="156">244 562 0,'-24'0'0,"24"-24"0,-25-1 15,25 1-15,-24 24 0,24-25 16,24 1 0,1 24-1,-1 0-15,25 0 16,0 0-16,0 0 0,-25 0 15,25 0-15</inkml:trace>
  <inkml:trace contextRef="#ctx0" brushRef="#br0" timeOffset="738">952 513 0,'49'0'0,"-24"0"0,24 0 16,-25 0-16,0 0 0,1 0 15,-50-24 1,1-1-1,0 25-15,-25-24 0,24 0 16,1 24-16,-1 0 16,-23 0-16,23 0 0,1 0 15,-1 0-15,25 24 16,-24 0-16,-1-24 0,25 25 16,-24-1-16,24 1 0,0-1 15,24 1 1,1-1-16,-1-24 15,1 0 1,-1 0-16,1 0 0,-1 0 16,0-24-16,1-1 0,-1 25 15,1-24-15,-25-1 16,24 25-16,-24-24 0,0-1 16,0 50-1,0-1-15,0 1 16,0-1-16,0 25 0,0 24 15,0-24-15,0 24 16,0-24-16,0 24 0,0 1 16,0-25-16,-24-1 15,-1 1-15,1-24 0,-25-1 16,0 1-16,25-25 0,-25 0 16,0 0-16,0 0 15,25-25-15,-1 1 0,1-1 16,24-24-16,0 1 15,0-1-15,0 0 0,24 0 16,1 25-16,-1-25 0,1 24 16,-1 25-16,0 0 15,1 0-15,-1 0 0,1 0 16,-1 0-16,-24 25 16,25-25-16</inkml:trace>
  <inkml:trace contextRef="#ctx0" brushRef="#br0" timeOffset="2238">1783 342 0,'-25'-24'15,"25"-1"1,0 1-16,25 24 62,-25-24 95,24 24-142,-24-25 1,0 1 31,-24 24 31,-1 24-63,1-24-15,-1 25 16,1-1-16,0 0 0,-1 1 16,1-1-16,24 25 15,-25-24-15,1-1 0,24 25 16,0-25-16,0 1 16,0-1-16,0 1 0,24-1 15,-24 0-15,25 1 0,-1-25 16,1 24-16,-1 1 15,0-25-15,25 24 0,-24 1 16,-1-25-16,1 0 16,-1 0-16,0 0 0,1 0 15,-1 0-15,-24-25 16,25 25-16,-25-24 16</inkml:trace>
  <inkml:trace contextRef="#ctx0" brushRef="#br0" timeOffset="2815">1758 342 0,'0'-49'0,"-24"25"15,24 0-15,-25-1 16,25 1-16,0-1 0,0 1 15,0 0-15,25 24 47,-1 0-31,-24 24 0,-24 0 15,-1 1-16,25-1-15,0 1 16,-24 23-16,24-23 0,-24 24 16,24 0-16,0 24 0,-25-24 15,25 24-15,-24-24 16,24 24-16,0 0 0,0-24 16,-25 0-16,25 24 15,0-24-15,0-24 0,0 23 16,25-23-16,-25-1 0,0 1 15,0-1 1,24-48-16,-24-1 16</inkml:trace>
  <inkml:trace contextRef="#ctx0" brushRef="#br0" timeOffset="3301">1710 562 0,'0'-49'16,"0"-24"-16,0 24 15,0 0-15,0 0 0,0 25 16,0 0-16,0-1 16,24 25-1,0 0 1,1 0 0,-1 25-16,1-1 15,-1-24-15,0 0 16,-24 24-16,25-24 15,-1 25-15,1-25 16,-25 24 31,24-24-31,-24 25-1,0-1 1,0 1-16,0-1 15,0 0 1,0 1-16,-24-1 16,24 1-16,-25-1 15,1-24-15,-1 25 16,1-25-16,0 0 16,-1 0-16,1 0 0,-1 0 15,1 0-15,0 0 16,-1-25-16,1 25 15,48-24 1</inkml:trace>
  <inkml:trace contextRef="#ctx0" brushRef="#br0" timeOffset="3738">2320 416 0,'-24'0'0,"-1"0"15,1 0-15,-1 0 0,1 0 16,24 24-16,-24-24 0,48 24 47,0-24-32,1 0-15,-1 0 16,1 0-16,23 0 0,-23 0 16,-1-24-16,1 24 15,-25-24-15,24 24 0,-24-25 16,0 1-16,-24-1 16,24 1-16,-25-1 15,1 25-15,-1-24 0,1 24 16,0 0-16,-1 0 15,1 24-15,-1-24 0,1 25 16,24 24-16,-24-25 0,24 25 16,0-25-16,0 25 15,24 0-15,-24-24 0,24-1 16,25 0-16,-24 1 16,23-1-16,-23-24 0</inkml:trace>
  <inkml:trace contextRef="#ctx0" brushRef="#br0" timeOffset="4061">2613 489 0,'0'-25'0,"-24"1"15,24 0-15,0-1 0,0 1 16,24 24 15,1 24-31,-25 1 0,24-1 16,0 0-16,-24 25 15,25-24-15,-25-1 0,0 1 16,0-1-16,0 0 16,-25-24-16,1 25 0,0-25 15,-1 0-15,25-25 16,-24 25-16,24-24 16,0 0-16,0-1 0,24 1 15,1-25-15,-1 24 16,25 1-16,0 0 0,0-1 15,-25 1-15,25-1 16,-25 25-16,1 0 0,-1-24 16</inkml:trace>
  <inkml:trace contextRef="#ctx0" brushRef="#br0" timeOffset="4428">3737 294 0,'24'-24'16,"0"24"-16,1-49 15,-25 25-15,-25-25 16,1 49-1,0-25-15,-25 25 0,24 0 16,-24 0-16,1 25 0,-1-1 16,0 1-16,0 24 15,0-1-15,25 1 0,-1 0 16,25 0-16,0 0 0,0 0 16,0 0-16,25-1 15,-1-23-15,1 24 0,24-25 16,-25 1-16,25-1 15,0 0-15,24-24 0,-24 25 16,0-25-16,-1 0 0</inkml:trace>
  <inkml:trace contextRef="#ctx0" brushRef="#br0" timeOffset="5227">4152 684 0,'24'-24'0,"1"-1"0,-25-23 15,24 23-15,-24 1 0,0-1 16,0 1-16,-24 24 15,-1 0-15,1 0 16,-1 0-16,1 24 0,-25 1 16,25-1-16,-1 1 15,25-1-15,-24 0 0,24 1 16,0-1-16,0 25 16,0-25-16,24 1 0,-24-1 15,25 1-15,-1-25 16,25 24-16,-25-24 0,1 25 15,24-25-15,-25 0 0,0 0 16,1-25-16,-1 25 16,-24-24-16,25-1 0,-25 1 15,0-1-15,0 1 0,0-25 16,0 25-16,0-1 16,-25-23-16,25 23 0,-24 1 15,-1-1 1,1 25-16,24 25 15,-24-25 1,24 24-16,24 1 16,0-25-16,1 0 15,-1 24-15,1-24 16,-1 0-16,25 24 0,-25-24 16,1 0-16,-1 0 0,1 0 15,-1-24-15,1 0 16,-25-1-1,24 1 1,-24-1-16,0 50 31,0-1-15,0 1-16,0-1 0,24 0 16,-24 25-16,0-24 15,0-1-15,25 25 0,-1-25 16,1 1-16,-1-25 0,1 24 15,-1-24-15,0 0 16,1 0-16,-1 0 0,25-24 16,-24 24-16,-1-25 15,0 1-15,-24-1 0,25-23 16,-1 23-16,-24 1 0,0-1 16,25 1-16,-25 0 15,0-1-15,0 1 0,0 48 16,0 1-1,0-1-15,0 0 16,0 25-16,24 0 0,-24-25 16,24 25-16,-24-24 15,25 24-15,-25-25 0,24 0 16,1-24-16</inkml:trace>
  <inkml:trace contextRef="#ctx0" brushRef="#br0" timeOffset="5628">5226 733 0,'0'-24'16,"0"-25"-16,0 24 16,-24 1-16,24 0 0,0-1 15,0 1-15,0 48 32,24 1-32,-24 23 15,25-23-15,-25-1 0,0 25 16,0-25-16,24 1 15,-24-1-15,0 1 0,25-1 16,-1-48 15,-24-1-31,25 25 0,-25-24 16,24-1-16,0 1 16,-24-25-16,25 25 0,-1-25 15,1 25-15,-1-25 16,1 24-16,-1 1 0,25-1 15,-25 50-15,1-1 16,-25 1-16,0 24 16,0-1-16,0 1 0,0 0 15,0 0-15,0 0 16,24 0-16,-24-1 0,0-23 16,24-1-16,1 1 15,-1-25-15</inkml:trace>
  <inkml:trace contextRef="#ctx0" brushRef="#br0" timeOffset="5832">5935 440 0,'0'-73'0,"0"24"0,0 0 16,0 0-16,0 25 0,0-1 16,0 50-1,0-1-15,0 25 0,0 0 16,0 0-16,24 24 0,-24 0 15,0 1-15,0-1 16,0 0-16,25-24 0,-25 0 16,0 0-16,0-1 15,0-23-15,-25-1 0</inkml:trace>
  <inkml:trace contextRef="#ctx0" brushRef="#br0" timeOffset="7117">5837 782 0,'0'-49'0,"-24"25"16,24-1-16,24 1 16,-24-1-16,24 1 15,1 0-15,24-1 0,0 25 16,-1-24-16,1 24 0,0-25 16,0 25-16,0 0 15,0 0-15,-1 25 0,1-1 16,-24-24-16,-1 25 15,1-1-15,-25 0 0,24 1 16,-24-1-16,0 1 16,0-1-16,0 1 0,0-1 15,0 0-15,0 1 16,-24-25-16,-1 24 16,1-24-1,-1 0-15,1 0 16,-1 0-16,1-24 15,48 24 17,-24-25-32,25 25 15,-25-24-15,24 24 0,1-24 16,-1 24-16,-24-25 16,25 25-16,-25-24 0,24 24 15,-24-25-15,24 25 16,-24-24-1,25 24-15,-1 0 16,1 0 0,-25 24 31,0 1-32,0-50 157,-25 1-141,25-1-31,-24 1 16,24 0 15,-25 24 0,25 24-15,0 0 0,0 1-1,0-1-15,0 1 0,0-1 16,-24 1-16,24 23 16,0-23-16,24-1 0,1 1 15,24-1 1,-25-24-1,1 0-15,-1 0 0,25-24 0,-25-1 16,1 1-16,-1-1 16,0 1-16,-24 0 0,25-1 15,-25 1-15,0-1 0,0 1 16,0-1-16,0 1 16,0 0-16,0-1 0,0 50 31,0-1-31,24 25 15,1 0-15,-25 0 0,24 24 16,1 24-16,-25-23 16,24 23-16,0-23 0,-24-1 15,0 25-15,0-50 0,0 26 16,0-25-16,-24-25 16,0 0-16,-1 1 0,-24-25 15,0 0-15,1-25 16,-1 1-16,0 0 0,0-25 15,25 0-15,-1-24 16,25-1-16,25-23 0,-1 23 16,25-23-16,24 23 0,0 26 15,1-26-15,-1 50 16,0 24-16,-24 0 0,0 24 16,-25 1-16,-24 24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56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293 245 0,'0'-24'0,"24"-1"16,-24 1 0,25-1-16,-25 1 0,24 0 15,1-1-15,-1 1 16,0 24 0,1-25-16,-1 25 0,1 0 15,-1 0-15,1 0 16,-1 0-16,0 25 0,1-1 15,-1 1-15,1-1 16,-25 0-16,0 1 16,-25-1-16,1 1 0,-1-1 15,1 1-15,0-1 16,-25-24-16,24 24 0,1-24 16,-1 0-16,1 0 0,48 0 46,1-24-46,-1 24 16,1-24-16,24 24 0,-1-25 16,1 1-16,-24-1 0,24 1 15,-1 24-15,1-25 16,0 1-16,0 0 0,-25-1 16,1 25-16,-1-24 15,1 24-15,-1-25 16,-48 25-1,-1 0 1,1 0-16,-1 25 0,1-25 16,0 24-16,-1-24 0,25 25 15,-24-1-15,-1 0 16,25 1-16,0-1 16,0 1-16,0-1 15,0 1-15,25-25 0,-25 24 16,24 0-16,-24 1 15,25-25-15,-25 24 0,24-24 16,25 25-16,-25-25 0,1 0 16,24 0-16,-25 0 15,25 0-15,-25 0 0,1 0 16,-1 0-16,0 0 16</inkml:trace>
  <inkml:trace contextRef="#ctx0" brushRef="#br0" timeOffset="1072">0 929 0,'0'-24'31,"24"24"16,1 0-31,-1 0 0,1 0-16,-1 0 0,25 0 15,0 0-15,0 0 0,24 0 16,0 0-16,25 0 15,-1 0-15,1 0 0,24 0 16,-24 24-16,0-24 16,-1 0-16,1 0 0,-25 0 15,25 0-15,-25 0 0,-24 0 16,24 0-16,-24 0 16,0 0-16,0 0 0,-25 0 15,25 0-15,-24 0 16,-1 0-16,0 0 15,-48 0 17,0-24-32</inkml:trace>
  <inkml:trace contextRef="#ctx0" brushRef="#br0" timeOffset="5780">1172 1442 0,'0'-25'16,"-24"25"-16,-1 0 15,1-24-15,-1 24 16,25 24 31,-24-24-47,24 25 15,-24-25-15,-1 0 0,25 24 16,-24-24-16,-1 25 16,1-25-16,0 0 0,-1 0 15,-24 0-15,25 0 16,-1 0-16,1-25 0,-25 25 15,49-24-15,-24 24 0,-1-25 16,1 25-16,24-24 16,0 0-16,0-1 15,0 1-15,24-1 16,1 1-16,-1 24 16,25 0-16,-25 0 0,1 0 15,-1 0-15,1 0 16,-1 24-16,1 1 0,-1-1 15,-24 1-15,0 23 16,0-23-16,0 24 0,0-25 16,0 25-16,-24-25 0,-1 1 15,1-1-15,-25 25 16,24-24-16,-23-25 0,23 24 16,-24 0-16,0 1 15,1-25-15,-1 24 0,24-24 16,-23 0-16,23 0 0,1 0 15,-1 0-15,1-24 16,24-1-16,0 1 16,24 24-16,1-24 15,-1-1-15,1 1 0,-1-1 16,0 1-16,1 24 0,-1-25 16,1 25-1,-1 25-15,0-1 16,1 1-16,-25-1 15,24-24-15,1 25 0,-1 23 16,1-23-16,23-25 0,1 24 16,0 1-16,0-1 15,24 1-15,-24-25 0,0 0 16,0 24-16,24-24 16,-24 0-16,-25 0 0,25-24 15,-24 24-15,-1-25 0,0 1 16,1-1-16,-25 1 15</inkml:trace>
  <inkml:trace contextRef="#ctx0" brushRef="#br0" timeOffset="6236">2027 929 0,'0'-24'16,"24"-1"15,1 25-16,-1 0-15,1 0 16,-1 0-16,25 0 0,-25 0 16,1 0-16,24 0 0,-25 0 15,1 0-15,-1 0 16,0 0-16,1 25 16</inkml:trace>
  <inkml:trace contextRef="#ctx0" brushRef="#br0" timeOffset="6457">2174 1124 0,'-25'25'16,"50"-25"31,-1 0-32,0 0-15,1 0 0,-1-25 16,1 25-16,24 0 0,-25 0 16,0 0-16,1-24 15,-1 24-15</inkml:trace>
  <inkml:trace contextRef="#ctx0" brushRef="#br0" timeOffset="7428">3297 489 0,'0'-24'16,"0"0"15,-24 24-16,-1 0 1,25 24 0,0 0-1,0 1-15,0-1 16,0 25-16,25-24 0,-25-1 16,24 25-16,0-25 15,1 1-15,24-1 0,-25 1 16,25-1-16,0 0 0,0-24 15,-1 25-15,1-25 16,-24 0-16,24 0 0,-25-25 16,0 25-16,-24-24 0,25 0 15,-25-1-15,0 1 16,0-1-16,0 1 0,-25-1 16,25-23-16,-24 23 15,24 1-15,0-1 0,0 1 16,-24-1-16,24 50 31,0-1-15,0 1-16,0 24 15,0-1-15,24-23 0,-24 24 16,24 0-16,1 24 0,-1-24 16,1-1-16,-25 1 15,24 0-15,1 0 0,-25 0 16,24 0-16,-24 0 15,24-1-15,-24-23 0,0 24 16,0-25-16,-24 0 0,24 1 16,-24-1-16,24 1 15,-25-25-15,1 24 0,-1-24 16,1 0-16,-1 0 16,1 0-16,0 0 0,-1 0 15,1-24-15,-1 24 0,1-25 16,-1 1-16,1-1 15,24-23-15,-24 23 0,24 1 16,0-25-16,0 25 16,0-25-16,0 24 0,24 1 15,-24-1-15,24 1 0,1 24 16,-1-24-16,1 24 16,-1 0-16,1 0 15,-1 0-15,0-25 0,1 25 16,-1 0-16,1 0 15</inkml:trace>
  <inkml:trace contextRef="#ctx0" brushRef="#br0" timeOffset="8677">4225 392 0,'0'-25'0,"-24"1"16,24-1-16,-25 1 0,25 0 16,-24 24-16,24-25 0,-25 1 15,25-1-15,-24 25 16,0-24-16,-1 0 0,1-1 16,-1 25-16,-24-24 15,1-1-15,23 25 0,-48-24 16,24 24-16,0-25 0,0 25 15,1 0-15,-1-24 16,0 24-16,0 0 0,0 0 16,0 0-16,25 24 15,-25-24-15,0 25 0,0-1 16,25 1-16,-25-1 0,0 1 16,25-1-16,-25 0 15,0 1-15,25 24 0,-25-25 16,24 25-16,1 0 15,0-25-15,-1 25 0,1 0 16,-1 0-16,1 0 0,-1-1 16,25 1-16,-24 0 15,24 0-15,-24 0 0,24 0 16,0-1-16,-25 26 16,25-25-16,0-1 0,0 1 15,0-24-15,25 24 0,-25-1 16,24 1-16,0 0 15,1-24-15,-1 23 0,1 1 16,-1 0-16,25-25 16,-25 25-16,25-24 0,0 24 15,0-25-15,-25 25 0,25-25 16,0 1-16,0-1 16,0 1-16,0-1 0,24 0 15,-24 1-15,24-1 16,-24-24-16,0 25 0,24-25 15,-24 24-15,0-24 0,-1 0 16,26 0-16,-25 0 16,-1-24-16,-23 24 0,24-25 15,0 25-15,-1-24 0,1-1 16,0 1-16,0 0 16,0-25-16,0 24 0,-1 1 15,1-25-15,0 25 16,0-25-16,0 24 0,-25 1 15,1-25-15,-1 25 0,1-25 16,-1 24-16,0 1 16,-24-25-16,0 25 0,25-25 15,-25 0-15,0 0 16,0 0-16,0 0 0,0 1 16,0-1-16,0 0 0,0 0 15,0 0-15,0 0 16,-25 0-16,25 25 0,-24-25 15,24 25-15,-24-25 16,24 25-16,-25-25 0,1 24 16,-1-24-16,-24 1 0,25 23 15,-25-24-15,25 25 16,-25-25-16,24 25 0,-23-1 16,23 1-16,1-1 0,-1 25 15,1-24-15,-1 24 16,1 0-16,24-24 0,-24 24 15,-1-25 1,1 1-16,-1 24 16,25-25-1,-24 25-15,0 0 78,-1 0-62,1 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26.9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492 267 0,'25'0'15,"-1"0"17,0 0-32,1-24 15,-25-1 16,24 25-31,-24-24 0,0 0 16,25-1-16,-25 1 16,-25-1-1,1 1-15,-1-1 16,1 25-16,0-24 16,-25 24-16,0-24 0,0 24 15,0 0-15,0 24 16,1 0-16,-1 1 0,0-1 15,24 1-15,1-1 0,0 25 16,-1-25-16,1 25 16,24 0-16,0-24 0,24 23 15,1-23-15,-1 24 0,0-25 16,25 1-16,0-1 16,24 0-16,-24-24 0,24 25 15,1-1-15,-25-24 16,24 25-16,-24-1 0,0 0 15,-1 1-15,-23-1 0,-1 25 16,1-24-16,-25-1 16,0 0-16,0 25 0,0-24 15,-25-1-15,25 1 16,-49-25-16,25 24 0,0 0 16,-25-24-16,-25 0 0,26 0 15,-1 0-15,-25 0 16,26-24-16,-1 24 0,0-24 15,0-1-15,25 1 16,-1 24-16,25-25 0,0 1 16,-24 24-16,24-25 0,24 25 15,1 0 1,-1 25 0</inkml:trace>
  <inkml:trace contextRef="#ctx0" brushRef="#br0" timeOffset="504">1103 731 0,'0'25'15,"24"-25"48,1 0-47,-1 0-16,0 0 15,1 0-15,-1 0 0,1 0 16,-1 0-16,25-25 15,-25 25-15,1-24 0,-1-1 16,-24 1 0,0 0-16,0-1 15,-24 1-15,-1 24 0,1-25 16,0 25-16,-25-24 16,24 24-16,-24 0 0,25 24 15,0-24-15,-25 25 0,24-1 16,25 25-16,-24-25 15,24 1-15,0 24 0,24-25 16,-24 25-16,25 0 16,-1-25-16,1 1 0,23-1 15,1 1-15,-24-1 16,24-24-16,-1 0 0,-23 0 16,24 0-16,-25 0 0</inkml:trace>
  <inkml:trace contextRef="#ctx0" brushRef="#br0" timeOffset="888">2153 707 0,'0'-25'16,"0"1"-1,0 0 1,0-1 0,-24 1-1,-1 24-15,1 0 16,-1 0-16,-24 0 0,25 0 16,0 0-16,-25 24 15,24 1-15,1-1 0,-1 0 16,1 1-16,24 24 0,0-25 15,0 25-15,0-25 16,0 1-16,0 24 0,24-25 16,1 1-16,24-1 15,-25-24-15,25 24 0,0-24 16,0 0-16,0 0 0,-1-24 16,26 24-16,-50-24 15,25-1-15</inkml:trace>
  <inkml:trace contextRef="#ctx0" brushRef="#br0" timeOffset="1152">2593 365 0,'0'-49'0,"0"0"0,-25 25 16,25-1-16,-24 1 16,24 0-16,-25 24 15,25 24 1,-24 0-16,24 1 15,0 24-15,24-25 0,1 25 16,-25 24-16,24-24 16,1 24-16,-1-24 0,-24 0 15,24 24-15,1-24 0,-1 0 16,-24-25-16,0 25 16,25-24-16,-25-1 0,0 1 15</inkml:trace>
  <inkml:trace contextRef="#ctx0" brushRef="#br0" timeOffset="1369">2470 658 0,'0'-24'16,"0"-1"-1,25 25 1,-1 0-16,1 0 0,24 0 15,-25 0-15,25 0 0,0 0 16,-25 0-16,25 0 16,-25-24-16,1 24 0,-1 0 15,1 0-15,-50 0 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29.7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49 595 0,'0'-25'15,"0"1"1,0-1 0,0 50 15,0-1-31,0 25 0,0-25 16,0 25-16,0 0 15,0 24-15,0-24 0,0 0 16,0 0-16,-24 0 15,24 0-15,0-1 0,-25-23 16,25-1-16,0 1 0,0-1 16,0-48 15,0-1-15,0 1-16,0-1 0,0-23 15,0-1-15,0-25 0,25 26 16,-25-26-16,24-23 15,-24 23-15,24 1 0,1 24 16,-1-24-16,1 24 16,-1 25-16,1-1 0,-1 25 15,0 0-15,1 25 0,-1-1 16,25 1-16,-25 23 16,1 1-16,-1 0 0,25 24 15,-24-24-15,-1 0 16,0 24-16,1-24 0,-1 0 15,1 0-15,-1 0 0,-24-25 16,0 25-16,0-25 16,25 1-16,-25-1 0,0 1 15</inkml:trace>
  <inkml:trace contextRef="#ctx0" brushRef="#br0" timeOffset="211">196 766 0,'-25'0'0,"1"0"15,-1-25-15,50 25 16,24 0 0,-25-24-16,25 24 15,0 0-15,-1 0 16,26 0-16,-25-25 0,-1 25 15,26 0-15,-25 0 16,-1-24-16,1 24 0</inkml:trace>
  <inkml:trace contextRef="#ctx0" brushRef="#br0" timeOffset="625">879 521 0,'-24'-24'0,"24"-1"16,0 1-16,0 0 15,0-1-15,24 50 16,-24-1 0,25 0-16,-1 1 15,-24 24-15,25 0 0,-1-1 16,0 1-16,1 0 0,-25 0 16,24 0-16,1 0 15,-1-1-15,1 1 0,-25-24 16,24 24-16,-24-25 15,24 0-15,1 1 16,-1-25-16,-24-25 16,25 1-1,-25 0-15,24-1 0,-24-24 16,25 0-16,-25-24 16,24 24-16,-24-24 0,0 0 15,24 0-15,-24-1 0,0 25 16,25 1-16,-25-1 15,0 24-15,-25 50 47,25-1-47,0 1 16</inkml:trace>
  <inkml:trace contextRef="#ctx0" brushRef="#br0" timeOffset="1190">2125 350 0,'0'-24'0,"-24"-1"16,-1 1-1,1 24-15,-25 0 16,24 0-16,1 0 0,-25 0 15,25 24-15,-1 1 0,1-1 16,-1 25-16,1 0 16,0 0-16,-1 0 0,25 0 15,0 24-15,0 0 16,0-24-16,0 24 0,0-24 16,25 0-16,-1 0 0,0-25 15,1 25-15,24-25 16,-25-24-16,25 25 0,-25-25 15,1 0-15,24 0 16,-25 0-16,1-25 0,-1 1 16,0-25-16,1 25 0,-1-25 15,1 0-15,-1 0 16,-24 0-16,24 1 0,-24-1 16,25 24-16,-25 1 15,0-1-15,24 25 0,1 25 31,-25-1-31,0 1 16,0-1-16,24 1 0,-24 23 16,0 1-16,25-24 15,-25 23-15,24 1 0,-24-24 16,0 24-16,24-25 0,-24 0 16,0 1-16,0-1 15,0 1-15,0-1 0,25-24 31</inkml:trace>
  <inkml:trace contextRef="#ctx0" brushRef="#br0" timeOffset="1662">3200 204 0,'0'-25'0,"0"1"16,0-1-16,0 1 15,-25 24 1,25 24-16,-24 1 0,-1-1 16,1 1-16,-1-1 0,25 1 15,-24 23-15,0-23 16,24 24-16,-25 0 0,25-1 16,0 1-16,0 0 0,25 24 15,-1-24-15,-24 25 16,24-1-16,1-24 0,24-1 15,-25 1-15,1 0 0,23 0 16,1 0-16,-24-25 16,23 1-16,-23-1 0,24-24 15,-25 25-15,1-25 16,-1 0-16,0 0 0,-24-25 16,0 1-16,-24-1 15</inkml:trace>
  <inkml:trace contextRef="#ctx0" brushRef="#br0" timeOffset="3360">3957 497 0,'0'-25'31,"0"1"-15,24 0 0,0 24-1,1 0-15,-1 24 16,1 0-16,24 1 15,-25 24-15,0 0 0,25-1 16,-24 1-16,-1 0 16,1-25-16,-25 25 0,24 0 15,-24-24-15,0-1 0,0 0 16,0 1 0,-24-25-16,-1 0 15,1-25 1,24 1-16,0 0 0,0-1 15,0 1-15,0-25 0,0 0 16,0-24-16,24 24 16,1 0-16,-25-24 0,48 24 15,-23 0-15,-1 0 16,25 25-16,-24-1 0,23 25 16,-23 0-16,-1 25 0,25-25 15,-24 49-15,-1-25 16,0 1-16,1 23 0,-1 1 15,-24 0-15,25 0 0,-25-25 16,0 25-16,0-24 16,0 23-16,0-23 0,0-1 15,0 1-15,0-1 16,-25-24 0,25-24-16,0-1 15,0 1 1,0-25-16,0 25 0,0-25 15,25 0-15,-1 0 16,0 0-16,1 0 0,-1 25 16,1-25-16,24 25 0,-25 24 15,25 0-15,-25 0 16,25 0-16,-24 24 0,23 1 16,-23 23-16,-1-23 15,-24 24-15,25 0 0,-25-1 16,24 1-16,-24 0 0,0-25 15,0 25-15,0-24 16,0 24-16,0-25 0,0 0 16</inkml:trace>
  <inkml:trace contextRef="#ctx0" brushRef="#br0" timeOffset="3906">5617 82 0,'0'-25'16,"-24"25"-16,24-24 15,24-1 1,1 25 0,-1 0-16,1 0 0,-25 25 15,24-25-15,25 24 0,-25 1 16,1 23-16,24-23 16,-25 24-16,25 24 0,-25-24 15,25 24-15,-24 0 16,-1 1-16,0-1 0,1 0 15,-25-24-15,0 24 0,-25-24 16,25 0-16,-24 0 16,-25-25-16,25 1 0,-1-1 15,1 1-15,0-1 16,-1-24-16,1 0 0,24-24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40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11261 8651 0,'0'-24'0,"25"24"31,-1 0-15,-24 24-1,0 1 1,0-1-16,0 0 0,0 1 16,-24-1-16,24 25 0,0 0 15,0 0-15,0 0 16,0-1-16,-25 26 0,25-25 15,0 24-15,0-24 16,0-1-16,0 26 0,0-25 16,0-1-16,-24 1 0,24 0 15,0 0-15,0-25 16,0 1-16,-25 24 0,25-25 16,0 1-16,0-1 15,-24-24-15,24 24 0,0 1 16,0-50 31,24 25-47,1 0 15,-1-24-15,25 24 16,-24 0-16,23 0 16,1 0-16,0-24 15,0 24-15,24 0 0,25 0 16,-25 0-16,25 0 0,24-25 15,-24 25-15,24 0 16,-25 0-16,1 0 0,24 0 16,-24 0-16,-25 25 15,25-25-15,-25 0 0,-24 0 16,24 0-16,-48 0 0,24 0 16,-25 0-16,0 0 15,1 0 1,-25-25-1,-25 1 64,1-1-48,24 1-16,0-1-15,0 1 0,0 0 16,0-1-16,0 1 16,0-25-16,0 0 0,0 0 15,0 0-15,0-24 0,0 24 16,0-24-16,0 0 16,0-1-16,0 26 0,-24-26 15,24 1-15,0 24 16,0 0-16,0 25 0,0-25 15,-25 25-15,25-25 0,0 24 16,0 1-16,0 0 16,0-1-16,0 1 15,0-1 1,0 1-16,0-1 31,0 50 63,-24-25-63,-1 0-31,1 0 16,-25 24-16,25-24 0,-1 0 15,-24 0-15,0 0 16,1 0-16,-1 0 0,-24 0 16,24 0-16,-25 0 0,1 0 15,24 0-15,-24 0 16,24 25-16,-24-25 0,24 0 16,0 0-16,0 0 15,1 24-15,-1-24 0,0 0 16,24 0-16,-23 25 0,23-25 15,1 0-15,-1 24 16,-24-24-16,25 0 0,0 0 16,-1 24-16,-24-24 15,25 0-15,-1 0 0,1 0 16,0 0-16,-1 25 0,1-25 16,-1 0-1,1 0 16,0 0-15,-1 0-16,1 24 16,-1-24-16,1 0 15,-1 0 1,50 0 15,-1 0 0,-24-24 1,0-1 46,25 25-63,-50 0 17,25 25-17,-24-25-15,24 24 16,-25 1-16,1-1 0,0 1 16,24-1-16,-25 0 0,1 25 15,-1-24-15,1-1 16,-1 0-16,25 1 0,-24-1 15,24 1-15,0-1 16,-24 1 0,24-50 15,0 1-15,24-1-16,0 1 15,1-1 1,-25-23-16,49 23 0,-25-24 15,1 1-15,-1-1 16,25 0-16,-25 0 0,25 0 16,-24 0-16,23-24 0,1 24 15,0-24-15,0 24 16,0-24-16,0 24 0,-1-24 16,1 24-16,0 0 15,-24 25-15,23-25 0,-23 24 16,-1 1-16,1 24 0,-25-25 15,24 25-15,1 0 32,-1 25 61,0-25-77,-24 24-16,25-24 0,-1 0 16,1 25-1,-1-25-15,1 0 16,-1 0-16,0 24 16,1-24-16,-1 0 0,1 25 15,-1-25-15,0 24 0,25-24 16,-24 24-16,-1 1 15,25-1-15,0 25 0,0-25 16,0 1-16,-1 24 16,1-25-16,0 25 0,24-25 15,-24 25-15,0-24 0,0-1 16,24 25-16,-24-25 16,0 1-16,0 24 0,0-25 15,-25 1-15,25-1 16,0 0-16,-25 1 0,1-1 15,-1 1-15,0-1 0,1-24 16,-1 25-16,-24-1 16,25-24-16,-1 24 0,-24 1 15,24-25 1,-24 24-16,25-24 0,-25 25 16,24-25 30,-48-25 33</inkml:trace>
  <inkml:trace contextRef="#ctx0" brushRef="#br0" timeOffset="678">11945 9066 0,'-24'0'0,"24"25"15,0-1 1,0 1-1,0-1-15,0 0 16,0 25-16,0-24 16,0 23-16,0 1 0,0-24 15,0 24-15,0-1 16,0-23-16,0 24 0,0-25 16,0 1-16,0-1 0,0 0 15,0-48 32</inkml:trace>
  <inkml:trace contextRef="#ctx0" brushRef="#br0" timeOffset="1110">11970 9164 0,'0'-24'0,"24"24"0,-24-25 16,0 1-16,24 24 16,-24-25-1,25 25-15,-1 0 16,1 0-16,23 0 0,-23 0 16,-1 0-16,25 0 15,0 25-15,-25-25 0,25 0 16,-24 0-16,-1 0 0,1 24 15,-1-24-15,0 25 16,-24-1 0,0 0-1,-24 1-15,24-1 0,0 25 16,0-25-16,0 1 0,0 24 16,0-25-16,0 25 15,0-25-15,0 1 0,0 24 16,0-25-16,0 1 15,24-1-15,-24 0 0,0 1 16,0-1-16,-24-48 47,24-1-31</inkml:trace>
  <inkml:trace contextRef="#ctx0" brushRef="#br0" timeOffset="1686">10773 8871 0,'24'0'16,"-48"0"15,-1 0-15,1 0-16,-25 0 0,25 0 15,-25 0-15,0 0 16,0 0-16,-24 0 0,24 0 16,-24 0-16,-25 0 15,25 0-15,-49-25 0,24 25 16,0 0-16,1 0 0,-1 0 16,25 0-16,-1 0 15,26 0-15,-1 0 0,24 25 16,1-25-16</inkml:trace>
  <inkml:trace contextRef="#ctx0" brushRef="#br0" timeOffset="2076">9552 8627 0,'24'0'0,"0"0"31,-24 24 1,-24-24-32,24 24 15,-24 1-15,-1-1 0,1 1 16,-1-1-16,-23 25 15,23-25-15,-24 1 0,25-25 16,-25 24-16,25 1 16,-1-25-16,25 24 0,-24-24 15,48 0 17,1 25-32,-1-25 15,0 24-15,25-24 16,-24 24-16,24-24 0,-25 25 15,25-1-15,-25 1 0,25-1 16,-25 1-16,1-25 16,-1 24-16,-24 0 0</inkml:trace>
  <inkml:trace contextRef="#ctx0" brushRef="#br0" timeOffset="12180">10871 6526 0,'-25'0'0,"1"0"0,-1 0 16,1 0-16,-1 0 0,1 0 15,0 0-15,-1 0 0,1 0 16,48 0 31,1 0-47,-1 0 0,25 0 16,0 0-16,24 0 0,25 0 15,24 0-15,24 0 16,1 0-16,24 0 0,24 0 15,1 0-15,23-24 16,-23 24-16,-1 0 0,25 0 16,-25-25-16,-24 25 0,25 0 15,-50 0-15,25 0 16,-49-24-16,-24 24 0,0 0 16,-25 0-16,-24 0 15,-25 0-15,1 0 0,-50 0 31,1 0-15,-1 0-16</inkml:trace>
  <inkml:trace contextRef="#ctx0" brushRef="#br0" timeOffset="12629">12238 6917 0,'-24'24'16,"-1"-24"0,50 0 15,-1 0-16,1 0-15,23 0 16,1 0-16,25 0 16,-1 0-16,25 0 0,24 0 15,0 0-15,24 0 0,1 0 16,24 0-16,-25 0 16,1 0-16,24 0 0,-49 0 15,0 0-15,-24 0 16,-1 0-16,-23 0 0,-25 0 15,-1 0-15,-23 0 0,-1 0 16,-48 0 15,-1-24-15,1 24 0</inkml:trace>
  <inkml:trace contextRef="#ctx0" brushRef="#br0" timeOffset="13025">14168 6062 0,'0'-24'0,"-25"24"15,25 24 17,0 1-32,0-1 15,0 25-15,25 0 16,-25 24-16,24-24 0,-24 24 0,24 0 15,1 1-15,-1-1 16,-24 0-16,25 1 0,-25-26 16,0 1-16,0 24 15,0-48-15,0 24 0,0 0 16,-25-25-16,25 0 0,0 1 16,-24-1-1,-1-48 1,25-1-16</inkml:trace>
  <inkml:trace contextRef="#ctx0" brushRef="#br0" timeOffset="13704">14192 6282 0,'-24'-24'16,"24"-25"-16,-25 24 0,25 1 15,0-1-15,0 1 16,0 0-16,25 24 16,-1-25-16,0 25 15,25 0-15,25 0 16,-26 0-16,50 0 0,-25 25 16,25-25-16,0 24 0,-1-24 15,1 24-15,24-24 16,-24 25-16,-25-1 0,25-24 15,-49 25-15,24-1 0,-24-24 16,-25 25-16,1-25 16,-25 24-16,0 0 15,0 1 1,-25-1-16,25 1 16,-24-25-16,24 49 0,0-25 15,0 0-15,0 25 16,0 0-16,0 0 0,0-25 15,0 50-15,0-25 0,0-1 16,0 1-16,24 0 16,-24 0-16,0 0 0,0-25 15,0 25-15,0-25 16,-24 25-16,-1-24 0,25-1 16,-24 1-16,-25-25 15,25 24-15,-25-24 0,0 0 16,0 0-16,-24 0 0,24 0 15,-24 0-15,0-24 16,-25 24-16,25 0 0,-1 0 16,1 0-16,24 0 15,-24 0-15,24 0 0,0 24 16,25-24-16,-25 24 0,0 1 31,49-1-31,-24-24 0,24 25 0,-25-25 16,25 24-16,0 0 15</inkml:trace>
  <inkml:trace contextRef="#ctx0" brushRef="#br0" timeOffset="17219">17465 8553 0,'0'-48'0,"0"23"16,0 1-16,24-25 0,-24 24 15,0 1-15,0 0 0,0-1 16,25 25-16,-25 25 16,24-1-1,-24 25-15,0 24 16,0 0-16,0 1 0,24 48 16,-24 0-16,0 0 15,0 25-15,0-1 0,0 25 16,0-24-16,0-1 0,0 1 15,-24-1-15,24 1 16,0-1-16,-24 25 0,24-24 16,0-1-16,-25 1 0,25-1 15,0 25-15,-24-24 16,24-1-16,-25-23 0,25 23 16,-24-24-16,24 0 15,-25 0-15,25 1 0,0-1 16,-24 0-16,24 0 0,0-24 15,-24-1-15,24 1 16,0 0-16,0-25 0,-25 25 16,25-25-16,0 0 15,0 0-15,0 1 0,0-1 16,0-24-16,25 24 0,-25-24 16,0 0-16,24 0 15,-24-1-15,0 1 0,24-24 16,-24 24-16,0-25 15,0 0-15,25 1 0,-25-1 16,24 1-16,1-25 16,-1 0-1,1 0-15,-1 0 16,0 0 0,1 0-16,-1 0 0,1 0 15,24-25-15,-25 25 0,25 0 16,-25 0-1,25 0-15,0 0 0,0 0 0,24 0 16,-24 25-16,24-25 16,0 0-16,25 24 0,0-24 15,-1 0-15,26 25 0,-1-25 16,24 24-16,1-24 16,24 0-16,24 24 0,1-24 15,-1 0-15,25 25 16,24-25-16,-24 0 0,0 24 15,-1-24-15,-23 25 16,-1-25-16,1 0 0,-25 24 16,-1-24-16,1 24 0,0-24 15,-24 0-15,24 0 16,0 25-16,0-25 0,0 0 16,24 0-16,-24 0 0,0 24 15,0-24-15,-24 0 16,-1 0-16,1 25 0,-1-25 15,1 0-15,-25 0 16,24 24-16,1-24 0,-25 0 16,25 0-16,-25-24 0,0 24 15,0 0-15,0 0 16,-24-25-16,-1 25 0,-23 0 16,-1 0-16,-24-24 15,24 24-15,-24 0 0,0 0 16,0-25-16,-1 25 0,1-24 15,0 24-15,0-24 16,0-1-16,0 25 0,0-24 16,-1-1-16,1 25 0,0-24 15,0 24-15,-25-24 16,25 24-16,-24 0 0,23 0 16,1-25-16,0 25 15,0 0-15,0 0 0,0 0 16,-25 0-16,25 0 0,0 0 15,-25 0-15,1 0 16,23 0-16,-48-24 0,25 24 16,-25-25-16,24 1 15,-24-1-15,0 1 16,0 0-16,0-1 0,0 1 16,-24-1-16,24-24 15,0 25-15,-25 0 0,25-1 16,0 1-16,0-1 15,0-23-15,0 23 0,0-24 16,0 25-16,0-25 0,0-24 16,0 24-16,0-24 15,0-1-15,0 1 0,0-25 16,0 25-16,0-25 16,-24 1-16,24-1 0,0-24 15,-24 24-15,24-24 0,0 24 16,0 1-16,24-25 15,0 24-15,1 0 0,-1 0 16,1 1-16,-1-25 16,1 24-16,23-24 0,-23 24 15,-1-48-15,25 24 0,-24-25 16,-1 25-16,0-25 16,-24 1-16,25 24 0,-1-25 15,-24 25-15,0-24 16,0 23-16,0 1 0,0 0 15,0 0-15,0 0 0,-24 24 16,24-24-16,0 24 16,0 1-16,0-1 0,0 0 15,0 25-15,24-25 16,-24 25-16,25 0 0,-1 0 16,1-1-16,-1 1 0,-24 0 15,24-1-15,1 1 16,-1 24-16,-24-24 0,0 0 15,0 0-15,0-1 0,0 1 16,0 0-16,0 0 16,-24 24-16,24-25 0,-25 26 15,1-26-15,24 25 16,-24 1-16,-1-1 0,25 0 16,-24 24-16,24-23 15,-25-1-15,25 24 0,-24-24 16,24 1-16,-25 23 0,25-24 15,-24 25-15,24 0 16,0-25-16,-24 24 0,24-24 16,0 25-16,-25-25 0,25 25 15,0-1-15,-24 1 16,24-25-16,0 25 0,0-1 16,-25 1-1,25-1-15,0 1 0,0 0 16,0-1-16,0 1 15,0-1 1,0 1-16,-24-1 16,24 1-1,-25 24 79,1 0-94,0 0 16,-25-24-16,0 24 15,-24 0-15,-25-25 0,0 25 16,-24-24-16,0-1 16,-24 1-16,-1-1 0,-24 1 15,24 24-15,-24-24 0,25-1 16,-1 25-16,1 0 15,24 0-15,0 0 0,0 25 16,-1-25-16,1 24 16,0-24-16,0 24 0,0-24 15,-49 0-15,0 0 0,-24 0 16,-1 0-16,-48-24 16,24 0-16,0-1 0,1 1 15,-1-1-15,49 1 16,0 24-16,0-25 0,49 1 15,0 24-15,0 0 0,24-24 16,0 24-16,1 0 16,-1 0-16,0-25 0,0 25 15,1 0-15,-1 0 16,0 0-16,1 0 0,-25 0 16,24 0-16,0 0 0,0 0 15,1 0-15,-1-24 16,0 24-16,1 0 0,23 0 15,-23 0-15,-1 0 16,25 0-16,-25 0 0,25 0 16,-25 0-16,25 0 0,0 0 15,-1 0-15,1-25 16,0 25-16,0 0 0,24 0 16,0 0-16,0-24 0,0 24 15,0 0-15,0 0 16,1 0-16,23 0 0,-24 0 15,-24 0-15,24 0 16,0 0-16,-24 0 0,0-25 16,24 25-16,-24 0 15,24 0-15,24 0 0,-23 0 16,-1 25-16,24-25 0,1 0 16,-1 24-16,1-24 15,0 0-15,-1 25 0,1-25 16,-1 24-16,1 1 0,0-25 15,-1 24-15,1 0 16,-1-24-16,25 25 0,-24-1 16,24 1-16,0-1 15,0 1-15,0-1 0,0 0 16,0 1-16,24 24 0,-24-25 16,0 25-16,0 0 15,0 0-15,0 0 0,0-1 16,0 1-16,-24-24 15,24 23-15,0 1 0,0 0 16,0-24-16,0 23 0,0-23 16,0 24-16,0 0 15,0-1-15,0 1 0,24 0 16,-24 0-16,0 24 16,0-24-16,0 0 0,0 24 15,-24-24-15,24 0 0,0 0 16,-25 0-16,25-1 15,0 1-15,-24 0 0,24 0 16,-24-25-16,24 25 16,0 0-16,-25 0 0,25 0 15,0 0-15,-24-1 0,24 1 16,-25 0-16,25 0 16,0 0-16,-24-25 0,-1 25 15,25 0-15,-24-25 0,24 1 16,-24 24-16,-1-25 15,25 0-15,0 1 16,-24 24-16,24-25 0,-25 1 16,25-1-16,0 0 0,0 1 15,0-1-15,0 1 16,0 24-16,0-25 0,0 0 16,0 1-16,0 24 0,0-25 15,0 1-15,0 23 16,25-23-16,-25-1 0,0 1 15,0-1-15,0 0 16,0 1-16,24-25 0,-24 24 16</inkml:trace>
  <inkml:trace contextRef="#ctx0" brushRef="#br0" timeOffset="18055">14827 9628 0,'-24'0'16,"24"-24"-1,0-1 1,24 50 31,-24-1-47,0 0 0,24 25 15,-24 0-15,25 0 16,-1 0-16,1 24 0,-1-24 16,-24 24-16,25-24 0,-1 0 15,0 0-15,1-25 16,-25 1-16,24-1 0,-24 0 15,25-24-15,-1-48 32,-24 23-32,25-24 0,-25 0 15,24-24-15,-24 24 16,24-24-16,-24 0 0,25 0 16,-25 24-16,24 0 15,-24 0-15,25 25 0,-25-1 16,24 25-1,-24 25-15,0-1 16</inkml:trace>
  <inkml:trace contextRef="#ctx0" brushRef="#br0" timeOffset="18462">15462 9921 0,'-24'0'0,"24"24"0,-25-24 16,50 0 15,-1 0-31,0 0 16,1 0 0,-1 0-16,1 0 0,-1 0 15,1-24-15,-1 24 16,0-24-16,-24-1 15,25 1-15,-25-1 16,-25 1-16,1 0 16,0-1-16,-1 1 15,1 24-15,-1 0 0,1 0 16,-1 0-16,-23 0 16,23 24-16,25 1 0,-24 23 15,24-23-15,0-1 0,0 25 16,0 0-16,24-25 15,-24 1-15,25 24 0,23-25 16,-23 0-16,-1-24 16,25 25-16,-24-25 0,23 0 15,-23-25-15</inkml:trace>
  <inkml:trace contextRef="#ctx0" brushRef="#br0" timeOffset="18857">15828 9775 0,'-24'-49'15,"24"24"-15,-24 25 0,24-24 16,24 24 15,-24 24-31,24-24 16,-24 25-16,25-1 0,-1-24 16,-24 25-16,25-1 0,-25 0 15,0 1-15,0-1 16,0 1-16,0-1 0,0 0 15,0 1-15,-25-25 16,25-25 0,0 1-1,0 0-15,25-1 16,-1 1-16,-24-1 0,24 1 16,1 0-16,-1-1 0,1 1 15,24-1-15,-25 25 16,0 0-16,1 0 0,-1 0 15,1 25-15,-25-1 16,24 1-16,-24 23 0,0-23 16,0-1-16,0 1 0,0-1 15,0 0-15,0 1 16,0-1-16</inkml:trace>
  <inkml:trace contextRef="#ctx0" brushRef="#br0" timeOffset="19392">16732 9799 0,'0'-24'16,"24"24"-16,-24-25 15,0 1-15,0-1 16,-24 25-16,24-24 15,-24 24-15,-1 0 0,-24 0 16,25 0-16,0 24 0,-1-24 16,1 25-16,-1-1 15,1 1-15,-1-25 0,25 24 16,-24 0-16,24 25 16,0-24-16,0-1 15,24 0-15,1-24 0,-1 25 16,1-25-16,-1 0 15,1 0-15,23-25 0,-23 1 16,-1 24-16,25-49 16,-25 25-16,1-1 0,-1-23 15,-24-1-15,25 24 0,-25-24 16,0-24-16,0 24 16,0 0-16,0 1 0,0 23 15,0-24-15,0 25 16,24 48-1,-24 1-15,0-1 16,0 25-16,0 0 16,0 0-16,0 0 0,0 24 15,0-24-15,0 0 16,0-25-16,0 25 0,0-25 16,0 1-16,0-1 0,0 0 15,25-24 1</inkml:trace>
  <inkml:trace contextRef="#ctx0" brushRef="#br0" timeOffset="20076">17147 9677 0,'25'0'0,"-25"-25"0,0 1 16,-25 24-1,1 0 1,-1 24-16,1 1 15,24-1 1,-24 1-16,24-1 0,0 1 16,0-1-16,0 0 0,0 1 15,24-1-15,0 1 16,-24-1-16,25-24 0,-1 0 16,1 0-16,24 0 15,-25-24-15,0-1 0,1 1 16,-1-1-16,1-23 0,-1 23 15,-24 1-15,0-25 16,0 24-16,-24 1 0,24-25 16,-25 49-16,1-24 15,-1 24-15,1 0 0,0 0 16,-1 24-16,25 1 31,25-1-31,-1-24 16,0 0-16,1 0 15,-1 0-15,1 0 0,-1 0 16,0-24-16,1 24 16,-25-25-16,24 25 15,-24-24-15,25 24 0,-25-25 16,24 1 0,1 24-16,-1 0 15,-24 24-15,24 1 0,1-1 16,-1 1-16,1-1 15,-25 25-15,24-25 0,-24 25 16,0-24-16,0-1 16,0 0-16,-24-24 0,-1 25 15,1-25-15,24-25 16,-25 25-16,25-24 16,0-25-1,0 0-15,0 0 0,25 1 16,-1-1-16,25 0 0,-24 0 15,23 25-15,-23-25 0,-1 24 16,25 1-16,-25 24 16,1 24-16</inkml:trace>
  <inkml:trace contextRef="#ctx0" brushRef="#br0" timeOffset="20826">13777 11484 0,'0'-24'0,"0"-1"16,0 1-1,0-1-15,0 1 0,24 0 16,-24-1-16,0 1 15,-24-1-15,24 1 0,-25 24 16,-23-25-16,23 25 0,-24 0 16,0 25-16,-24-25 15,24 24-15,-24 25 0,24-24 16,25-1-16,-25 25 16,25 0-16,24-25 0,0 25 15,0-25-15,24 1 0,25 24 16,0-25-16,0 1 15,24-1-15,0 0 0,0 1 16,1-1-16,-26 1 16,1-1-16,0 1 0,0-1 15,-25 0-15,-24 1 0,0-1 16,-24 1-16,0-1 16,-1 0-16,-24 1 0,0-25 15,-24 24-15,24-24 16,0 25-16,1-25 0,-1 0 15,24 0-15,1-25 0,24 1 16,0-1 0,24 1-16,1 0 0</inkml:trace>
  <inkml:trace contextRef="#ctx0" brushRef="#br0" timeOffset="21228">14168 11777 0,'24'0'16,"0"0"47,1 0-48,-1 0-15,1-24 0,-1 24 16,1 0-16,23-25 0,-23 25 15,-1-24-15,1 0 16,-1-1-16,-24 1 16,0-1-16,-24 1 15,-1-1-15,1 25 16,-1 0-16,-23 0 0,23 0 16,-24 0-16,25 25 15,-25-1-15,25 1 0,-1-1 16,25 1-16,0 23 15,0 1-15,0-24 0,25 23 16,-1-23-16,0-1 0,25 1 16,0-1-16,0-24 15,0 0-15,0 0 0,0-24 16,-1 24-16</inkml:trace>
  <inkml:trace contextRef="#ctx0" brushRef="#br0" timeOffset="21563">14681 11655 0,'0'-24'0,"-25"-1"0,1 1 16,24-1-16,-25 25 0,25-24 16,25 24-1,-1 0 1,1 0-16,-1 24 16,0-24-16,25 25 0,-24-1 15,-1 1-15,0-1 0,1-24 16,-25 25-16,24-1 15,-24 0-15,-24-24 16,-1 0 0,1 0-16,24-24 15,-24 0-15,24-1 16,0-24-16,0 25 16,24-1-16,0-23 0,1 23 15,-1 1-15,1-1 16,-1 1-16,25-1 0,-25 25 15,1-24-15,-1 24 0,1 0 16,-1 0 0</inkml:trace>
  <inkml:trace contextRef="#ctx0" brushRef="#br0" timeOffset="21978">15242 11411 0,'0'-25'31,"0"50"-15,25-25-1,-25 24-15,0 1 16,0-1-16,24 1 0,-24-1 16,0 0-16,25 1 0,-25 24 15,24-25-15,-24 1 16,24-25-16,-24 24 0,25-24 15,-1 0-15,1 0 16,-1 0-16,-24-24 16,24-1-16,1 1 15,-1-1-15,-24-24 0,0 25 16,25 0-16,-25-25 0,0 24 16,24-24-16,-24 25 15,0 0-15,0-1 0,25 25 16,-25 25-1,0-1 1,24 0-16,-24 1 0,0-1 16,0 1-16,24-1 15,-24 1-15,25-25 16</inkml:trace>
  <inkml:trace contextRef="#ctx0" brushRef="#br0" timeOffset="22200">15902 11313 0,'0'-24'31,"0"48"1,0 1-32,0-1 15,0 0-15,0 1 0,0-1 16,0 25-16,0-24 15,0-1-15,0 0 0,0 1 16,24-1-16,0-24 16</inkml:trace>
  <inkml:trace contextRef="#ctx0" brushRef="#br0" timeOffset="22337">15999 11069 0,'0'-49'15,"-24"0"-15,24 25 0,-24-1 16,-1 25 0,25 25-16,0-1 15,0 1-15</inkml:trace>
  <inkml:trace contextRef="#ctx0" brushRef="#br0" timeOffset="22626">16268 11264 0,'49'0'0,"-25"0"16,1 0-16,-1 0 16,1-24-16,-1 24 0,-24-25 15,24 25-15,-24-24 16,-24 24 0,0 0-16,-1 24 15,1-24-15,-25 25 16,24-1-16,1 1 0,0 24 15,-1-25-15,25 0 16,-24 1-16,24 24 0,24-25 16,1 1-16,-1-1 15,0-24-15,25 0 16,0 0-16,0 0 0,0 0 16,0 0-16,0 0 15</inkml:trace>
  <inkml:trace contextRef="#ctx0" brushRef="#br0" timeOffset="22967">16756 11484 0,'25'0'0,"-1"-24"15,-24-1-15,0 1 16,0-1-16,0 1 16,0 0-16,0-1 15,25 1-15,-1 24 32,1 0-17,-1 0 1,0 0-16,1 0 15,-1-25-15,1 1 16,-25 0 0,0-1-16,0 1 15,-25-1-15,1 1 0,-1 24 16,1-25-16,0 25 16,-1 0-16,-24 0 0,25 25 15,-1-25-15,1 24 0,0 25 16,-1-24-16,25 23 15,0 1-15,25-24 0,-1 23 16,0 1-16,25-24 16,0-1-16,0 1 0,0-1 15,-25 0-15,25 1 0</inkml:trace>
  <inkml:trace contextRef="#ctx0" brushRef="#br0" timeOffset="23621">14534 12730 0,'-24'0'15,"24"-25"-15,0 1 16,0-1-16,24 25 0,0 25 31,-24-1-31,0 1 0,0-1 16,25 25-16,-25 0 0,0 0 15,0 24-15,24-24 16,-24 0-16,0 24 0,0-24 16,0-25-16,0 25 15,0-25-15,25 1 0,-25-1 16,0 1-16,0-50 16,0 1-1,0-25-15,0 0 0,0 0 16,0-24-16,0 0 0,-25-25 15,25 0-15,0 1 16,-24 23-16,24 1 0,0 0 16,0 0-16,0 24 15,24 24-15,-24 1 0,25 24 16,-1 0-16,25 0 0,-25 0 16,25 24-16,0 1 15,-25-1-15,1 1 0,24-1 16,-25 49-1,-24-48-15,0-1 0,-24 1 16,-1-1-16,-24 0 0,1 1 16,23-1-16,-24 1 15,0-1-15,25-24 0,0 25 16,-1-25-16</inkml:trace>
  <inkml:trace contextRef="#ctx0" brushRef="#br0" timeOffset="24666">14876 12827 0,'24'0'0,"1"0"0,-1 0 15,1 0-15,-1-24 16,0 24 0,1 0-16,-1 0 15,1 24-15,-1-24 16,1 25-16,-25-1 0,24 1 15,-24-1-15,24 1 0,-24-1 16,0 25-16,0-25 16,0 1-16,-24-1 15,0-24 1,-1 0-16,25-24 0,-24-1 16,24 1-16,0-1 15,24 1-15,1 0 16,-1-25-16,0 24 0,1 1 15,24-25-15,0 25 0,-1-1 16,1 1-16,0-1 16,0 25-16,0-24 0,0 24 15,-25-25-15,0 25 16,1 0-16,-50 0 31,1 25-31,0-25 0,-1 24 16,1 1-16,-1-25 0,25 24 15,-24 1-15,24-1 16,0 0-16,0 1 0,0-1 16,0 1-16,24-1 0,1-24 15,-1 25-15,1-25 16,-1 0-16,0 0 0,1 0 16,-1 0-16,1-25 15,-1 1-15,1 24 16,-25-25-16,0 1 0,0-1 0,0 1 15,0-25-15,-25 25 16,25-1-16,-24 1 0,-1 24 16,1-25-16,-1 1 15,1 24-15,0 0 0,24 24 16,24 1 15,0-25-31,1 0 0,-1 0 16,25 0-16,-24 0 15,-1 0-15,25 0 0,-25-25 16,1 25-16,-1-24 0,0 0 16,-24-1-1,25 25-15,-25-24 16,0 48 15,0 1-15,0-1-1,0 0-15,0 1 0,24-1 16,-24 1-16,25-1 16,-25 1-16,24-1 0,1 0 15,-1-24-15,-24 25 0,49-25 16,-25 0-16,1 0 16,-25-25-16,24 25 0,1-24 15,-1 0-15,-24-1 16,24 1-16,-24-25 0,0 24 15,0-23-15,0 23 0,0-24 16,-24 25-16,24 0 16,0-1-16,0 50 31,0-1-31,0 0 0,0 25 16,0 0-16,24-25 0,-24 25 15,25-24-15,-1-1 16,-24 1-16,25-25 0,-1 0 15,1 0-15</inkml:trace>
  <inkml:trace contextRef="#ctx0" brushRef="#br0" timeOffset="24845">16585 12559 0,'0'-25'0,"0"1"0,0-1 16,-24 25-1,24 25 1,0-1-16,0 1 0,0-1 15,0 1-15,0-1 16,0 0-16,0 1 0,24-1 16,-24 1-16,25-25 15,-1 0 1</inkml:trace>
  <inkml:trace contextRef="#ctx0" brushRef="#br0" timeOffset="24996">16561 12266 0,'-24'-25'16,"-1"-24"-16,1 25 16,-1 24-16,1 0 15,24 24 1,0 1-16,0-1 16,24 1-16</inkml:trace>
  <inkml:trace contextRef="#ctx0" brushRef="#br0" timeOffset="25752">16708 12486 0,'48'24'16,"-23"-24"-16,-1 0 0,1 0 16,-1 0-16,1-24 15,-1 24-15,0-25 0,1 1 16,-25-1 0,0 1-16,0-1 15,-25 25-15,1-24 0,0 24 16,-1 0-16,-24 24 15,25 1-15,-1-25 0,1 24 16,0 25-16,24-24 16,-25-1-16,25 25 0,0-25 15,0 1-15,25-1 0,-25 0 16,24 1-16,0-25 16,1 24-16,-1-24 0,1 0 15,24 0-15,-25-24 16,0-1-16,1 25 0,-1-48 15,1 23-15,-1-24 0,-24 1 16,0-1-16,0 0 16,0 0-16,0 0 0,0 0 15,0 0-15,-24 25 0,24 0 16,0-1-16,-25 25 16,1 25-16,24-1 15,0 0-15,-25 25 16,25 0-16,0-24 0,0 23 15,0 1-15,0 0 16,25-24-16,-1-1 0,1 0 16,-1 1-16,1-25 0,-1 0 15,0 0-15,1 0 16,24 0-16,-25-25 0,-24 1 16,25 24-16,-1-24 0,-24-1 15,24 25-15,-24-24 16,25 24-16,-25-25 0,24 1 15,-24-1 1,25 1-16,-25 0 16,24-1-16,0 1 15,-24-1-15,25-48 32,-25 49-32,0-1 15,-25 25-15,1 0 0,0 0 16,-1 0-16,-24 25 0,25-1 15,0 0-15,-1 1 16,1 24-16,24-25 0,0 25 16,0-25-16,0 25 15,24-24-15,1-1 0,-1 1 16,25-25-16,-25 24 0,25-24 16,-25 0-16,25-24 15</inkml:trace>
  <inkml:trace contextRef="#ctx0" brushRef="#br0" timeOffset="26039">17538 12266 0,'0'-49'0,"-24"24"0,-1 1 16,25 0-16,-24 24 15,24-25-15,24 25 16,-24 25 0,25-1-16,-1 0 0,0 25 15,1-24-15,-1 24 0,1-25 16,-1 25-16,1 0 15,-25-25-15,0 0 0,0 1 16,-25-25 0,1-25-16,-1 25 15,1-48-15,24 23 0,-25 1 16,25-25-16,0 0 16,25 0-16,-1 0 0,25 1 15,-24-1-15,23 0 16,1 24-16,-24 1 0,24 0 15,-25 24-15</inkml:trace>
  <inkml:trace contextRef="#ctx0" brushRef="#br0" timeOffset="28170">4887 1813 0,'-25'0'16,"50"0"31,-1-25-47,1 25 16,24 0-16,-25 0 15,49-24-15,-24 24 0,24 0 16,25 0-16,-25 0 15,25 0-15,-25 0 0,25 0 16,-25 24-16,-24 1 0,24 23 16,-48-23-16,24 24 15,-25 24-15,0-24 0,1 24 16,-25 0-16,0 25 16,0 0-16,24-1 0,-24 1 15,25 0-15,-1 24 16,1-24-16,-1 24 0,25-25 15,0 1-15,0 0 0,-1 24 16,1-24-16,0 24 16,0 0-16,0 0 0,0 25 15,-25-25-15,25 24 0,-25 1 16,1-1-16,-1 1 16,1-1-16,-1-24 0,0 25 15,1-25-15,-1 25 16,1-1-16,-1-24 0,25 25 15,-25-1-15,1 1 0,24-25 16,-25 25-16,1-1 16,-1-24-16,0 0 0,25 25 15,-24-25-15,-1 25 16,0-25-16,25 24 0,-24 1 16,-1-1-16,1-24 0,23 25 15,-23-25-15,-1 25 16,1-25-16,-1 24 0,1-24 15,-1 25-15,0-1 0,-24-23 16,25 23-16,-1 1 16,1-25-16,-1 0 0,0 0 15,1 0-15,-1 0 16,25 0-16,-24 0 0,-1 1 16,25-1-16,-25 0 0,-24 24 15,25-24-15,-1 1 16,-24 23-16,25-24 0,-25 0 15,24 0-15,-24 1 16,24-1-16,-24 0 0,25-25 16,-1 26-16,-24-26 0,25 25 15,-1 1-15,-24-26 16,25 1-16,-1 24 0,-24-24 16,0-1-16,0 1 15,24-25-15,-24 25 0,0 0 16,0-25-16,0 0 0,0 25 15,0-25-15,0 1 16,25-1-16,-25 0 0,0 0 16,24 25-16,-24-25 15,25 1-15,-1-1 0,-24 0 16,25 0-16,-25 1 0,24-26 16,-24 1-16,24 0 15,-24 0-15,0 0 0,0-25 16,0 1-16,0-1 15,0 1-15,0-1 0,-24-24 16,0 0-16,-1 0 16,1 0-16,-25 0 15,24 0-15,-23-24 0,-1-1 16,-25 25-16,26-24 16,-1 24-16,0 0 0,0 0 15,0-25-15,0 25 0,25 0 16,48 0-1,1 0-15</inkml:trace>
  <inkml:trace contextRef="#ctx0" brushRef="#br0" timeOffset="29417">8037 12046 0,'-24'-25'16,"24"1"-16,0 0 15,0-1 1,24 25-16,1-24 15,-1 24-15,1-25 16,24 25-16,-1-24 0,26 24 16,-1-24-16,0 24 0,0-25 15,25 25-15,0 0 16,-25 0-16,25 0 0,-1 25 16,1-25-16,0 24 15,-25 0-15,25 1 0,0 24 16,-1-25-16,1 25 0,0 0 15,-25 0-15,25 24 16,-25-24-16,0 24 0,0 0 16,-24 0-16,24 1 15,1-1-15,-25 0 0,-1 1 16,1 23-16,25-23 0,-50-1 16,25 0-16,0 0 15,-25 25-15,25-25 0,-25 1 16,25 23-16,-24-23 15,24 23-15,-25-24 0,25 25 16,0 0-16,-1 0 0,1-25 16,25 25-16,-26-1 15,26-23-15,-1 23 0,0-24 16,0 1-16,1-1 16,-1 0-16,25 1 0,-25-1 15,0-24-15,1-1 0,-1 26 16,25-25-16,-25-1 15,24 1-15,-23 0 0,23-24 16,1 23-16,24 1 16,-24-24-16,24-1 0,0 25 15,0-25-15,0 1 0,25-1 16,-1 1-16,-23-1 16,48 1-16,-25-1 0,1 0 15,24 1-15,-25-25 16,25 24-16,0-24 0,-24 25 15,24-25-15,-1 24 0,-23-24 16,24 0-16,0 0 16,-24 0-16,23 0 0,1-24 15,-24 24-15,24-25 16,-25-24-16,1 25 0,439-171 31,-464 146-31,0-25 16,0 26-16,-24-26 0,0 25 15,0-24-15,-1 0 0,1 0 16,-25-1-16,1-23 16,23-1-16,-24 25 0,1-25 15,-25 0-15,24 1 16,0 23-16,-24-23 0,0 23 16,-25 1-16,25 24 0,-25-24 15,1 24-15,-25 0 16,24 25-16,-24-25 0,25 0 15,-25 25-15,0-1 16,24-23-16,-24 23 0,0 1 16,25 24-16,-25-25 15,0 1-15,-25 24 63,1 0-48,-1 0-15</inkml:trace>
  <inkml:trace contextRef="#ctx0" brushRef="#br0" timeOffset="30018">18661 13462 0,'-24'0'0,"48"0"63,1 0-48,-1 0 1,1 0-16,24-24 0,-25 24 15,25-24-15,-25-1 0,25 25 16,0-24-16,0-1 16,24 1-16,-24-1 0,0 1 15,0 0-15,-1-1 0,-23 25 16,24-24-16,-25-1 16,1 25-16,-1-24 0,0 24 15,-24 24 16,0 1-31,0-1 16,0 1-16,0-1 16,0 0-16,25 25 0,-25-24 15,0-1-15,24 1 16,-24 23-16,0-23 0,25-1 16,-25 25-16,0-24 0,0-1 15,0 0-15,0 1 16,0-1-16,0 1 0,0-1 15,0 0-15,0 1 16,0-1 0,24-24-16,1 0 31,-25 25-31,24-25 16,-24-25-1,-24 25 1</inkml:trace>
  <inkml:trace contextRef="#ctx0" brushRef="#br0" timeOffset="31752">25817 5476 0,'25'0'16,"24"-24"-1,-25 24-15,25 0 16,0-25-16,0 25 0,0 0 0,24 0 16,0 0-16,25 25 15,-25-1-15,25-24 0,-1 25 16,1-25-16,0 24 0,24 0 16,-24-24-16,-1 25 15,1-25-15,24 0 0,-49 0 16,25 24-16,0-24 15,-25 0-15,25 0 0,-25 0 16,0 25-16,-24-25 0,24 0 16,-24 0-16,-24 0 15,23 0-15,-23 0 0,-50-25 32,-23 25-17</inkml:trace>
  <inkml:trace contextRef="#ctx0" brushRef="#br0" timeOffset="33972">25940 5354 0,'24'0'63,"-24"-24"-48,0-1 1,-24 25-16,24-24 15,-25 24-15,1-25 16,-1 1-16,1-1 16,-1 1-16,1 0 15,24-1-15,-24 1 16,-1-1-16,25 1 0,0-1 16,-24-23-16,24 23 0,0-24 15,0 25-15,0-25 16,24 0-16,-24 0 0,25 25 15,-1-25-15,0 0 16,1 0-16,-1 25 0,1-25 16,-1 25-16,-24-1 15,25 1-15,-1-1 0,0 1 16,1 24-16,24-24 0,-25 24 16,25 0-16,0 0 15,0 0-15,-1 0 0,1 0 16,25 0-16,-26 24 15,1-24-15,0 24 0,-24-24 16,-1 25-16,25-1 0,-25-24 16,1 25-16,-1-1 15,-24 1-15,25-25 0,-1 24 16,0 0-16,1-24 0,-25 25 16,24-25-16,-24 24 15,0 1 1,0-1-1,-24 1 17,24-50 15,0 1-32,0-1 1,0 1-1,0-1-15,0 1 16,24 0 0,-24-1-1,25-24 1,-1 25-16,0-1 0,-24 1 16,25 0-16,-1-25 0,1 24 15,-1-23-15,1 23 16,-1 1-16,0-25 0,1 24 15,-1 1-15,1 0 0,-1-1 16,1 1-16,-1 24 16,0-25-16,1 25 0,-1 0 15,1 0-15,-1-24 0,0 24 16,1 0-16,-1 0 16,1 24-16,24-24 0,-25 0 15,0 25-15,1-25 16,-25 24-16,24-24 0,1 25 15,-1-1 1,-24 0-16,25 1 0,-25-1 16,24-24-16,-24 25 0,0-1 15,24 1-15,-24-1 16,0 0 0,25-24-16,-25 25 15,-25-25 32,1 0-16,0 0-15,24-25-16,-25 25 16,25-24-1,25 24-15,-25-24 16,24 24-16,0 0 0,1-25 15,24 25 1,-25 0-16,1 25 0,-1-25 16,0 24-16,1 0 15,-1 1-15,1-1 0,-1 1 16,-24-1-16,25 0 0,-25 1 16,24 24-16,-24-25 15,24 25-15,-24-25 0,0 25 16,0-24-16,0 24 15,0-25-15,0 25 0,0-25 16,0 25-16,0-25 0,0 25 16,0-24-16,0-1 15,0 25-15,0-25 0,0 1 16,0-1-16,-24 25 16,24-24-16,0-1 0,-24 0 15,24 1-15,0-1 0,-25 1 16,25-1-16,-24-24 15,24 25-15,-25-1 0,1 0 16,24 1 0,-25-1-1,25 1-15,-24-25 16,24 24 0,-24-24-1,48 0 79,-24 25-78,24-25-16,1 0 15,-1 24 1,1-24-16,-1 0 0,1 24 15,-1-24-15,0 0 16,1 25-16,24-25 0,-25 0 16,0 24-16,1-24 0,-1 0 15,25 0-15,-49 25 16,25-25-16,-1 0 0,0 0 16,1 0 15,-25 24 0,24-24-15,1 0 62,-1 0-47</inkml:trace>
  <inkml:trace contextRef="#ctx0" brushRef="#br0" timeOffset="43098">18393 1520 0,'24'0'94,"-24"24"-79,0 0 1,0 1 0,0-1-16,25 25 0,-25 0 15,0 0-15,0 24 0,0 0 16,0 1-16,-25-1 15,25 0-15,-24 0 0,24 25 16,-25 0-16,25-25 16,-24 25-16,24-25 0,0 25 15,-24-25-15,24 25 16,0-25-16,0 0 0,0 0 16,0 1-16,0-1 0,0-24 15,0 24-15,0-24 16,0 0-16,0 0 0,0-1 15,0 1-15,24-24 0,-24-1 16,0 25-16,0-25 16,24 25-1,-24-24-15,0-1 16,0 1 0,0-50 62,25 25-78,-1 0 15,-24-24-15,25 24 16,24 0-16,-25 0 0,25 0 16,0 0-16,-1 0 0,26-25 15,-1 25-15,25 0 16,-1 0-16,1 25 0,24-25 15,25 24-15,-1-24 16,1 25-16,24-25 0,0 24 16,0 0-16,0-24 15,0 25-15,24-1 0,-24-24 16,24 25-16,-24-25 0,25 24 16,-1-24-16,-24 25 15,24-25-15,-24 24 0,0-24 16,-24 24-16,24-24 0,-25 25 15,1-1-15,-1-24 16,1 25-16,-25-25 0,25 24 16,-1-24-16,-24 25 15,0-25-15,1 0 0,-1 0 16,0 24-16,-25-24 0,26 0 16,-26 0-16,-23 0 15,23 0-15,-23 0 0,-1 0 16,24 0-16,-23 0 15,-25 0-15,24 0 0,0 0 16,-24 0-16,24 0 0,-24 0 16,0-24-16,0 24 15,-25 0-15,1 0 0,-1 0 16,0 0-16,1 0 16,-1 0-16,1 0 0,24 0 15,-25 0-15,0 0 0,1 0 16,24 0-16,-25 0 15,1 0-15,-1 0 0,0 0 16,1 0-16,-1 0 16,1 0-16,-25-25 15,24 25-15,-24-24 32,25-1-17,-25 1 1,0-1-1,0 1 1,0 0-16,0-1 16,0 1-16,0-1 0,-25 1 15,25-1-15,0 1 16,0-25-16,0 0 0,0 25 16,0-25-16,0-24 0,25 24 15,-25 0-15,0-24 16,0 0-16,24-1 0,-24 1 15,0 0-15,24-1 16,-24-23-16,25 24 0,-25-1 16,24 1-16,-24-25 0,25 25 15,-25 0-15,24-1 16,0 1-16,-24 0 0,25 0 16,-1-1-16,-24 26 15,25-26-15,-25 25 0,0 1 16,24-26-16,-24 50 0,0-25 15,0 0-15,0 0 16,0 25-16,0 0 0,0-25 16,0 24-16,0 1 15,0-1-15,0 1 0,0 0 16,0-1-16,0 1 0,0-1 16,0 1-1,0-1-15,0 1 16,0 0 15,-24 24 32,-1-25-48,1 25 1,-1 0-1,1 0-15,0 0 0,-25 0 16,0 0-16,0 0 0,0 25 16,-24-25-16,0 0 15,-1 0-15,1 0 0,-25 0 16,1 0-16,-25 0 16,0-25-16,-1 25 0,1 0 15,-24-24-15,-1 24 0,1 0 16,-1 0-16,25 0 15,-25 0-15,1 0 0,-1 0 16,1 0-16,-25 0 16,24 0-16,1 0 0,-25-25 15,0 25-15,24-24 0,-48 24 16,24-25-16,0 25 16,0 0-16,0-24 0,0 24 15,0-24-15,25 24 16,-25 0-16,24 0 0,25 0 15,-24-25-15,23 25 0,1 0 16,0 0-16,24 0 16,1 0-16,-1 0 0,0 0 15,1 0-15,23 0 16,1 25-16,-24-25 0,23 0 16,-23 0-16,23 0 0,1 0 15,-25 0-15,25 0 16,0 0-16,-1 0 0,26 0 15,-26 24-15,26-24 16,-1 0-16,0 0 0,24 24 16,-23-24-16,-1 0 0,24 25 15,-24-25-15,25 0 16,-25 24-16,0-24 0,25 25 16,-25-25-16,25 0 15,-1 24-15,1-24 0,-25 0 16,25 0-16,-1 25 15,1-25 1,48 0 15,-24 24 47,25-24-62,-25 24-16,0 1 0,24-25 16,-24 24-16,0 1 15,24-1-15,-24 1 0,25 23 16,-25-23-16,0-1 0,24 1 16,-24 24-16,0-25 15,0 0-15,0 25 0,0-24 16,0 23-16,0-23 15,0-1-15,0 25 0,0-24 16,0-1-16,-24 0 0,24 25 16,0-24-16,0-1 15,0 1 1</inkml:trace>
  <inkml:trace contextRef="#ctx0" brushRef="#br0" timeOffset="43890">20249 2203 0,'24'0'0,"-24"-48"0,25 48 15,-25-25-15,24-24 16,-24 25-16,25-1 0,-25 1 16,0 0-16,0-1 0,24 1 15,-24-1-15,0-24 16,-24 25-16,-1 0 0,1 24 16,-25-25-16,0 1 0,-24 24 15,0 0-15,-1 0 16,1 24-16,0-24 0,24 25 15,-24-1-15,24 0 16,0 1-16,25-1 0,-1 25 16,25-24-16,0 23 0,0-23 15,25 24-15,-1 0 16,25-25-16,0 25 0,0 0 16,24-25-16,0 25 15,-24-25-15,24 25 0,-24-24 16,24 23-16,-24 1 0,0-24 15,0 24-15,-25-1 16,25 1-16,-25-24 0,-24 24 16,25-1-16,-25 1 15,0-24-15,0 23 0,0-23 16,0 24-16,-25-25 0,1 1 16,0-25-16,-25 24 15,24-24-15,-23 24 0,-1-24 16,-25 0-16,26 0 15,-26 0-15,25 0 0,-24-24 16,24 24-16,1 0 0,23-24 16,-24 24-16,25 0 15,24-25-15,-25 25 0,25-24 16,-24 24-16,24-25 16,0 1-16,0-1 15,24 1-15</inkml:trace>
  <inkml:trace contextRef="#ctx0" brushRef="#br0" timeOffset="44370">20762 2619 0,'24'0'0,"-24"-25"15,0 1-15,25 24 0,-25-25 16,0 1-16,0-1 16,-25 25-1,1 0 1,24 25-16,-25-25 0,1 24 16,0 1-16,-1-1 0,25 25 15,-24-25-15,-1 1 16,25 24-16,0-25 0,0 1 15,25 23-15,-25-23 16,24-1-16,1 1 0,23-25 16,-23 24-16,-1-24 0,25 24 15,0-24-15,-25 0 16,25-24-16,-24 24 0,-1-24 16,1-1-16,-1 1 0,0-1 15,-24-23-15,0 23 16,0-24-16,-24 0 0,24 25 15,-24-25-15,24 0 16,-25 25-16,1-1 0,-1 1 16,1 0-16,-1 24 0,1 0 15,0 0-15,24 24 32</inkml:trace>
  <inkml:trace contextRef="#ctx0" brushRef="#br0" timeOffset="44741">21641 2228 0,'49'-25'16,"-25"-23"-16,1-1 0,-25 0 15,24 0-15,-24 0 0,25 0 16,-25 25-16,0-25 15,-25 25-15,1-1 0,-1 25 16,-23 0-16,23 25 0,-24 23 16,0 1-16,25 0 15,-25 0-15,25 24 0,-1 1 16,1-1-16,-1 25 16,25-25-16,0 24 0,0-23 15,0 23-15,0 1 0,0 0 16,25-25-16,-25 25 15,0-25-15,0 0 0,0 1 16,0-26-16,0 1 16,0 0-16,0-24 0,0-1 15,0 0-15,-25-24 0,1-24 16,24 0 0,-24-25-16</inkml:trace>
  <inkml:trace contextRef="#ctx0" brushRef="#br0" timeOffset="44921">21226 2936 0,'-25'-49'0,"25"25"16,0-25-16,0 25 16,25 24-16,-25-25 0,24 25 15,1-24-15,-1 24 16,1 0-16,-1 0 0,0 0 16,25 0-16,-24 0 0,-1 0 15,1 0-15,23 0 16,1 0-16,-24 0 0,23 0 15,1 0-15,0 0 0</inkml:trace>
  <inkml:trace contextRef="#ctx0" brushRef="#br0" timeOffset="45209">22081 2301 0,'-25'-49'0,"25"0"15,-24 25-15,24-25 0,0 25 16,0-25-16,0 24 16,0 50-1,-25-1 1,25 1-16,0 24 0,0 24 16,-24-24-16,24 24 15,0 0-15,-24 0 0,24 1 16,0-25-16,0 24 0,0-24 15,-25 0-15,25-1 16,0 1-16,0-24 0,0-1 16,0 0-16</inkml:trace>
  <inkml:trace contextRef="#ctx0" brushRef="#br0" timeOffset="45978">21812 2741 0,'-24'-49'0,"-1"24"0,25 1 16,0 0-16,-24-1 0,24 1 16,0-1-16,24 1 15,1-1-15,-1 25 0,0-24 16,1 24-16,24 0 16,-25-24-16,25 24 0,0 0 15,0 0-15,0-25 0,-1 25 16,-23 0-16,24 0 15,-25 0-15,-24-24 0,25 24 16,-50 24 15,1 1-15,-1-1-16,1 0 16,24 1-16,-25-1 0,1 25 15,24-24-15,0 23 16,0-23-16,0-1 0,0 25 15,0-24-15,24-25 0,-24 24 16,25 0-16,-1-24 16,1 0-16,-1 0 0,1 0 15,-1 0-15,-24-24 16,24 24-16,1-24 0,-25-1 16,24 1-16,-24-1 0,25 1 15,-25-1-15,24 1 16,-24-25-16,24 25 0,1-25 15,-25 24-15,0 1 16,24 24-16,-24-24 0,25 24 16,-25 24-16,0 0 15,0 1-15,0-1 16,0 25-16,0-24 0,24 23 16,-24 1-16,25-24 15,-25-1-15,24 1 0,-24-1 16,24 0-16,1-24 0,-25 25 15,24-25-15,1 0 16,-1-25-16,1 25 0,-1-24 16,0 0-16,1-1 15,24 1-15,-49-1 0,24 1 16,0-25-16,1 25 0,-25-25 16,0 0-16,0 0 15,0 0-15,0 25 0,0-1 16,-25 1-16,25-1 0,-24 25 15,0 0-15,-1 25 16,1-1-16,-1-24 16,1 25-16,24-1 0,-24 1 15,24-1-15,0 0 0,24 1 16,-24-1-16</inkml:trace>
  <inkml:trace contextRef="#ctx0" brushRef="#br0" timeOffset="46457">23277 2545 0,'25'0'0,"-1"-24"16,1 24-16,-1-25 15,-24 1-15,25 0 0,-1 24 16,-24-25-16,0 1 16,-24 24-1,-1 0-15,1 0 16,-25 24-16,24 1 15,-23-1-15,23 0 0,1 1 16,-1-1-16,1 25 16,-1-24-16,25 23 0,0-23 15,0-1-15,0 1 0,0 24 16,25-25-16,-1-24 16,-24 24-16,25 1 0,-1-25 15,1 0-15,23 0 16,-23 0-16,-1 0 0,1-25 15,-1 25-15,1-24 0,-25 0 16,24-1-16,0 1 16,-24-25-16,0 24 0,25-23 15,-25 23-15,0-24 16,0 25-16,24-1 0,-24 1 16,0 48-1,25-24-15,-25 49 16,0-24-16,0 24 0,24-25 15,-24 25-15,24 0 16,-24 0-16,25-1 0,-1 1 16,-24-24-16,25-1 0,-1 1 15</inkml:trace>
  <inkml:trace contextRef="#ctx0" brushRef="#br0" timeOffset="46811">23766 2765 0,'-25'-24'0,"25"-25"0,0 0 16,0 0-16,0 0 0,0 0 16,25 1-16,-25 23 0,24 1 15,1 24-15,-1 24 16,-24 1-16,25 23 16,-1 1-16,-24 25 15,24-26-15,-24 26 0,25-25 16,-25-1-16,0 1 0,24 0 15,-24-24-15,0-1 16,0 0-16,-24-24 16,24-24-1,0 0-15,0-25 16,0 0-16,0 0 0,0 0 16,24 0-16,1-24 15,-1 24-15,-24 0 0,49 0 16,-25 25-16,1 0 15,-1-1-15,1 25 16,-1 0-16,-24 25 16</inkml:trace>
  <inkml:trace contextRef="#ctx0" brushRef="#br0" timeOffset="47315">24376 2570 0,'25'0'15,"-25"24"1,24 1-1,-24-1 17,25 0-32,-1 1 15,1-25-15,-1 0 16,0 24-16,1-24 16,-1 0-16,25 0 0,-24 0 15,-1 0-15,0 0 16,1 0-16,-1-24 0,1 24 15,-1-25-15,-24 1 0,0 0 16,0-1-16,0 1 16,0-1-16,0 1 0,0-25 15,0 25-15,-24-1 16,-1 1-16,1-1 0,24 1 16,-49 24-16,25 0 0,-1 24 15,1 25-15,-1-24 16,1 23-16,-1 1 0,1 0 15,0 24-15,24-24 16,0 0-16,-25 0 0,25 0 16,0 0-16,25-25 0,-25 0 15,24 1-15,0-1 16,1 1-16,-1-25 0,25 0 16,0 0-16,0 0 15,0 0-15,-1 0 0,1 0 16,0-25-16,0 1 0,0 24 15,-25 0-15,1-25 16,-1 25-16,-24-24 0</inkml:trace>
  <inkml:trace contextRef="#ctx0" brushRef="#br0" timeOffset="49635">19077 567 0,'0'-24'0,"0"-1"15,24 25 1,1 25 0,-25-1-1,24 0-15,-24 1 16,0-1-16,24-24 0,-24 25 15,0-1-15,0 1 16,25-1-16,-25 0 16,0 1-1,0-50 17,0 1-17,0 0-15,0-1 0,0 1 16,0-25-16,0 24 0,0-23 15,0-1-15,0 0 16,0 0-16,0-24 0,0 24 16,24 0-16,-24 0 15,25 0-15,-1 25 0,0-25 16,1 25-16,-1 24 0,1-25 16,-1 25-16,25 0 15,-25 0-15,1 25 0,-1-25 16,25 24-16,-24 1 15,-1-1-15,0 0 0,-24 1 16,25-25-16,-25 24 0,0 1 16,0-1-16,0 1 15,-25-1-15,1-24 0,0 24 16,-1-24-16,1 25 16,-25-1-16,24-24 0,-23 0 15,23 25-15,1-25 0,-1 0 16,25 24-16,25-24 31,-1 0-15,1 0-16,-1 24 0,0-24 15,25 0-15,-24 0 0,-1 25 16,1-25-16,-1 24 16,0 1-16,1-1 0,-25 1 15,0-1-15,0 0 16,-25 1-16,25-1 0,-24 1 15,-25-1-15,25 1 0,-1-25 16,1 24-16,-1-24 16,-23 0-16,23 0 0,1 0 15,24-24 1,-25-1-16,25 1 16,25 24-16,-1-25 15</inkml:trace>
  <inkml:trace contextRef="#ctx0" brushRef="#br0" timeOffset="51022">19883 396 0,'0'-24'0,"0"-1"15,0 1-15,-25-1 16,25 1-1,25 24-15,-1 0 16,0 24-16,1 1 0,-1-1 16,25 1-16,-24-1 15,-1 25-15,25-25 0,-25 1 16,1 24-16,-25-25 0,24-24 16,-24 24-16,0 1 15,-24-25-15,-1 0 0,1 0 16,-1 24-16,1-24 15,0 0-15,-1 0 0,1-24 16,-1-1-16,25 1 16,0 0-16,0-1 15,25 1-15,-1-1 0,1 1 16,-1-25-16,0 25 0,1-1 16,-1 1-16,1-1 15,-1 25-15,1-24 0,-1 24 16,0 0-16,1 0 15,-1 0-15,1 0 0,-1 24 16,1-24-16,23 0 0,-23 25 16,-1-25-16,25 0 15,-25 0-15,1 0 0,-1 0 16,1 0 0,-50 0 15,1 0-31,-1 0 15,1 24-15,0-24 0,-1 25 16,1-1 0,-1 0-16,25 1 0,0-1 15,0 1-15,0-1 0,0 1 16,0-1-16,0 0 16,25 1-16,-1-25 15,1 0-15,23 0 16,-23 0-16,-1 0 15,1-25-15,-1 1 0,1 24 16,-1-24-16,-24-1 16,24 25-16,-24-24 0,0-1 15,0 1-15,-24 24 16,24-25-16,-24 1 0,-1 0 16,1-1-1,48 25 32,1-24-47,-1 24 16,0 0-16,1 0 15,-1 0-15,1 0 16,-1 0-16,1 0 0,-1 0 16,0 0-16,1 24 15,-25 1 1,0-1-16,24-24 0,-24 24 15,0 25-15,0-24 16,0-1-16,0 1 0,0-1 16,25 0-16,-25 1 15,0-1-15,24-24 16,-24 25-16,24-25 47,1 0-47,-25-25 0,24 25 15,1-24-15,-1-1 16,1 1-16,-1 0 16,0 24-16,1-25 15,-25 1-15,24-1 0,1 1 16,-1 24-16,-24-25 0,25 25 16,-1 25-1,-24-1-15,0 1 16,0-1-16,0 1 15,0-1-15,0 0 0,0 1 16,24-1-16,-24 1 0,25-1 16,-1 1-1,1-1-15,-1-24 16,1 0 0,-1-24-16,0 24 0,1-25 15,-25 1-15,24-1 0,1 1 16,-25-1-16,24 1 15,-24-25-15,0 25 0,0-1 16,0 1-16,0-1 16,0 1-16,-24 0 0,-1 24 15,1 0-15,-1 0 16,1 0-16,24 24 16,-24-24-16,24 24 0,-25-24 15,25 25 1,25-25-16</inkml:trace>
  <inkml:trace contextRef="#ctx0" brushRef="#br0" timeOffset="51424">22178 445 0,'0'-25'0,"0"1"16,0 0-1,-24 24-15,24-25 16,-24 25-16,-1-24 0,1 24 16,-1 0-16,-24 0 0,25 24 15,0-24-15,-1 25 16,1-1-16,-1-24 0,25 24 16,0 1-16,0-1 0,25 1 15,-1-1 1,1 1-16,-1-25 0,0 24 15,1-24-15,-1 24 16,1 1-16,-1-25 0,-24 24 16,0 1-1,0-1-15,-24 1 16,-1-1-16,-24 0 16,25-24-16,0 0 15,-1 25-15,-24-25 0,25 0 16,24-25-16,-25 25 0,25-24 15,25 0 1</inkml:trace>
  <inkml:trace contextRef="#ctx0" brushRef="#br0" timeOffset="51838">22398 567 0,'25'0'16,"-25"-24"-16,24 24 47,0 0-32,-24 24-15,25-24 0,-1 0 16,1 0-16,-1 0 16,1 0-16,-1 0 0,0 0 15,1-24-15,-1-1 16,1 25-16,-25-24 15,0-1-15,0 1 16,0-1 0,-25 25-16,1-24 0,-1 24 15,1 0-15,0 0 0,-1 0 16,1 0-16,-1 0 16,1 0-16,-1 24 0,1 1 15,24-1-15,-24 1 16,24-1-16,0 1 0,0 23 15,24-23-15,-24-1 0,24 1 16,1-1-16,-1 1 16,1-1-16,-1-24 0,25 0 15,-25 0-15</inkml:trace>
  <inkml:trace contextRef="#ctx0" brushRef="#br0" timeOffset="52257">22911 494 0,'-24'-25'16,"-1"25"-16,25-24 16,-24-1-16,24 1 31,24 24-31,1 0 16,-1 24-16,1-24 0,-25 25 15,24-25-15,0 24 16,-24 1-16,25-1 0,-25 25 15,24-25-15,-24 1 16,25-1-16,-25 1 16,0-1-16,-25-24 15,1 0 1,24-24-16,-25 24 16,1-25-16,0 1 15,24-1-15,0 1 16,0 0-1,0-1-15,24 1 0,-24-1 16,24-24-16,1 25 0,-1 0 16,25-1-16,-25 25 15,1-24-15,-1 24 0,-24-25 16,25 25-16,-25 25 31</inkml:trace>
  <inkml:trace contextRef="#ctx0" brushRef="#br0" timeOffset="58518">149 16393 0,'0'-24'0,"24"24"15,-24-25-15,25 1 16,-25 0 0,24 24-16,-24-25 15,-24 25 48,-1 0-48,1 25-15,-1-1 0,1-24 16,0 49-16,-1-25 16,1 1-16,-1-1 0,25 25 15,0-25-15,0 1 16,0 24-16,0-25 0,25 0 15,-25 1-15,24-25 0,1 24 16,23-24-16,-23 0 16,24 0-16,-1 0 0,1 0 15,-24-24-15,24-1 16,-1 1-16,-23 0 0,24-1 16,-25 1-16,1-1 0,-25 1 15,0-25-15,0 25 16,0-1-16,-25 1 0,1-1 15,-1-23-15,-24 23 0,25 1 16,-25-1-16,25 1 16,-25 24-16,24-25 0,1 25 15,0 0-15,-1 0 16,25 25-16,-24-25 0,24 24 16,0 1-1,0-1 1</inkml:trace>
  <inkml:trace contextRef="#ctx0" brushRef="#br0" timeOffset="59004">930 16247 0,'-24'0'0,"-1"0"15,25 24 17,0 0-32,0 1 15,0-1-15,0 25 16,0-24-16,0-1 15,0 0-15,25 1 0,-25-1 16,24 1-16,-24-1 0,25-24 16,-1 25-16,1-1 15,-1-24-15,0 0 16,1 0-16,-1 0 16,1 0-16,-1 0 0,-24-24 15,25-1-15,-1 1 0,-24-1 16,24-24-16,-24 25 15,0-25-15,0 25 0,0-25 16,0 24-16,0 1 16,-24 0-16,24-1 15,-24 25-15,-1 0 16,25 25 0</inkml:trace>
  <inkml:trace contextRef="#ctx0" brushRef="#br0" timeOffset="59310">1516 15978 0,'-24'-24'15,"0"24"-15,-1-25 16,25 50 0,0-1-1,0 0-15,0 25 16,25-24-16,-25 24 0,0-25 16,24 25-16,-24 0 0,0-1 15,24 1-15,-24-24 16,25 24-16,-25-25 0,0 0 15,0 1-15,24-1 16,-24 1-16</inkml:trace>
  <inkml:trace contextRef="#ctx0" brushRef="#br0" timeOffset="59561">1394 16369 0,'-24'0'0,"24"-25"15,-25 25-15,25-24 16,25 24 0,24-24-1,-25 24-15,1 0 16,23 0-16,-23-25 0,24 25 16,0 0-16,-25 0 15,25-24-15,-25 24 0,1 0 16,-1 0-16,1 0 15,-25-25-15</inkml:trace>
  <inkml:trace contextRef="#ctx0" brushRef="#br0" timeOffset="59880">1956 16002 0,'-24'0'0,"-1"-24"15,1 24-15,-1 0 32,50 0-17,-1 24 1,-24 1-1,25-1-15,-25 25 0,24-24 16,-24 23-16,24-23 16,-24 24-16,25-25 0,-25 25 15,0-25-15,24 1 16,-24 24-16,0-25 0,0 0 16,0 1-16,0-1 15</inkml:trace>
  <inkml:trace contextRef="#ctx0" brushRef="#br0" timeOffset="60708">2371 16247 0,'0'-25'0,"-24"25"0,-1-24 16,1 24 15,24 24-15,0 1-16,0-1 15,0 1 1,24-1-16,-24 0 0,0 1 16,25-1-16,-25 1 15,24-1-15,1 0 16,-1-24-16,1 0 15,-1 0-15,0-24 16,1 24-16,-25-24 0,24-1 16,-24 1-1,0-1-15,0 1 0,-24 0 16,-1-1-16,1 1 16,0 24-16,-1-25 15,1 25-15,-1 0 0,1 0 16,48 0 15,1 0-31,24 0 16,-25-24-16,25 24 15,0-25-15,0 25 0,-1 0 16,1-24-16,0 0 16,0 24-16,0 0 0,-25-25 15,25 25-15,-25 0 0,-24 25 31,-24-1-15,24 0-16,-24 1 16,-1-1-16,1 1 0,-1-1 15,25 1-15,-24-1 0,24 0 16,0 1 0,24-1-16,-24 1 0,25-1 15,-25 0-15,24 1 16,1-25-16,-1 0 0,25 24 15,0-48 1,-25 24-16,1-25 0,-1 1 16,0 0-16,-24-1 0,25 1 15,-25-1-15,0 1 16,0 0-16,-25-1 0,25 1 16,-24-1-16,0 1 0,-1-1 15,1 25-15,-1-24 16,1 24-16,-1 0 15,25 24-15,0 1 32,25-25-17</inkml:trace>
  <inkml:trace contextRef="#ctx0" brushRef="#br0" timeOffset="60978">3324 15929 0,'-25'-24'0,"1"24"15,-1-25-15,25 1 0,-24 24 16,0-25-16,24 50 16,24-1-1,0-24-15,-24 49 0,25-24 16,-1-1-16,1 25 0,-1 0 15,-24 0-15,25-1 16,-25-23-16,24 24 0,-24-1 16,24-23-16,-24 24 15,0-25-15,25 1 0,-25-1 16</inkml:trace>
  <inkml:trace contextRef="#ctx0" brushRef="#br0" timeOffset="61428">3690 16100 0,'25'-24'15,"-25"48"17,0 1-17,-25-1-15,1-24 16,-1 24-16,1 1 15,-1-25-15,1 24 0,0 1 16,-1-25-16,1 24 16,-1-24-16,1 0 0,48 0 47,1 0-47,-25 25 15,24-25-15,1 24 16,-1-24-16,0 24 0,1 1 15,-1-25-15,1 24 0,-1 1 16,1-25-16,-1 24 16,0-24-16,1 24 0,-1-24 15,25 25-15,-24-25 16,-1 0-16,0 0 0,1 0 16,-25-25-16,24 25 0,1-24 15,-25 0 1,0-1-1,-25 25 1</inkml:trace>
  <inkml:trace contextRef="#ctx0" brushRef="#br0" timeOffset="75575">16805 4157 0,'0'-24'16,"25"-1"31,-25 1-16,-25 24-16,1 0-15,-1 0 16,1 0-16,-25 24 0,25-24 16,-25 25-16,24-1 15,1 25-15,0-25 0,-25 25 16,49 0-16,-25 0 16,25 0-16,0 0 0,0 0 15,0-1-15,0 1 0,25 0 16,-1 0-16,1-25 15,-1 25-15,0-24 0,1-1 16,24-24-16,-25 25 16,1-25-16,23 0 0,-23 0 15,-1-25-15,1 25 16,-1-24-16,1-1 16,-1-24-16,-24 25 0,24-25 0,-24 25 15,0-1-15,25-24 0,-25 25 16,0 0-1,0-1-15,-25 25 16,25 25 0,0-1-1,0 0 1,0 1 0,0-1-16,0 1 15,0-1-15,25 1 16,-25-1-16,24-24 0,-24 24 15,0 1-15,25-25 0,-25 24 16,24-24-16,1 0 16,-1 0-16</inkml:trace>
  <inkml:trace contextRef="#ctx0" brushRef="#br0" timeOffset="76289">17318 4426 0,'0'-25'31,"0"50"-15,0-1 0,0 1-1,25-25-15,-25 24 16,0 1-16,0-1 0,0 0 15,0 25-15,0-24 16,0-1-16,0 1 0,0-1 16,-25 0-16,25 1 15,0-1 1,-24-24-16,24-24 16,0-1-1,0 1-15,24 0 16,-24-1-16,0-24 15,25 25-15,-25-25 0,24 25 16,-24-1-16,24 1 0,-24-1 16,25 1-16,-1 24 15,1 24 1,-1 1-16,-24-1 16,25 1-16,-25-1 15,24 0-15,-24 1 16,0-1-16,0 1 15,0-1-15,0 1 32,0-50-1,0 1-15,24 24-16,-24-25 0,25 1 15,-1-1-15,1 1 0,-25 0 16,24-1-16,1 1 15,-1 24-15,0 0 0,1 0 16,-1 0 0,-24 24-16,25 1 0,-25-1 15,0 0-15,0 1 0,0-1 16,0 1-16,0-1 16,0 1-16,-25-1 0,25 0 15,-24-24-15,24 25 16</inkml:trace>
  <inkml:trace contextRef="#ctx0" brushRef="#br0" timeOffset="77045">18100 4646 0,'24'-25'16,"1"25"-1,-1-24 1,0-1 0,-24 1-16,0 0 15,25 24-15,-25-25 16,0 1-16,-25 24 16,1-25-16,0 25 15,-1 0-15,1 0 16,-1 25-16,1-1 0,-1-24 15,1 25-15,24-1 16,-24 0-16,-1 25 0,25-24 16,-24-1-16,24 1 15,0-1-15,0 0 16,24-24-16,1 25 16,-1-25-16,0 0 15,1 0-15,-1-25 0,1 25 16,-1-24-16,1 24 0,-1-24 15,0-1-15,1 1 16,-25-1-16,24 1 0,-24-1 16,25 1-16,-25 0 15,0-1-15,0 50 32,0-1-17,0 0-15,0 1 16,0-1-16,0 1 15,24-1-15,1 1 16,-1-1 0,0-24-16,1 0 15,-1 0-15,1 0 0,-1-24 16,0 24-16,1-25 16,-1 25-16,1-24 0,-1-1 15,1 1-15,-25-1 16,0 1-16,0 0 15,-25-1-15,25 1 16,-24 24 0,24 24-1,0 1-15,0-1 16,0 0 0,0 1-16,0-1 0,0 1 15,24-1-15,-24 1 16,25-25-1,-1 0-15</inkml:trace>
  <inkml:trace contextRef="#ctx0" brushRef="#br0" timeOffset="77225">18613 4255 0,'-25'-25'0,"25"-23"15,-24 23-15,-1 25 16,25-24-16,-24 24 0,24 24 31,0 1 0,24-25-31</inkml:trace>
  <inkml:trace contextRef="#ctx0" brushRef="#br0" timeOffset="77556">18857 4108 0,'0'25'31,"0"-1"-15,24 1-1,-24-1-15,0 0 0,0 1 16,0 24-16,0 0 0,0-25 16,0 25-16,0 0 15,0 0-15,0-1 0,0-23 16,0 24-16,0-25 0,0 25 16,0-25-16,0 1 15,0-1-15,0 1 16,0-50 15</inkml:trace>
  <inkml:trace contextRef="#ctx0" brushRef="#br0" timeOffset="103947">25036 396 0,'0'-49'15,"24"25"-15,1-1 16,-1 1-16,1 24 15,-1-24-15,0 24 0,-24-25 16,25 25-16,-1-24 16,-24-1-1,0 1 1,0-1 0,0 1-1,-24 0-15,-1-1 16,1 1-1,0 24-15,-1 0 0,-24-25 16,25 25-16,-25 0 16,0 0-16,0 0 0,25 25 15,-25-25-15,0 24 0,25-24 16,-1 25-16,1-1 16,0-24-16,-1 24 0,25 1 15,-24-1-15,24 1 16,0 24-16,24-25 0,1 0 15,-1 1-15,0-1 16,25 25-16,0-25 0,0 1 16,0-25-16,0 24 0,24 1 15,-24-1-15,0 1 16,-1-25-16,-23 24 0,-1 0 16,1 1-16,-1-25 15,1 24-15,-25 1 0,0-1 16,0 1-16,0-1 0,0 0 15,-25 1-15,1-1 16,-1 1-16,1-1 0,-25 1 16,25-25-16,-25 24 15,0-24-15,0 0 0,0 0 16,0 0-16,1 0 0,23 0 16,-24-24-16,25 24 15,-1-25-15,1 1 0,24-1 16,0 1-16,-24-1 15,24 1 1</inkml:trace>
  <inkml:trace contextRef="#ctx0" brushRef="#br0" timeOffset="104631">25769 689 0,'24'-24'15,"-24"-1"-15,24 1 16,-24-1 0,0 1-16,25 0 0,-25-1 15,0 1-15,0-1 16,-25 25 0,1 0-16,0 0 15,-1 0-15,1 25 16,-1-25-16,1 24 0,-1-24 15,1 25-15,0-25 0,-1 24 16,1 0-16,24 1 16,-25-1-16,25 1 0,-24-1 15,24 1-15,0-1 16,0 25-16,0-25 0,24 1 16,-24-1-16,25 1 0,-1-25 15,-24 24-15,25-24 16,-1 0-16,0 0 0,1 0 15,-1 0 1,1-24-16,-25-1 0,24 25 16,1-24-16,-1-25 0,-24 24 15,24 1-15,1-25 16,-1 25-16,-24-25 0,25 24 16,-1-23-16,-24 23 0,25 25 15,-25-24-15,24 48 16,-24 1-1,0-1-15,0 0 16,0 1-16,0 24 0,0-25 16,0 25-16,24-25 0,-24 1 15,0-1-15,0 1 16,25-1-16,-25 1 0,0-1 16,24-24-16</inkml:trace>
  <inkml:trace contextRef="#ctx0" brushRef="#br0" timeOffset="105334">26550 640 0,'25'0'16,"-1"0"-16,-24-24 0,24 24 16,1-25-1,-25 1-15,0 0 16,0-1-16,0 1 16,-25-1-16,1 1 15,0 24-15,-1 0 16,1 0-16,-1 0 15,1 0-15,-1 0 0,1 0 16,0 24-16,-1-24 0,1 25 16,-1-1-16,1-24 15,-1 25-15,25-1 0,-24 0 16,24 1 0,0-1-16,0 1 0,0-1 15,24 1 1,-24-1-16,25 0 0,-25 1 15,24-25-15,1 24 0,-1 1 16,-24-1-16,25-24 16,-1 25-16,0-50 15,1 1 1,-1-1 0,-24 1-16,25-1 15,-25 1-15,24 0 16,1-1-16,-25 1 0,24-1 15,-24 1-15,24-1 0,-24 1 16,25 0-16,-25-1 16,24 25-16,-24 25 31,0-1-31,0 25 16,0-25-16,0 25 15,0 0-15,0 0 0,0-25 16,0 25-16,0 0 0,0-25 15,0 1-15,25-1 16,-25 1-16,0-1 0,24-24 16,0 0-16,1 0 15,-1-24-15</inkml:trace>
  <inkml:trace contextRef="#ctx0" brushRef="#br0" timeOffset="106161">27576 469 0,'0'-24'0,"24"-1"16,1 25-16,-25-24 0,24 0 16,-24-1-16,0 1 15,-24-1-15,24 1 16,0 0-16,-25 24 16,1-25-16,-1 25 0,1-24 15,0 24-15,-1-25 0,1 25 16,-1 0-16,1 0 15,-25 0-15,25 0 0,-25 0 16,24 0-16,1 0 16,-25 0-16,25 25 0,-1-25 15,1 24-15,-1-24 0,1 25 16,0-1-16,-1 0 16,25 1-16,0-1 0,0 1 15,0-1 1,0 0-16,25 1 0,-1-1 15,0 1-15,25-1 0,-24 1 16,24-25-16,-25 24 16,25 0-16,-25-24 0,25 25 15,-25-25-15,1 0 0,-1 0 16,1 24-16,-1-24 16,1 25-16,-1-25 0,0 24 15,1-24-15,-25 25 16,24-1-16,-24 0 0,0 1 15,25-1-15,-25 1 16,0-1-16,0 25 16,0-25-16,-25 1 15,1-1 1,-1 1-16,1-25 0,0 24 16,-1-24-16,1 0 15,-1 0-15,-24 0 0,25 0 16,-25 0-16,0 0 0,25-24 15,-25 24-15,0-25 16,25 25-16,-25-24 0,25 24 16,24-25-16,-25 25 0,25-24 15,0 0-15,0-1 16,0 1 0,25 24-1,-1 0-15,0 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34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268 566 0,'25'-25'16,"-1"1"-16,-24-25 0,49 24 16,-25-23-16,1 23 0,-1-48 15,1 24-15,-1 0 16,-24 0-16,0 1 0,0 23 15,0-24-15,-24 25 16,-25 24-16,24 0 0,1 0 16,-25 24-16,0 25 0,25-24 15,-1 23-15,-23 26 16,48-1-16,-25 0 0,1 25 16,24 0-16,0-1 15,0 25-15,0-24 0,24 24 16,1 0-16,-25-24 0,24 0 15,0-1-15,-24 1 16,25-25-16,-25-24 0,0 0 16,0 0-16,-25-25 15,1 1-15,0-25 0,-1 0 16,1-25-16</inkml:trace>
  <inkml:trace contextRef="#ctx0" brushRef="#br0" timeOffset="1362">0 1030 0,'0'-25'15,"24"1"-15,0-1 0,25 1 16,-24 24-16,24-25 16,-1 25-16,1 0 0,0 0 15,0 0-15,0 0 0,0 25 16,-1-25-16,-23 24 15,24-24-15,-25 25 0,1-1 16,-1 1 0,-24-1-16,0 0 0,0 1 15,0-1-15,-24-24 16,-1 0-16,1 0 16,-1 0-16,1 0 15,-1-24 1,25-1-16,0 1 15,25 0-15,-25-1 16,24 25-16,25-24 16,-24-1-16,23 1 0,-23-1 15,24 1-15,0 0 16,-1-1-16,1 25 0,-24-24 16,24 24-16,-25 0 0,0 0 15,-24 24 1,0 1-1,0-1 1,-24-24-16,24 24 16,0 1-16,0-1 15,0 1-15,0-1 16,0 1-16,0 23 0,0-23 16,24 24-16,-24-25 0,25 1 15,-1-1-15,1-24 16,-1 24-16,25-24 15,0 0-15,24-24 16,-49 0 0,1 24-16,-1-25 0,1-24 0,-1 25 15,1-1-15,-25-23 16,0-1-16,0 24 0,0-24 16,0 25-16,-25 0 15,1-1-15,-1 1 0,-97 24 16,73 0-1,25 0-15,0 24 16,-1 1-16,1-25 0,24 24 16,0 0-16,0 1 15,24-25 1,1 0-16,-1 0 0,0 0 16,1 0-1,-1 0-15,1 0 0,-1 0 16,0 0-16,1 0 15,-1-25-15,1 25 0,-1-24 16,1 0-16,-1-1 0,0 25 16,1-24-16,24-1 15,-25 1-15,1 24 0,-1 0 16,0 0-16,1 24 16,-1 1-16,1-1 0,-25 25 15,24-25-15,-24 25 0,0-24 16,24 24-16,-24-25 15,0 0-15,0 1 0,0-1 16,0 1 0,-24-25-16,24-25 15,-24 25-15,24-24 16,0-1-16,0 1 16,24-25-16,0 25 15,1-1-15,-1-24 16,1 25-16,-1-25 0,1 25 15,-1-1-15,25 1 0,-25-1 16,1 25-16,-1 0 16,1 25-16,-1-1 15,-24 1 1,0-1-16,0 1 0,0-1 16,0 0-16,0 1 15,24-50 32,-24 1-47,25 0 16,-1-1-16,1 1 0,-1-25 15,1 24-15,-1 1 16,0 0-16,1-1 0,-1 25 16,1 25-16,-1-25 15,-24 48-15,25-23 16,-25 24-16,24-25 0,-24 25 15,24 0-15,1 0 16,-25-25-16,24 25 0,1-25 16,-1 1-16,0-1 0,-24 1 15,25-25-15</inkml:trace>
  <inkml:trace contextRef="#ctx0" brushRef="#br0" timeOffset="1666">3614 443 0,'25'0'15,"-25"25"1,24-1-1,1 25-15,-25-24 16,0 23-16,0 1 0,24 0 16,-24 24-16,0 1 15,24-26-15,-24 26 0,25-25 16,-25 24-16,0-24 16,0 0-16,0-25 0,24 0 15,-24 1-15,0-1 0</inkml:trace>
  <inkml:trace contextRef="#ctx0" brushRef="#br0" timeOffset="2023">3492 663 0,'-49'-24'0,"25"-25"15,-1 25-15,1-1 0,0 1 16,24-1-16,0 1 15,24-1-15,25 1 16,-25 24-16,25-24 16,24 24-16,1 0 0,-1 24 15,0-24-15,25 24 0,-25 1 16,0-1-16,1 1 16,-25 24-16,-1-25 0,-23 25 15,-1 0-15,-24 0 16,-24-1-16,-1 1 0,1 0 15,0 0-15,-25 0 0,24 0 16,-24-25-16,25 25 16,0-25-16,-25 1 0,24-1 15,1 1-15,-1-25 16,1 0-16,48-25 31</inkml:trace>
  <inkml:trace contextRef="#ctx0" brushRef="#br0" timeOffset="2742">4445 614 0,'0'-24'16,"0"-49"0,0 97-1,0 1 1,0 23-16,0-23 0,-25 24 15,25 0-15,0-1 16,0 1-16,0 0 0,0 0 16,25-25-16,-25 1 15,0-1-15,0 1 0,24-1 16,-24 0-16,0-48 31,24 24-31,-24-24 0,0-1 16,0-24-16,0 25 15,0-25-15,0 0 0,0-24 16,0 24-16,0-24 0,0 0 16,25 24-16,-25 0 15,0 0-15,0 0 0,0 25 16,24-1-16,1 25 16,-1 0-1,-24 25-15,25-25 0,-1 24 16,-24 1-16,24-1 15,1 0-15,-25 1 0,24-25 16,-24 24-16,0 1 0,0-1 16,0 1-16,0-1 15,0 0 1,0 1-16,-24-1 16,-1 1-1,1-1-15,0-24 16,24 25-1,0-1 1,24-24 0,0 0-1,1 24-15,-1-24 16,1 0-16,-1 25 0,1-25 16,-1 24-16,0 1 0,1-25 15,-25 24-15,24 0 16,1 1-16,-25-1 0,0 25 15,0-24-15,0-1 0,-25 0 16,1 1-16,-25-1 16,0-24-16,0 0 0,-24 0 15,0 0-15,-25-24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44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537 586 0,'25'0'0,"-25"-25"15,0 1 1,24 24-16,-24-24 15,0 48 17,0 0-32,-24 1 15,-1 24-15,1 0 0,-25-1 16,24 1-16,-23 0 0,-1 0 16,-25-25-16,26 25 15,-1-24-15,24-1 0,-24 1 16,1-1-16,23 0 15,1-24-15,48 0 16,1 0 0,-1 0-16,25 0 15,-25 0-15,50 0 0,-26 0 16,1 25-16,25-1 16,-26 1-16,26-1 0,-25 0 15,-1 25-15,-23-24 0,24 24 16,-25-25-16,0 0 15,-24 1-15,25-1 0,-1 1 16,1-50 0</inkml:trace>
  <inkml:trace contextRef="#ctx0" brushRef="#br0" timeOffset="385">1441 830 0,'0'-49'0,"0"25"0,0-1 16,0 1-16,0-25 0,0 25 15,0-1-15,-25 1 16,1 24 0,-1 0-16,1 24 0,0 1 15,-1-1-15,-24 1 16,25 23-16,-25 1 0,25 0 16,-25 0-16,24 0 0,25 0 15,-24-1-15,24 1 16,0 0-16,24-24 0,1 23 15,-1-23-15,25-1 16,-24 1-16,23-1 0,-23-24 16,24 0-16,-1-24 0,1 24 15</inkml:trace>
  <inkml:trace contextRef="#ctx0" brushRef="#br0" timeOffset="805">1905 830 0,'24'-24'16,"-24"-1"-16,0 1 0,0-1 16,0 1-16,-24 0 15,-1 24 1,1 0-16,24 24 16,-25 0-16,1 1 15,0 24-15,24 0 0,-25-1 16,1-23-16,24 24 0,0-1 15,0 1-15,0 0 16,24-24-16,1-1 0,-1 0 16,0 1-16,1-25 15,24 24-15,-25-24 0,25 0 16,-25-24-16,1-1 16,-1 1-16,1 0 0,-1-1 15,1-24-15,-25 0 0,0 1 16,0-1-16,0 0 15,0 0-15,-25 25 0,1-25 16,-1 24-16,1 1 16,-1 0-16,1 24 0,0 0 15,-25 0-15,24 0 16,25 24-16,0 0 16,25-24-1</inkml:trace>
  <inkml:trace contextRef="#ctx0" brushRef="#br0" timeOffset="1213">2442 732 0,'24'0'16,"-24"-24"-16,25 24 0,-25-24 16,24-1-16,-24 1 0,0-1 15,25 25-15,-25-24 16,0 48-16,0 1 15,-25-1-15,25 25 0,-24 0 16,24 0-16,-25 0 16,25-1-16,0 1 0,0 0 15,25 0-15,-1-25 16,1 25-16,-1-49 0,1 25 16,23-1-16,-23-24 0,24 0 15,-25-24-15,25-1 16,-25 25-16,1-49 0,-1 25 15,1-1-15,-1-23 16,-24-1-16,0 0 0,0 0 16,0 0-16,0 0 15,0 1-15,0-1 0,-24 24 16,24 1-16,-25 24 16,25 24-1,0 1-15,0-1 16,25 1-16,-25-1 15</inkml:trace>
  <inkml:trace contextRef="#ctx0" brushRef="#br0" timeOffset="1895">3126 610 0,'0'-24'0,"0"-1"0,0 1 16,24 24-16,-24-24 16,25 24-1,-25-25 32,-25 25-47,25-24 16,0-1-1,0 1 17,0 48 15,0 1-47,0-1 15,0 1 1,0-1-16,25 25 0,-25-25 15,24 1-15,-24 24 0,0-1 16,25-23-16,-25 24 16,0-25-16,0 25 0,0-25 15,24 1-15,-24-1 16,0 1-16,0-1 0,0 0 16,0-48 15,0 0-31,0-1 15,24-24 1,1 25-16,-25 0 0,24-25 16,25 0-16,-24 0 0,23 0 15,-23 25-15,24-25 16,-25 0-16,25 25 0,-25-1 16,1 25-16,-1 0 15,-24 25-15,0 23 16,0 1-16,0 0 0,0 0 15,-24 0-15,24 24 16,0-24-16,0 0 0,0-25 16,0 25-16,0-25 0</inkml:trace>
  <inkml:trace contextRef="#ctx0" brushRef="#br0" timeOffset="2166">4005 146 0,'25'-49'0,"-25"25"0,0 0 16,0-1-16,0 1 0,24 24 16,-24 24-16,0 1 15,24-1-15,-24 25 0,25 0 16,-1 0-16,1 24 15,-25 0-15,24 0 0,1 1 16,-1-1-16,-24-24 0,0 24 16,0-24-16,24 0 15,-24 0-15,0-25 0,0 25 16,-24-25 0</inkml:trace>
  <inkml:trace contextRef="#ctx0" brushRef="#br0" timeOffset="3073">4201 708 0,'-25'-24'0,"25"-25"15,0 24-15,0 1 0,0-1 16,0 1-16,25 0 16,-25-25-16,24 24 0,0 1 15,25-1-15,-24 25 16,24-24-16,-1 24 0,-23-24 15,24 24-15,-1 0 0,-23 24 16,24 0-16,-25 1 16,1-1-16,-25 1 0,24-1 15,-24 1-15,0-1 16,0 25-16,0-25 0,0 1 16,-24-1-16,-1 1 15,1-25 1,-1-25-16,1 1 15,24-1 1,0 1-16,0-1 0,24 1 16,1 0-16,-1-1 0,1 1 15,-1-1-15,25-24 16,-25 25-16,25 0 0,-24-1 16,-1 1-16,0-1 0,-24 50 31,0-1-31,0 1 15,-24-1-15,24 0 16,0 25-16,0 0 0,0-24 16,0 23-16,24 1 0,1-24 15,-1-1-15,1 1 16,-1-1-16,25 0 0,-25-24 16,1 0-16,-1 0 15,1 0-15,-1 0 0,0 0 16,-24-24-16,25 0 0,-1-1 15,-24 1 1,0-1-16,0 1 0,0-1 16,0 1-16,0 0 15,0-1-15,0 1 0,0-1 16,0 50 0,0-1-1,-24 25-15,24 0 0,0 0 16,0 0-16,0 24 15,-25 0-15,25 0 0,0 1 16,-24 23-16,24-23 16,0-26-16,-24 26 15,-1 48-15,1-73 0,-1-25 16,1 25-16,-1-25 16,1 1-16,0-25 0,-1 0 15,1 0-15,24-25 16,-25-48-1,1 24-15,24 0 16,0-24-16,0 0 0,0 24 16,0-24-16,0 24 0,24-24 15,1 48-15,-25 1 0,24-1 16,1 25-16,23 0 16,-23 0-16,-1 0 0,25 0 15,-24 25-15,23-25 0,-23 0 16</inkml:trace>
  <inkml:trace contextRef="#ctx0" brushRef="#br0" timeOffset="3613">5519 195 0,'0'-49'0,"25"25"16,-25-1-16,0 50 31,0-1-15,24 1-16,-24-1 15,25 1-15,-25-1 16,24-24-16,0 24 0,25 1 15,-24-1-15,-1 1 16,25-1-16,0 0 0,-25-24 16,1 25-16,24-1 0,-25 1 15,0-1 1,-24 1 31,-24-25-32,24 24-15,-24-24 16,24 24-16,-25 1 0,1-1 16,-1-24-16,1 25 15,-1-1-15,1 1 0,-25-1 16,25 25-16,-1-25 0,1 1 16,-1-1-16,1 25 15,0-25-15,-1 1 0,1-1 16,24 1-16,-25-1 15,25 1-15,-24-25 0,0 0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53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929 268 0,'0'-24'0,"-24"24"16,24-25-16,0 1 31,0 48 16,0 1-32,0-1 1,0 1-16,-24-1 0,24 1 16,-25 23-16,-24-23 0,25-1 15,-25 25-15,0-24 16,0 23-16,0-23 0,1-1 15,-26 1-15,25-1 0,1 0 16,23-24-16,-24 25 16,25-25-16,-1 0 0,50 0 31,-1 0-31,1 0 16,-1 0-16,1 0 0,23 0 15,-23 0-15,24 0 16,-25 0-16,1 24 0,-1-24 15,0 25-15,1-1 16,-1 1-16,1-1 16,-25 0-16,24 1 15,1 24-15,-1-25 0,0 1 16,1-1-16,-1-24 0,1 24 16,24 1-16,-25-25 15,0 0-15,1 0 16</inkml:trace>
  <inkml:trace contextRef="#ctx0" brushRef="#br0" timeOffset="1116">1710 683 0,'24'0'16,"1"0"15,-25-24-31,24 0 16,-24-1-1,0 1-15,0-1 16,0 1-16,-24 0 15,-1-1-15,1 1 0,-1 24 16,1 0-16,0 0 0,-25 24 16,24-24-16,-23 25 15,23 23-15,1-23 0,-1 24 16,1-25-16,24 25 0,-25-25 16,25 1-16,0-1 15,25 1-15,-1-1 0,1 0 16,24-24-16,-1 0 15,1 0-15,-24 0 0,23 0 16,1-24-16,0 0 0,-24-1 16,23 1-16,-23-1 15,-25-24-15,24 1 0,-24-1 16,0 0-16,0 0 16,0-24-16,0 24 0,-24-24 15,24 24-15,0 24 0,0-23 16,0 23-16,0 1 15,0 48 1,0 1-16,0 23 16,0-23-16,24 24 0,-24 24 15,0-24-15,25 0 0,-25 0 16,24-1-16,-24 1 16,0 0-16,25-25 0,-25 25 15,24-49-15,0 25 16</inkml:trace>
  <inkml:trace contextRef="#ctx0" brushRef="#br0" timeOffset="1596">2638 537 0,'0'-24'15,"0"-1"-15,0 1 16,0-1-16,-24 1 0,24-1 15,-25 1-15,1 0 16,24-1-16,-25 25 0,1-24 16,-25 24-16,25 0 0,-1 0 15,1 24-15,-1-24 16,1 25-16,-1-1 0,1 0 16,24 25-16,-24-24 0,24-1 15,-25 1-15,25-1 16,0 0-16,0 1 0,25-1 15,-25 1-15,24-1 16,0-24-16,1 0 0,24 25 16,-25-25-16,1 0 0,-1-25 15,0 25-15,1-24 16,-1-1-16,1 1 0,-25-1 16,24-23-16,-24 23 15,25 1-15,-1-1 0,-24 1 16,24-1-16,1 25 0,-1 0 15,1 25 1,-25-1-16,24 25 0,-24-24 16,0 23-16,25 1 15,-25-24-15,0 24 0,24-25 16,-24 0-16,24 1 0,1-25 16,24 0-16</inkml:trace>
  <inkml:trace contextRef="#ctx0" brushRef="#br0" timeOffset="1811">3151 48 0,'0'-24'16,"0"0"-16,-25 48 16,25 0-16,0 1 15,0 24-15,0 0 0,25-1 16,-25 1-16,0 25 15,24-1-15,-24 0 0,0 0 16,0-24-16,0 25 16,0-26-16,0-23 0,0-1 15,0 1-15</inkml:trace>
  <inkml:trace contextRef="#ctx0" brushRef="#br0" timeOffset="2197">3029 488 0,'-25'0'0,"25"-24"16,25 24-1,-1 0-15,25 0 0,-25 0 16,25 0-16,0 0 16,24 0-16,-24 0 0,0 0 15,0 0-15,0 0 16,0-25-16,-25 25 0,0-24 15,1 24-15,-25-25 0,0 1 16,0 0 0,0-1-16,0 1 15,0-1-15,-25 25 16,25-24-16,-24 24 0,0 0 16,-1 24-1,1 1-15,-1 24 16,25-25-16,-24 25 0,24-25 15,0 25-15,0-24 16,0 23-16,24-23 0,1 24 16,-1-25-16,25 1 0,-25-25 15,25 0-15,-24 0 16</inkml:trace>
  <inkml:trace contextRef="#ctx0" brushRef="#br0" timeOffset="2562">4030 97 0,'-24'0'0,"-1"-24"0,1 24 16,48 0 15,1 0-16,24 24-15,-25-24 0,25 0 16,0 25-16,-1-25 0,-23 24 16,24-24-16,0 25 15,-25-25-15,0 24 0,-24 0 16,0 1 0,0-1-16,-24-24 15,0 25-15,-25-1 0,24 25 16,1-25-16,-1 25 15,1-24-15,0 24 0,-1-1 16,1 1-16,-1-24 16,1 23-16,0-23 0,-1 24 15,-24-25-15</inkml:trace>
  <inkml:trace contextRef="#ctx0" brushRef="#br0" timeOffset="4464">415 1563 0,'25'0'16,"-25"-25"-16,24 1 15,-24-1-15,25 1 16,-25 0-16,24 24 16,-24-25-16,25 25 15,-25 25 1,-25-25-1,1 24-15,-25 25 16,24-25-16,1 1 0,-25 24 16,25-25-16,-25 25 15,0-25-15,0 1 0,0-1 16,1 1-16,23-1 0,1-24 16,-1 24-16,25 1 15,25-25 1,24 0-16,24 0 15,0 24-15,0-24 0,1 25 16,23-1-16,-23 1 0,-1-1 16,0 0-16,-24 25 15,-25-24-15,1-1 0,-1 0 16,-24 1-16,0-1 0</inkml:trace>
  <inkml:trace contextRef="#ctx0" brushRef="#br0" timeOffset="5150">1319 1636 0,'-24'-24'15,"-1"24"-15,25-25 0,0 1 16,25 24-1,-1 0-15,1 0 16,-1 0-16,0 24 16,25 1-16,-24-25 0,-1 24 15,0 25-15,1-25 0,-1 1 16,-24-1-16,25 25 16,-25-25-16,0 1 0,0-1 15,0 1-15,0-1 16,0 1-16,-25-25 15,1 0 1,24-25-16,0 1 16,-25-1-16,25 1 0,0-1 15,0-23-15,0 23 16,25-24-16,-1 25 0,-24-25 16,25 25-16,-1-1 0,1 1 15,-1-1-15,0 25 16,1 0-16,-1 25 0,-24-1 15,25 1-15,-25 23 16,0-23-16,0 24 0,24 0 16,-24-25-16,0 0 0,0 25 15,0-24-15,0-1 16,25-48 15,-1-1-15,0 1-16,-24-25 0,25 25 15,24-1-15,-25-24 16,1 25-16,23-1 0,-23 1 16,-1 0-16,1 24 15,-1 0-15,1 0 0,-1 24 16,-24 0-16,0 25 0,24-24 16,-24 24-16,0-25 15,0 25-15,0-25 0,25 25 16,-25-24-16,0-1 15,0 0-15,24-24 0,-24 25 16</inkml:trace>
  <inkml:trace contextRef="#ctx0" brushRef="#br0" timeOffset="5533">2614 1807 0,'24'-24'15,"0"-1"-15,1-24 0,-25 25 16,0-1-1,0 1-15,-25 24 16,1 24 0,0-24-16,-1 25 0,25-1 15,-24 1-15,24-1 0,-25 1 16,25 23-16,0-23 16,25-1-16,-1 1 0,1 24 15,-1-49-15,0 24 16,25 0-16,-24-24 0,23 0 15,-23 0-15,24-24 0,-25 0 16,1-1-16,-25 1 16,24-1-16,-24-24 0,0 25 15,0 0-15,-24-25 0,-1 24 16,25 1-16,-24-1 16,-1 1-16,1 24 15,-1 0-15,25 24 16,0 1-1,25-1-15,-1-24 16,1 25-16</inkml:trace>
  <inkml:trace contextRef="#ctx0" brushRef="#br0" timeOffset="5965">3224 1685 0,'-24'0'0,"-1"-25"15,-24 1-15,25 0 16,0-1-16,24 1 16,24 24-16,0 24 15,-24 1 1,25-1-16,-1 0 0,1 25 16,-25-24-16,24 24 15,-24-1-15,0 1 0,0-24 16,0-1-16,0 0 0,0 1 15,0-1-15,0-48 32,25-1-17,-1-23-15,0 23 16,1 1-16,-1-1 0,1-23 16,-1 23-16,25 1 15,-25-25-15,1 49 0,-1-25 16,1 25-16,-1 0 15,-24 25-15,24-1 16,-24 25-16,0-24 0,0-1 16,0 25-16,0-25 15,0 1-15,0-1 0,0 0 16,0 1-16,0-1 16</inkml:trace>
  <inkml:trace contextRef="#ctx0" brushRef="#br0" timeOffset="6339">3859 1416 0,'0'-24'16,"-24"-1"-16,-1 25 0,25-24 15,25 48 1,-1 1-1,25-1-15,-25 1 0,25-1 16,0 0-16,24-24 16,-24 25-16,0-1 0,0-24 15,-25 25-15,1-25 0,-1 0 16,-48 0 0,-1 0-1,1 0-15,-1 0 16,1 24-16,0-24 0,-1 25 15,1 23-15,-1-23 0,25-1 16,-24 25-16,24 0 16,-25 0-16,25-25 0,-24 25 15,24-25-15,-24 25 16,-1-24-16,1-1 0,-1 1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5:00.5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684 171 0,'0'-25'0,"24"1"15,0-25-15,1 25 0,-1-1 16,1 1-16,-1 24 15,-48 24 1,-1 1 0,-24-1-16,1 1 0,-1-1 15,0 25-15,-24-25 0,-1 25 16,26-24-16,-26 23 16,25-23-16,1-1 0,-1 1 15,0-1-15,0 1 16,25-25-16,-1 24 0,1 0 15,48-24 1,1 0-16,-1 25 16,25-1-16,0-24 15,0 25-15,-1-1 0,26 0 0,-25 1 16,-1 24-16,1-25 16,-24 1-16,24-1 0,-25 0 15,0-24-15,1 25 16,-1-25-16</inkml:trace>
  <inkml:trace contextRef="#ctx0" brushRef="#br0" timeOffset="336">1490 342 0,'24'-25'0,"0"1"0,1 0 15,-1 24-15,-24-25 16,0 1-16,-24-1 0,-1 25 16,1-24-16,-25 24 0,0 0 15,0 0-15,1 0 16,-1 24-16,0 1 0,25-1 16,-25 1-16,24 23 15,25-23-15,-24 24 0,24-25 16,0 25-16,24-25 0,-24 25 15,25-24-15,-1 23 16,25-23-16,-25-1 0,25-24 16,0 25-16,0-25 15,0 0-15,0 0 0,-1 0 16,1-25-16,0 1 0,0-1 16</inkml:trace>
  <inkml:trace contextRef="#ctx0" brushRef="#br0" timeOffset="1074">1831 366 0,'0'-24'0,"0"-1"0,0 1 16,0 0-16,0-1 0,-24 25 16,24 25 15,0-1-15,0 0-16,0 1 0,24-1 15,-24 25-15,25-24 0,-25 23 16,24-23-16,-24 24 15,25-25-15,-1 1 0,1-1 16,-1 0-16,0-24 16,25 0-16,-24 0 0,-1 0 15,25-24-15,-25 0 0,1-1 16,-1 1-16,1-1 16,-1 1-16,1-25 0,-25 25 15,0-1-15,24 1 0,-24-1 16,0 1-16,0-1 15,-24 25-15,-1 0 32,25 25-32,0-1 0,0 1 15,0-1-15,0 1 16,25 23-16,-1-23 16,0-1-16,1 1 15,-1-25 1,25 0-16,-24 0 0,23 0 15,1-25-15,0 25 0,-25-24 16,25-1-16,0 1 16,-24 24-16,-1-24 0,0-1 15,1 1-15,-25-25 16,0 24-16,0 1 0,-25 0 16,25-1-16,-48 1 15,23-1-15,1 25 0,-1 0 16,1 0-16,-1 0 0,25 25 15,0-1-15,0 1 16,0-1-16,25 0 0,-1 25 16,1-24-16,-1 24 0,25-25 15,-25 0-15,1 1 16,24 24-16,-25-25 16,-24 1-16,0-1 15,-24 0-15,-1 1 16,-24-25-16,25 0 15,0 0-15,-1 0 16,1-25-16,-1 25 0,1-24 16,24 0-16,0-1 15,0 1-15,24-25 0,1 0 16,-1 25-16</inkml:trace>
  <inkml:trace contextRef="#ctx0" brushRef="#br0" timeOffset="1259">2906 195 0,'25'-49'0,"-1"25"16,-24 0-16,24 24 15,1 0-15,-1 24 16,-24 0-16,0 1 16,0-1-16,25 25 15,-25 0-15,0-25 0,0 25 16,24 0-16,-24-24 16,0 23-16,0-23 0,25-1 15,-25 1-15,0-1 0,0 0 16,0 1-16</inkml:trace>
  <inkml:trace contextRef="#ctx0" brushRef="#br0" timeOffset="1433">3077 513 0,'-24'0'16,"24"-25"-16,-25 25 0,25-24 15,0 0-15,25-1 31,-1 25-31,1 0 0,23 0 16,-23-24-16,-1 24 16,25 0-16,-25 0 0,25 0 15,-24 0-15</inkml:trace>
  <inkml:trace contextRef="#ctx0" brushRef="#br0" timeOffset="1859">3737 391 0,'0'24'16,"24"-24"62,0 0-63,1 0-15</inkml:trace>
  <inkml:trace contextRef="#ctx0" brushRef="#br0" timeOffset="2465">4201 146 0,'0'-24'0,"-25"24"16,25-24-16,-24 24 15,24-49-15,0 24 16,24 25 31,1 0-47,-1 0 15,-24 25-15,24-25 0,25 0 16,-24 24-16,-1-24 16,25 25-16,-25-25 0,1 24 15,24 0-15,-25-24 16,0 25-16,1-1 15,-25 1-15,0-1 16,0 1 15,0-1-15,0 0 0,-25 1-16,1-1 15,24 1-15,-24-1 16,-1 1-16,25-1 0,-24 0 15,-1 1-15,25-1 16,-24 1-16,0-1 0,24 0 16,-25-24-1,25 25-15,-24-25 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12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739 1810 0,'0'-24'16,"24"24"-16,1 0 15,-25-24-15,24 24 16,1-25-16,-1 25 16,-24-24-16,0-1 31,-24 1-16,-1 24-15,1 0 0,-25 0 16,0 0-16,0 0 16,-24 24-16,0-24 0,24 25 15,-24-1-15,24 1 16,-24-1-16,48 25 0,-24-25 16,25 1-16,-1 24 15,25-25-15,0 25 0,25-25 16,-1 25-16,1-24 0,-1-1 15,25 0-15,0 1 16,24-1-16,-24 1 0,0-1 16,0-24-16,-25 0 15,25 0-15,-25 24 0,1-24 16,-74 0 15,24-24-31,-23 24 0,-1 0 16,-24 0-16,24 0 15,-25 24-15,1 1 0,24-1 16,0 1-16,1-1 0,-1 1 16,24-1-16,25 25 15,0-25-15,0 25 0,25-24 16,-1 23-16,25-23 16,0-1-16,24 1 0,-24-1 15,24-24-15,1 25 0,-1-25 16,-24 0-16,24 0 15,-24 0-15,0 0 0,-1-25 16,1 25-16,-24-24 16,-1-1-16,1 25 0,-1-24 15,-24-1-15</inkml:trace>
  <inkml:trace contextRef="#ctx0" brushRef="#br0" timeOffset="307">1179 2226 0,'-25'-25'16,"1"25"-16,24 25 31,24-1-31,1 1 16,23 23-16,-23-23 15,24-1-15,0 25 0,-1-25 16,1 1-16,-24-1 16,24 1-16,-25-1 0,0 1 15,1-1-15,-1-24 16,-24-24 15,-24-1-31</inkml:trace>
  <inkml:trace contextRef="#ctx0" brushRef="#br0" timeOffset="504">1521 2372 0,'0'-24'0,"0"-25"0,0 25 16,0-25-16,0 24 0,-25 1 15,1 24 1,-1 24-16,1 1 16,-1 24-16,-23-25 15,23 25-15,1 0 0,-25-1 16,24 1-16,1 0 0,0-24 15,-1 23-15,25-23 16,0-1-16,0 1 0,0-1 16,25-24-1</inkml:trace>
  <inkml:trace contextRef="#ctx0" brushRef="#br0" timeOffset="810">2351 2348 0,'0'-25'0,"0"1"16,0-1-16,0 1 16,0 0-16,-25 24 0,1-25 15,0 25-15,-1-24 0,1 24 16,-1 0-16,-23 24 15,23 1-15,1-1 0,-1 0 16,1 1-16,24 24 16,-25-25-16,25 25 0,0-25 15,0 25-15,25-24 0,-25 24 16,24-25-16,1 0 16,-1 1-16,25-25 0,-25 24 15,25-24-15,0 0 16,0 0-16</inkml:trace>
  <inkml:trace contextRef="#ctx0" brushRef="#br0" timeOffset="1206">2742 2445 0,'-25'0'16,"1"0"-16,-1 0 16,1-24-16,0 24 0,-1 0 15,1 0 1,48 0-1,1 0-15,23-24 16,-23 24-16,24 0 16,0 0-16,-1-25 0,1 25 15,0 0-15,-24-24 16,-1 24-16,0-25 0,-24 1 16,0-1-16,-24 1 15,0 24-15,-1-24 16,1 24-16,-25-25 0,0 25 15,25 0-15,-25 25 16,0-25-16,0 24 0,25 0 16,-1 25-16,1-24 0,-1 24 15,25-25-15,0 25 16,0-25-16,0 25 0,25-24 16,-1 23-16,25-23 15,-25-25-15,25 24 0,0-24 16,24 0-16,-24 0 0,25 0 15,-26-24-15</inkml:trace>
  <inkml:trace contextRef="#ctx0" brushRef="#br0" timeOffset="1734">3255 2323 0,'-25'-48'0,"25"23"16,-24-24-16,24 0 15,0 1-15,-25-1 0,25 24 16,0 1-16,0-1 15,0 50 1,0-1-16,0 1 0,0 24 16,0-1-16,25 26 15,-25-25-15,24 24 0,1 0 16,-25 25-16,24-25 16,0 0-16,1 25 0,-25-25 15,24 0-15,-24-24 0,25 25 16,-25-26-16,0-23 15,0 24-15,0-25 0,-25 1 16,1-25 0,-1-25-16,25 1 15,-24-1-15,24-24 0,0 1 16,-24-26-16,24 1 16,0 0-16,0 0 0,0-1 15,0 1-15,24 24 0,-24 0 16,0 0-16,24 1 15,-24 23-15,25 25 0,-1 0 16,1 0-16,-1 0 16,1 0-16,-1 0 0,25 25 15,-25-1-15,1-24 16,-1 24-16,1 1 0,-1-1 16,-24 1-16,-24-1 15,-1 1-15,1-1 16,-1-24-16,-24 0 0,25 24 15,-25-24-15,25 0 0,-25 0 16,24 0-16,1-24 16</inkml:trace>
  <inkml:trace contextRef="#ctx0" brushRef="#br0" timeOffset="1934">3865 2494 0,'0'25'16,"25"-25"15,-1 0 0,-24-25-15</inkml:trace>
  <inkml:trace contextRef="#ctx0" brushRef="#br0" timeOffset="2605">4842 2055 0,'0'-25'15,"-24"25"-15,24-24 16,-25 24-16,25 24 16,-24-24-16,24 25 15,-25 24-15,25-25 16,-24 25-16,24 0 0,-24-25 15,24 25-15,-25 0 0,25 0 16,0-25-16,0 0 16,0 25-16,0-24 0,0-1 15,25-24 1,-25-24 0,0-1-16,24 1 15,-24-1-15,0-23 16,24-1-16,-24-25 15,25 26-15,-25-26 0,24 1 0,-24 0 16,25 24-16,-1-24 16,1 48-16,-1-24 0,0 25 15,1 24 1,-1 0-16,1 24 0,-1 25 16,-24 0-16,24 0 0,-24 0 15,25 24-15,-1-24 16,-24 24-16,25-24 0,-1 24 15,1-24-15,-1 0 16,-24-25-16,24 25 0,-24-24 16</inkml:trace>
  <inkml:trace contextRef="#ctx0" brushRef="#br0" timeOffset="3385">4891 2299 0,'-25'0'0,"1"0"0,24-24 16,24 24 0,1-25-1,-1 25-15,25 0 0,-24 0 16,23 0-16,26-24 0,-25 24 16,24 0-16,0 0 15,0 0-15,1-25 0,-1 25 16,-24 0-16,24-24 15,-24 24-15,0-25 0,0 25 16,-25-24-16,0 0 0,1-1 16,-50 1-1,1 24-15,0-25 0,-25 25 16,0 0-16,0 0 16,0 25-16,0-25 0,1 24 15,-1 1-15,24-1 0,1-24 16,-1 24-16,25 1 15,0 24-15,0-25 0,25 1 16,-1-25-16,1 24 16,-1 0-16,25 1 0,-25-25 15,25 0-15,-24 0 0,23 0 16,-23 0-16,-1 0 16,1 0-16,-1-25 0,-24 1 15,25 24-15,-25-24 16,0-1-16,0 1 0,0-1 15,0 1-15,0-1 16,24 25-16,-24 25 31,24 24-15,-24-25-16,0 25 0,25-25 16,-1 50-16,1-26 0,-25 26 15,24-25-15,1 24 16,-1-24-16,0 24 0,1 0 15,-25-24-15,0 0 0,0-25 16,0 25-16,-49-24 16,25-25-16,-25 0 15,24-25-15,-24 25 16,1-49-16,-1 25 0,0-25 16,24 0-16,-23 0 0,48 25 15,0-25-15,0 0 16,0 0-16,24 25 0,25 0 15,0-1-15,-25 1 16,25 24-16,0-25 0,0 25 16,-25-24-16,25 24 0,-25 0 15,1-25-15,-1 25 16</inkml:trace>
  <inkml:trace contextRef="#ctx0" brushRef="#br0" timeOffset="4123">6625 2104 0,'0'-25'15,"0"1"1,-24 24-16,-1-25 15,1 25-15,-1 0 16,-24 0-16,25 0 0,0 0 16,-1 25-16,1-1 15,-1 1-15,1-1 16,24 0-16,0 25 16,0-24-16,0-1 0,0 0 15,24 1-15,-24-1 0,25 1 16,-1-25-16,1 0 15,-1 24-15,0-24 0,1 0 16,-1-24-16,1 24 16,-25-25-16,24 25 0,-24-24 15,25-1-15,-25 1 0,24 24 16,-24-24-16,24-1 16,-24 1-16,0-1 0,25 25 15,-25-24-15,24 24 16,1 24-16,-25 1 15,24 24-15,-24-25 16,24 25-16,-24 0 16,25 0-16,-1-1 0,-24 26 15,25-25-15,-25-1 16,24 1-16,-24-24 0,25 24 16,-25-1-16,24-23 0,-24-1 15,0 1-15,0-1 16,0 1-16,0-1 0,0 0 15,-24-24-15,-1 0 16,1 0 0,-1-24-16,-24 0 15,1-1-15,23 1 16,-24-25-16,1 0 0,-1 25 16,24-25-16,1 24 0,-1 1 15,25-25-15,-24 25 16,24-1-16,24 25 15,1 0-15,-1-24 16,1 24-16,-1 0 0,1 0 16,23 0-16,-23 0 0,24 0 15</inkml:trace>
  <inkml:trace contextRef="#ctx0" brushRef="#br0" timeOffset="4329">7260 2299 0,'0'-24'0,"24"24"0,1 0 47</inkml:trace>
  <inkml:trace contextRef="#ctx0" brushRef="#br0" timeOffset="29759">5331 6379 0,'24'0'0,"0"0"16,1 0 0,-25 24-1,24 0-15,-24 1 0,25 24 16,-25 0-16,0-1 0,24 1 15,-24 0-15,0 24 16,24-24-16,-24 0 0,25 0 16,-25 0-16,24 0 15,-24-25-15,25 0 0,-25 1 16,0-1-16,0-48 31,0-1-31,-25 1 0,1-25 16,24 0-16,-25 0 15,25 1-15,-24-26 0,24 1 16,0 0-16,0 0 0,0-25 16,0 25-16,24-1 15,1 1-15,-1 24 0,1 0 16,24 25-16,-25-1 16,25 25-16,0 0 0,0 25 15,-1-1-15,1 1 0,-24-1 16,24 25-16,-25-25 15,25 25-15,-49-24 0,0-1 16,0 25-16,0-25 16,-49 1-16,25-1 0,-25 1 15,0-1-15,-24 1 0,24-1 16,0-24-16,24 24 16,1-24-16,0 25 0,48-25 31,0 24-31,1-24 0,24 0 15,0 0-15,-1 25 0,26-25 16,-25 24-16,-1-24 16,26 25-16,-25-1 0,-1 0 15,1 1-15,-24-1 16,-1 1-16,-24-1 0,0 0 16,0 1-16,-24-1 0,-25 1 15,0-25-15,0 24 16,-24-24-16,0 0 0,-1 0 15,1 0-15,24 0 16,-24 0-16,24 0 0,25-24 16,-1 24-16,25-25 0,0 1 15,25-1-15,-1 1 16</inkml:trace>
  <inkml:trace contextRef="#ctx0" brushRef="#br0" timeOffset="30328">6576 6231 0,'0'-24'0,"-24"-1"16,-1 25-16,25-24 0,-24-1 16,24 50-1,0 24 1,24-25-16,1 0 15,-25 25-15,24 0 16,1 0-16,23-25 0,-23 25 16,-1 0-16,1-24 15,23-1-15,-23 0 0,24 1 16,-25-25-16,25 0 0,-25 0 16,1-25-16,-1 1 15,-24-25-15,0 25 16,0-25-16,0 0 15,25 0-15,-25 0 0,0 0 16,0 25-16,0 0 0,0-1 16,0 1-16,0 48 15,0 25-15,0 0 16,0 0-16,-25 24 16,25 0-16,-24 1 0,24 23 15,0-24-15,-25 25 0,1-25 16,24 1-16,-24-1 15,24 0-15,-25-24 0,25 0 16,0-25-16,0 25 16,0-24-16,0-1 0,0 1 15,25-25 17,-25-25-32,24 25 0,-24-24 15,0-1 1,0 1-1</inkml:trace>
  <inkml:trace contextRef="#ctx0" brushRef="#br0" timeOffset="26961">715 6182 0,'0'-24'0,"0"-1"16,0 1-16,0-1 15,0 1-15,-25 0 32,1 24-32,-1 0 0,1 24 15,-25 0-15,0 1 0,0 24 16,1 0-16,-1-1 15,-25 26-15,26-1 0,-1 25 16,24-25-16,1 25 0,-1-1 16,25-23-16,0 23 15,25-23-15,24-1 0,0 0 16,-1 0-16,26-24 16,-1 0-16,0 0 0,0-25 15,1 1-15,-1-25 16,-24 0-16,24 0 0,-24 0 15,0-25-15,-25 1 0,1-25 16,-1 25-16,-24-25 16,0 0-16,-24-24 0,-1 24 15,1 0-15,-1 25 0,-23-25 16,23 24-16,-24 1 16,0-1-16,25 25 0,-25 0 15,25 0-15,-1 0 16,1 0-16,24 25 0,0-1 15,24-24-15,1 25 16,-1-25-16,25 24 16,-25-24-16,25 0 0,-24 0 15,24 0-15,-1-24 16,-23 24-16,24-25 0,-25 1 16,25 24-16,-25-25 0,1 1 15,-1 0-15,-24-1 16,25 25-16,-25-24 0,24-1 15,-24 50 17,0-1-32,0 1 0,0-1 15,0 25-15,0 0 16,0-25-16,0 25 0,0 0 16,24 0-16,-24 0 15,25-1-15,-25-23 0,24-1 16,-24 1-16,25-1 0,-25 0 15,24-24 1</inkml:trace>
  <inkml:trace contextRef="#ctx0" brushRef="#br0" timeOffset="27616">1691 6768 0,'-24'0'0,"24"-24"0,-24 24 16,-1-25-16,1 25 16,24 25-1,0-1 1,0 1-16,0-1 16,24 25-16,-24-25 0,0 25 15,25 0-15,-25 0 0,0 0 16,0-25-16,0 25 15,0-24-15,24-25 0,-24 24 16,0-48 15,-24-25-31,24 24 0,-25-24 16,25-24-16,-24 24 16,24-24-16,0-25 0,-25 25 15,25 0-15,0-25 16,25 25-16,-1 0 0,1 24 15,23 0-15,1 24 0,0 25 16,0 0-16,0 0 16,0 25-16,0-1 0,-1 1 15,-23 24-15,24-1 0,-49 1 16,0 0-16,0 0 16,-25 0-16,1 0 0,-25-1 15,0-23-15,0 24 16,0-25-16,1 1 0,-1-1 15,0-24-15,24 24 0,1-24 16,0 0-16,48 0 31,25 0-15,-25 0-16,1 0 0,24 25 16,-1-25-16,-23 24 0,24 1 15,-25 24-15,25-25 16,-25 0-16,25 1 0,0 24 15,-24-25-15,-1 1 16,25-1-16,-25-24 0,1 24 16,-1-24-16</inkml:trace>
  <inkml:trace contextRef="#ctx0" brushRef="#br0" timeOffset="28054">2644 6622 0,'24'-25'0,"-24"-23"16,0 23-16,0 1 15,0-1-15,-24 25 16,0 0-16,24 25 16,-25-1-16,1 1 15,24-1-15,-25 25 0,1-25 16,24 49-16,0-24 15,0 0-15,0 0 0,0 0 16,0 0-16,24 0 0,1-25 16,-1 25-16,1-25 15,-1-24-15,25 25 0,0-25 16,-25 0-16,25 0 16,0-25-16,-25 1 0,25-25 15,-25 25-15,1-25 0,-25 0 16,0-24-16,0 24 15,0-25-15,-25 1 0,1 24 16,-25-24-16,25 49 16,-25-25-16,0 24 0,0 25 15,25 0-15,-25 0 0,25 25 16,-1-1-16,1-24 16,-1 25-16,25-1 15,0 1-15,25-1 0,-25 0 0</inkml:trace>
  <inkml:trace contextRef="#ctx0" brushRef="#br0" timeOffset="28474">3303 6402 0,'-24'0'16,"0"-24"-16,-1 24 0,1 0 15,24 24 1,0 25 0,0-25-16,0 25 0,0 24 15,0-24-15,24 25 16,-24-26-16,25 26 0,-1-1 16,0-24-16,1 0 0,-1-1 15,25-23-15,0 24 16,0-49-16,0 24 0,-1-24 15,1 0-15,0 0 16,-24-24-16,23-1 0,-23-24 16,-1 1-16,-24-1 0,0 0 15,0-24-15,0-1 16,0 1-16,-24-25 0,-1 25 16,25 24-16,-24-24 15,24 49-15,-24-25 0,24 73 31,0 25-15,0-25-16,0 1 0</inkml:trace>
  <inkml:trace contextRef="#ctx0" brushRef="#br0" timeOffset="28985">4183 6475 0,'-25'0'16,"25"-24"-16,0 48 47,0 1-47,25 24 16,-25-1-16,0 1 0,24 0 15,-24 24-15,25-24 0,-25 24 16,24-24-16,-24 25 15,24-26-15,-24-23 0,25 24 16,-25-25-16,24 1 16,-24-50-1,0 1 1,-24-25-16,-1 24 16,1-48-16,0 24 0,-1-24 15,1 0-15,-1 0 0,1-25 16,24 25-16,0-25 15,0 25-15,24 24 0,1-25 16,24 26-16,-25 23 16,25 1-16,0 24 0,-1 0 15,1 0-15,-24 24 16,-1 25-16,1-25 0,-1 25 16,-24-24-16,0 24 0,-24-1 15,-1-23-15,1-1 16,-1 25-16,-24-24 0,25-25 15,-25 24-15,0 0 16,25-24-16,0 0 0,-1 25 16,1-25-16</inkml:trace>
  <inkml:trace contextRef="#ctx0" brushRef="#br0" timeOffset="56734">5160 125 0,'-25'-24'16,"1"24"-1,24-25-15,-25 25 16,25-24-16,-24 24 16,-1-24-1,1 24-15,0-25 16,-25 25-16,24 0 0,-23 0 15,-1 0-15,0 0 16,0 0-16,0 0 0,0 0 16,-24 0-16,24 0 0,-24 25 15,24-25-15,0 24 16,-24-24-16,24 24 0,0-24 16,0 25-16,1-1 15,-1 1-15,0-1 0,0 1 16,25-1-16,-25 0 0,24 1 15,1 24-15,-1-25 16,1 25-16,0-25 0,-1 25 16,25 0-16,-24-25 15,24 25-15,-25-24 0,25 24 16,0-25-16,0 25 0,0-25 16,0 25-16,25-24 15,-25 23-15,24 1 0,1-24 16,-25 23-16,24-23 15,25-1-15,-25 1 0,25 24 16,0-25-16,0 0 0,24 1 16,-24-1-16,24 1 15,0-1-15,1 1 0,-1-1 16,0-24-16,1 0 0,-1 0 16,0 0-16,0 0 15,1 0-15,-25 0 0,24 0 16,0-24-16,0-1 15,-24 25-15,24-24 0,-24-1 16,25 1-16,-26-1 0,1-23 16,0 23-16,0 1 15,-25-1-15,1 1 0,-1-1 16,1 1-16,-1-25 16,0 25-16,1-1 0,-25-23 15,0 23-15,24-24 0,-24 25 16,0-25-16,0 25 15,-24-25-15,24 24 0,-25-24 16,1 25-16,0-25 16,-25 25-16,0-25 0,24 25 15,-23-25-15,-1 24 16,-24-24-16,24 25 0,0 0 16,0-1-16,25 1 0,-25 24 15,24 0-15,1-25 16,-1 25-16,1 0 0,0 0 15,-1 0 1,25 25 0</inkml:trace>
  <inkml:trace contextRef="#ctx0" brushRef="#br0" timeOffset="58047">6063 1053 0,'-24'0'16,"48"25"15,1-1-15,-25 1-16,24-25 15,25 24-15,-25 0 0,25 1 16,24-1-16,1 1 0,-1-1 16,49 25-16,-24-25 15,48 25-15,-24-24 0,25 24 16,24-1-16,-24 1 16,23 0-16,1 0 0,0 0 15,0-25-15,-24 25 16,24 0-16,0-25 0,-25 1 15,25-1-15,-24 1 0,-1-1 16,25 0-16,-24 1 16,24-25-16,-25 24 0,25-24 15,-24 25-15,-1-25 0,1 0 16,-1 0-16,1 0 16,-25-25-16,0 25 0,0-24 15,1 24-15,23-25 16,-24 25-16,0 0 0,25 0 15,-25 0-15,24 25 0,1-25 16,0 24-16,-1 1 16,1-1-16,-25 1 0,24-1 15,-48 0-15,24 1 16,-24 24-16,-1-25 0,-23 1 16,23 23-16,-23-23 0,-1 24 15,0-1-15,-24 1 16,24 0-16,-24 0 0,0 0 15,0 24-15,0-24 16,0 24-16,-1-24 0,1 24 16,0 1-16,0-1 0,0 0 15,0-24-15,-1 24 16,1 1-16,-24-1 0,24-24 16,-1 24-16,-23 0 15,-1 0-15,1 1 0,-1-25 16,-24 24-16,25 0 0,-25 0 15,0-24-15,0 24 16,0 1-16,0-25 0,0 24 16,0 0-16,-25 0 15,25 1-15,-24-1 0,24 0 16,-25 1-16,1-1 0,24-24 16,-25 24-16,1 0 15,24-24-15,-24 0 0,-1 24 16,1-24-16,24 0 0,-25 0 15,1-1-15,-1 1 16,1 0-16,0 0 0,-1 0 16,1 0-16,-1-25 15,1 25-15,0 0 0,-1 0 16,1-25-16,-1 25 0,1 0 16,-1 0-16,1 0 15,0-1-15,-1-23 0,1 24 16,-1-1-16,1 1 15,24-24-15,-25 24 0,25-25 16,-24 0-16,24 1 16,-24 24-16,24-25 15,-25 1-15,25-1 0,0-48 47,0-1-47</inkml:trace>
  <inkml:trace contextRef="#ctx0" brushRef="#br0" timeOffset="58516">13952 5865 0,'0'-25'15,"-25"25"-15,25-24 16,0 48 31,-24-24-47,24 25 16,0-1-16,0 1 15,0-1-15,-24 25 16,24-25-16,0 1 0,-25-1 15,25 0-15,0 25 16,0-24-16,0-1 0,0 1 16,0-1-16,0 0 15,25 1 1,-1-25-16,0 0 16,1 0-16,-1-25 15,25 25-15,-24 0 0,-1-24 16,25 24-16,-25-24 0,1 24 15,-1-25-15,1 25 16,-1-24-16,0 24 0,1 0 16,-1-25-1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34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0,'0'49'0,"-25"-25"16,1 25-16,24-24 0,0-1 16,0 1-16,0-1 15,0 0 1,24-24 0,1 0-16,23 0 15,1 0-15,0 0 0,24-24 16,-24 24-16,24 0 15,1-24-15,-1 24 0,-24 0 16,0 0-16,-1-25 16,-23 25-16,-1 0 0,1 0 15,-1 0-15,-24-24 32,-24 24-32,-1 0 15</inkml:trace>
  <inkml:trace contextRef="#ctx0" brushRef="#br0" timeOffset="287">367 269 0,'0'24'15,"0"1"1,0-1-16,0 1 0,0-1 16,0 25-16,0-25 0,0 25 15,0 0-15,0 0 16,0-25-16,0 25 0,0 0 16,0-25-16,0 25 15,0-24-15,0-1 0,0 0 16,0 1-16,0-1 15</inkml:trace>
  <inkml:trace contextRef="#ctx0" brushRef="#br0" timeOffset="606">855 562 0,'0'24'0,"-24"-24"15,24 25 1,0-1 15,24 1-31,-24-1 16,0 0-16,0 1 15,0-1-15,0 1 16,0-1-16,0 1 0,0-1 16,0 0-16,-24 1 15</inkml:trace>
  <inkml:trace contextRef="#ctx0" brushRef="#br0" timeOffset="792">978 391 0,'-25'0'0,"25"24"46</inkml:trace>
  <inkml:trace contextRef="#ctx0" brushRef="#br0" timeOffset="1584">1124 611 0,'0'24'16,"25"-24"0,-25 25 15,24-25-31,-24 24 0,24-24 16,-24 24-16,0 1 15,25-1-15,-25 1 0,0-1 16,24-24-16,-24 25 0,0-1 15,0 0 1,-24-24-16,24 25 0,0-50 47,0 1-47,0 0 16,24-1-16,1-24 15,-25 25-15,24-25 0,1 0 16,-1 25-16,0-1 15,1 1-15,-1-1 0,1 25 16,-1 0-16,0 0 0,1 25 16,-1-1-1,-24 1-15,25-1 0,-25 1 16,0-1-16,0 0 16,24 1-16,-24-1 0,0 1 15,0-1-15,-24-24 16,24 25-16,0-1 15,-25-24-15,50 0 47,-25-24-47,24-1 16,-24 1-16,25-1 0,-25 1 16,24-1-16,0-23 0,1 23 15,-1 1-15,1-1 16,-1 1-16,1-1 0,-1 1 15,0 24-15,1 0 16,-25 24-16,0 1 16,24-1-16,-24 1 15,0-1-15,0 1 0,25-1 16,-25 0-16,0 1 16,24-1-16,-24 1 0,24-1 15,-24 1-15,0-1 16,25-24-16,-25 24 0,0 1 15,0-50 32</inkml:trace>
  <inkml:trace contextRef="#ctx0" brushRef="#br0" timeOffset="2215">2321 611 0,'-25'0'16,"1"0"-1,24 24 1,24-24 0,1 0-1,-1 0 1,1 0 0,-1 0-1,1-24-15,-1 24 16,0 0-16,-24-25 15,25 25-15,-25-24 0,24 24 16,-24-24-16,0-1 16,-24 1-16,24-1 15,-25 1-15,1 24 0,0-25 16,-1 1-16,1 24 0,-1 0 16,1 24-1,-1 1-15,1-1 0,0 1 16,24 24-16,-25-25 15,25 25-15,-24-25 0,24 25 16,0-25-16,0 25 16,24-24-16,1-1 0,23 1 15,-23-25-15,-1 0 16,25 0-16,-24 0 16,-1 0-16,0-25 0,25 25 15,-24-24-15,-1 24 16,-24-25-1,-24 25 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38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1807 0,'0'-24'0,"0"-1"15,0 1 1,0 48 47,0 1-48,25-1-15,-25 0 16,0 25-16,24 0 0,-24 0 15,24 0-15,1 0 16,-1 0-16,-24-1 0,25 1 16,-1 0-16,-24 0 0,25-25 15,-1 1-15,-24-1 16,0 1-16,24-25 0</inkml:trace>
  <inkml:trace contextRef="#ctx0" brushRef="#br0" timeOffset="380">6472 1856 0,'0'-25'16,"25"25"-16,-25-24 15,0 48 32,0 1-31,0-1-16,-25 1 15,25-1-15,-24 25 0,-1 0 16,1 0-16,0-25 16,-1 25-16,1 0 0,-1 0 15,25-25-15,-24 25 0,-1-25 16,25 1-16,-24-1 15,0 1-15,24-1 0,-25 0 16,25 1 0,25-50 31,-1 25-47</inkml:trace>
  <inkml:trace contextRef="#ctx0" brushRef="#br0" timeOffset="950">6839 2198 0,'0'24'15,"24"-24"95,1 0-110,-1 0 15,0 0 1,1 0-16,-1-24 16,1 24-16,-25-25 15,24 25-15,-24-24 16,0 0-16,0-1 16,-24 1-16,-1-1 15,1 1 1,-1 24-16,1 0 0,0 0 15,-1 24-15,1-24 16,-1 25-16,1-1 0,-1 1 16,1-1-16,24 0 15,-24 25-15,24-24 0,0-1 16,0 1-16,0-1 0,24 0 16,-24 1-16,24-1 15,1-24-15,-1 25 0,1-25 16,-1 0-16,1 0 0,-1 0 15,0 0 1,1-25-16,-1 1 0</inkml:trace>
  <inkml:trace contextRef="#ctx0" brushRef="#br0" timeOffset="1393">7303 1978 0,'-25'0'0,"1"0"16,24 24 31,24 1-32,-24-1-15,25-24 16,-25 25-16,0-1 0,24 1 15,-24-1-15,0 25 0,25-25 16,-25 1-16,0-1 16,0 1-16,-25-1 15,1-24 1,-1 0-16,1 0 16,24-24-16,0-1 15,-25 1-15,25-1 16,0-24-16,25 25 0,-1-25 15,1 0-15,-1 25 0,1-1 16,-1 1-16,0 0 16,1-1-16,-1 25 0,1 0 15,-1 25 1,-24-1 0,-24-24-16,24 24 15</inkml:trace>
  <inkml:trace contextRef="#ctx0" brushRef="#br0" timeOffset="1926">7987 2027 0,'24'-25'16,"-24"1"0,0 0-1,0-1-15,-24 1 16,-1-1 0,1 25-16,-1 0 0,-24 0 15,25 0-15,0 25 0,-25-25 16,24 24-16,1-24 0,-1 25 15,1-1-15,24 0 16,-24-24-16,24 25 0,0-1 16,0 1-16,0-1 15,24 1-15,0-1 16,1 0-16,24-24 0,-25 25 16,1-1-16,23-24 15,-23 25-15,-1-25 0,1 24 16,-1-24-16,-24 25 15,0-1 1,-24 0 0,-1-24-16,1 25 15,-1-25-15,1 0 0,0 0 16,-25 24-16,24-24 16,1-24-16,24-1 15,0 1 1,0 0-16,24-1 15,1 1-15</inkml:trace>
  <inkml:trace contextRef="#ctx0" brushRef="#br0" timeOffset="2226">8353 1978 0,'0'-24'0,"24"24"16,-24-25 0,0 50 15,0-1-15,0 0-16,0 1 15,0-1-15,0 1 0,-24 24 16,24-25-16,0 0 0,0 1 15,0-1-15,-25 1 16,25-1-16,0 0 0,0 1 16,-24-25-1</inkml:trace>
  <inkml:trace contextRef="#ctx0" brushRef="#br0" timeOffset="2407">8328 1660 0,'0'-24'15,"-24"24"-15,0 0 47</inkml:trace>
  <inkml:trace contextRef="#ctx0" brushRef="#br0" timeOffset="2892">8793 1954 0,'-25'0'32,"1"0"-1,24 24-31,-25-24 16,1 24-16,24 1 0,-25-25 15,1 24-15,24 25 16,-24-24-16,24-1 0,-25 0 15,25 1-15,0-1 0,0 1 16,0-1-16,25 0 16,-1 1-16,0-25 0,1 0 15,-1 0-15,25 0 0,-24 0 16,-1-25-16,25 1 16,-25 0-16,1-25 0,-25 24 15,0-23-15,24-1 16,-24 0-16,0 24 0,-24-23 15,24-1-15,-25 24 0,1 1 16,-1 24-16,1-25 16,0 25-16,-1 0 0,1 0 15,-1 0-15,1 25 16,-1-1 0</inkml:trace>
  <inkml:trace contextRef="#ctx0" brushRef="#br0" timeOffset="3439">9037 1978 0,'-25'0'15,"25"-24"1,0-1 0,25 25-1,-1 0-15,-24-24 16,25 24-16,-1 24 16,0-24-16,1 25 15,-25-1-15,24 0 0,1 1 16,-25 24-16,24-25 15,-24 1-15,0 23 0,0-23 16,0-1-16,0 1 16,0-1-16,-24-24 0,24 24 15,-25-24-15,25-24 32,0 0-32,0-1 0,25 1 15,-25-25-15,24 25 0,1-25 16,23 0-16,-23 0 15,-1 0-15,25 0 0,-25 25 16,1-1-16,-1 25 16,25 0-16,-24 0 0,-25 25 15,24-1-15,0 1 0,-24-1 16,0 25-16,0-25 16,0 25-16,0-24 0,0 24 15,-24-25-15,24 0 16,-24 1-16,24-1 0,0 1 15,-25-25-15,25 24 0,-24-24 16</inkml:trace>
  <inkml:trace contextRef="#ctx0" brushRef="#br0" timeOffset="5222">3346 610 0,'0'-24'0,"0"-1"16,0 1 15,0 48 1,-24 1-17,24-1 1,0 1-16,0-1 0,0 1 15,0-1-15,0 0 0,0 1 16,0-1-16,0 1 16,0-1-16,0 1 0,0-1 15,0 0 1,-25 1-16,25-1 0,0 1 16,-24-25 15,24 24-31,-25-24 47,25-24-47,-24 24 15,0 0 1,-1 0-16,1 0 0,-1 0 16,-23 0-1,23 0-15,1 0 0,-1 0 16,-24 0-16,25 0 0,-25 0 15,25 0-15,-25 0 16,0 0-16,-24 0 0,24 0 16,0 0-16,0 0 15,-24 0-15,24 0 0,-24 0 16,24 0-16,-24 0 16,24 0-16,-24 24 0,-1-24 15,1 0-15,24 0 0,-24 0 16,24 0-16,-24 0 15,0 0-15,24 0 0,-25 0 16,26 0-16,-26 0 0,25 0 16,-24 0-16,24 0 15,0 0-15,1 0 0,-26 0 16,26 0-16,23 0 16,-24 25-16,0-25 0,1 0 15,-1 0-15,0 0 0,0 0 16,25 24-16,-25-24 15,0 0-15,25 0 0,-25 0 16,24 24-16,1-24 16,-1 0-16,1 0 0,0 0 15,-1 0-15,1 0 0,-1 0 16,1 0-16,-1 0 16,1 0-1,0 0 1,24 25 62,0-1-62,0 1-1,0-1-15,0 0 16,0 1-16,24-1 15,-24 1-15,0-1 16,0 1-16,0 23 0,0-23 16,0-1-16,0 25 0,0-24 15,0-1-15,0 0 16,0 1-16,24-1 0,-24 1 16,0-1-1,0-48 48,0-1-48</inkml:trace>
  <inkml:trace contextRef="#ctx0" brushRef="#br0" timeOffset="5531">0 1538 0,'25'0'47,"-1"0"-32,0 0 1,1 25 0,-1-25-16,-24 24 15,25 1-15,-1-25 16,1 24 0,-1 0-16,0-24 15</inkml:trace>
  <inkml:trace contextRef="#ctx0" brushRef="#br0" timeOffset="5988">562 1441 0,'0'24'78,"-24"1"-62,-1-1-1,1 0 1,-1-24-16,1 25 15,24-1-15,-25-24 0,1 25 16,0-1-16,-1-24 16,25 25-16,-24-25 0,-1 24 15,1-24 1,24 24 0,-25-24 46</inkml:trace>
  <inkml:trace contextRef="#ctx0" brushRef="#br0" timeOffset="7500">3200 1001 0,'24'0'47,"0"0"-32,1 0 1,-25-24-16,24 24 0,1 0 16,-1 0-1,1 0-15,-1 0 16,0 0-16,1 0 16,-1 0-16,1 0 15,-1 0-15,25 0 0,-25 0 16,25 0-16,0 0 0,24 0 15,-24 24-15,24-24 16,1 0-16,-1 0 0,0 0 16,25 0-16,-25 0 15,25 0-15,-25 0 0,0 24 16,25-24-16,-25 0 0,1 0 16,23 0-16,-23 0 15,-1 0-15,25 0 0,-25 0 16,25 0-16,-1 0 15,-23 0-15,23 0 0,1 0 16,0 0-16,-1 0 0,-23 0 16,23 0-16,-23 0 15,23 0-15,-24 0 0,1 0 16,-25 0-16,24 0 16,-24 25-16,24-25 0,-24 0 15,0 0-15,0 0 0,-1 0 16,1 0-16,-24 0 15,24 0-15,-25 24 0,0-24 16,1 0 0,-25 25 265,-25-25-265,25 24-16,0 1 0,0-1 15,0 0 1,0 1-16,0 24 0,0-25 15,0 1-15,0-1 16,0 0-16,0 1 0,0-1 16,0 1-1,0-1-15</inkml:trace>
  <inkml:trace contextRef="#ctx0" brushRef="#br0" timeOffset="7796">6692 1367 0,'25'0'62,"-1"0"-46,0 0-1,1 0 1,-25 25-16,24-25 16,-24 24-16,25-24 15,-1 25 1,1-25-1</inkml:trace>
  <inkml:trace contextRef="#ctx0" brushRef="#br0" timeOffset="8107">7107 1343 0,'25'0'15,"-1"0"17,-48 0 15,-1 24-32,1-24-15,-1 25 16,1-25-16,0 24 15,-1-24-15,1 25 16,-1-1-16,1-24 16,0 25-16,-1-25 0,1 0 15,-1 0 1</inkml:trace>
  <inkml:trace contextRef="#ctx0" brushRef="#br0" timeOffset="9096">2052 171 0,'0'-25'15,"24"25"-15,1 0 47,-25 25-31,0-1-16,24 1 0,-24-1 15,24 0-15,1 1 16,-25 24-16,24-25 0,1 25 16,-1 0-16,1-25 0,-25 1 15,24 23-15,0-23 16,1-1-16,-25 1 15,24-25 1,-24-25 0,0 1-16,25 24 0,-25-49 15,0 25-15,24-1 16,0-24-16,-24 1 0,25-1 16,-25 0-16,24 0 15,1 0-15,-25 25 0,24-1 16,1 1-16,-1-1 15,0 50 1,-24-1 0,0 1-16,0-1 15</inkml:trace>
  <inkml:trace contextRef="#ctx0" brushRef="#br0" timeOffset="9656">2907 488 0,'24'0'15,"-24"-24"-15,0-1 16,0 1-1,0-1-15,0 1 16,-24 24-16,24-24 16,-25 24-16,1 0 0,-1 0 15,1-25-15,-1 25 0,1 0 16,0 0-16,24 25 16,-25-1-16,1-24 0,24 24 15,-25 1-15,25-1 16,0 1-16,0-1 0,0 1 15,0-1-15,0 0 0,25-24 16,-25 25-16,24-1 16,1-24-16,-25 25 15,24-25-15,0 0 0,-24-25 16,25 25-16,-1-24 16,1-1-16,-1 1 0,1 24 15,-25-24-15,24-25 16,0 24-16,-24 1 0,25-1 15,-25 1 1,24 0-16,-24 48 31,0 0-31,25-24 16,-25 25-16,0-1 0,0 1 16,24-1-16,-24 1 0,0-1 15,0 0 1</inkml:trace>
  <inkml:trace contextRef="#ctx0" brushRef="#br0" timeOffset="10032">3151 293 0,'0'-25'15,"0"50"16,24-25-15,-24 24-16,25-24 0,-25 25 16,24-1-16,0 0 15,1 1-15,-25-1 16,24 1-16,-24-1 16,0 1-1,-24-25 1,-1 0-1,1-25 1,24 1-16,0-1 16,0 1-16,0-1 15,24 25-15,1-24 0,-1 0 16,-24-1-16,25 25 16,24-24-16,-25 24 0,0 0 15,-24-25-15,25 25 0,-1 0 16</inkml:trace>
  <inkml:trace contextRef="#ctx0" brushRef="#br0" timeOffset="10266">3639 220 0,'0'24'15,"25"0"16,-25 1-15,0-1-16,0 1 16,0-1-16,0 0 0,24 1 15,-24-1-15,0 1 16,0-1-16,0 1 0,0-1 16</inkml:trace>
  <inkml:trace contextRef="#ctx0" brushRef="#br0" timeOffset="10451">3688 0 0,'-24'0'0,"-1"24"16,25 1-1,0-1 1</inkml:trace>
  <inkml:trace contextRef="#ctx0" brushRef="#br0" timeOffset="11059">4103 415 0,'25'0'16,"-1"0"15,-24-25-31,25 1 16,-25 0-16,0-1 15,0 1 1,-25-1-16,1 1 16,-1 24-1,1-24-15,-25 24 0,25 0 16,-1 0-16,-24 0 16,25 24-16,-1 0 15,1 1-15,24-1 0,0 1 16,0-1-16,0 0 15,0 1-15,24-1 0,-24 1 16,25-1-16,-1 1 0,1-25 16,-1 24-16,1-24 15,-1 0-15,0 0 0,1 0 16,-1-24-16,1 24 16,-1-25-16,1 25 0,-25-24 15,24-1-15,0 1 16,-24-1-16,0 1 15,25 0-15,-25-1 16,0 1-16,0-1 16,0 50 15,0-1-31,0 1 16,0-1-16,0 0 0,24 1 15,-24-1-15,0 1 16,25-1-16,-25 1 0,0-1 15,24-24-15</inkml:trace>
  <inkml:trace contextRef="#ctx0" brushRef="#br0" timeOffset="11515">4445 195 0,'0'-24'0,"-24"24"16,24 24 0,0 1-1,0-1-15,0 0 16,24 1-16,-24-1 16,0 1-16,25-1 15,-25 0-15,0 1 0,0-1 16,0 1-16,0-1 15,0 1 1,-25-25 0,25-25-1,0 1 1,25-1-16,-25 1 0,24-1 16,-24 1-16,24 0 15,-24-1-15,25 1 0,-1 24 16,1-25-16,-1 25 0,1 0 15,-1 0 1,0 0-16,-24 25 0,25-1 16,-1 1-1,-24-1-15,0 0 0,0 1 16,0-1 0,-24 1-16,-1-25 0,25 24 15</inkml:trace>
  <inkml:trace contextRef="#ctx0" brushRef="#br0" timeOffset="11845">5056 342 0,'0'-25'16,"-25"25"-16,25-24 31,-24 24-31,24 24 16,-25 1 0,25-1-1,-24-24-15,24 25 16,0-1-16,-24 0 0,24 1 15,0-1-15,0 1 0,24-1 16,-24 0-16,24-24 16,-24 25-16,25-25 0,-1 0 15</inkml:trace>
  <inkml:trace contextRef="#ctx0" brushRef="#br0" timeOffset="12277">5373 415 0,'-24'0'16,"24"-24"-16,-25 24 0,1 0 31,48 0 16,1 0-32,-1 0 1,-24-25-16,25 25 16,-25-24-16,24-1 15,-24 1 1,0-1-16,-24 1 16,-1 24-1,1 0-15,-1 0 0,1 0 16,0 0-16,-1 24 15,1 1-15,24-1 0,-25 1 16,1-1-16,24 25 0,0-25 16,0 1-16,24 24 15,1-25-15,-1 0 0,1 1 16,-1-1-16,0-24 0,1 0 16,24 0-16,0 0 15,-25-24-15,25 24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2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0 0,'0'24'93,"0"1"-77,24-1-16,-24 1 0,0-1 16,0 25-16,24-25 0,-24 25 15,0 0-15,25 0 16,-25-25-16,0 25 0,0 0 15,24-25-15,-24 25 0,0-24 16,0-1-16,0 0 16,0 1-16,0-1 0,0 1 15,0-1 1</inkml:trace>
  <inkml:trace contextRef="#ctx0" brushRef="#br0" timeOffset="293">0 610 0,'25'0'31,"-25"25"-15,24-25-16,-24 24 16,24-24-16,1 0 15,-25 25-15,24-25 0,-24 24 16,25 1-16,-1-1 16,1 0-1</inkml:trace>
  <inkml:trace contextRef="#ctx0" brushRef="#br0" timeOffset="714">611 610 0,'0'-24'0,"-25"24"47,1 0-31,24 24-1,-25-24-15,1 25 16,0-25-16,-1 24 15,1-24-15,-1 25 0,1-25 16,-1 24-16,1 1 16,0-1-16,-1 0 15,1 1 1,-1-25-16,25 24 16,0-48 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4.6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125 298 0,'-24'-24'16,"24"0"0,0-1-1,24 25-15,-24-24 0,25-1 16,-1 1 0,-24-1-16,25 1 0,-1 0 15,1-1-15,-1 25 16,0-24-16,1 24 0,24-25 15,-25 25-15,1 0 16,-1 25-16,0-1 0,1 1 16,-1-1-16,1 0 0,-25 25 15,0-24-15,0 24 16,-25-1-16,1 1 0,-1-24 16,1 23-16,-25-23 0,25 24 15,-25-25-15,0 1 16,0-1-16,0 0 0,25 1 15,-25-1-15,25 1 16,-1-25-16,1 24 0,-1-24 16,25 25-1,25-25 1,-1 0-16,1 0 16,23 0-16,-23 0 15,24 0-15,0-25 0,24 25 16,-24 0-16,0 0 0,-1-24 15,1 24-15,0 0 16,-24 0-16,23 0 0,-23 0 16,-1 0-1,-48 0 17,-1 0-17</inkml:trace>
  <inkml:trace contextRef="#ctx0" brushRef="#br0" timeOffset="485">1054 298 0,'0'-24'0,"-25"24"16,25-24 0,-24 24-16,-1 24 15,25 0 1,-24-24 0,24 25-16,0-1 0,-25 1 15,25 23-15,0-23 16,0-1-16,0 1 0,25 24 15,-25-25-15,24 0 0,1 1 16,-1-25 0,1 24-16,-1-24 0,0 0 15,1-24-15,-1-1 16,1 25-16,-1-24 0,1 0 16,-25-1-16,24 1 0,-24-25 15,0 24-15,0 1 16,-24 0-16,-1-1 0,1 1 15,-1-1-15,1 1 0,-1 24 16,1 0 0,0 0-16,24 24 15,-25-24 1,25 25-16</inkml:trace>
  <inkml:trace contextRef="#ctx0" brushRef="#br0" timeOffset="827">1542 176 0,'-24'0'15,"24"-24"1,0 48 15,0 1-15,0-1-16,0 1 0,0-1 16,0 0-16,0 25 15,0-24-15,0 23 0,0-23 16,0 24-16,24-25 15,-24 1-15,0-1 0,0 25 16,0-25-16,0 1 16,0-1-16,0 1 15</inkml:trace>
  <inkml:trace contextRef="#ctx0" brushRef="#br0" timeOffset="1638">2177 323 0,'24'0'15,"-24"-25"1,25 1-16,-25 0 16,24 24-16,-24-25 15,0 1 1,0-1-16,0 1 15,-24 24-15,-1-25 0,1 25 16,0 0-16,-25 0 16,24 0-16,-24 0 0,25 25 15,-25-25-15,25 24 16,-1 1-16,1-1 0,0 1 16,-1-1-16,25 0 0,-24 1 15,24-1-15,0 1 16,0-1-16,0 1 0,24-1 15,1-24 1,-1 0-16,0 0 0,1 0 16,-1 0-16,1-24 0,23 24 15,-23-25-15,-1 1 16,1-1-16,-1 1 16,-24-1-16,25 1 15,-25 0-15,0-1 0,0 1 16,0-1-1,24 25 17,-24 25-17,0-1-15,0 1 16,0-1-16,0 0 0,0 25 16,0-24-16,0-1 15,0 25-15,0-25 0,0 1 16,0 24-16,0-25 15,0 0-15,0 1 0,24-1 16,-24 1-16,0-1 16,25 1-1,-25-50 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7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25 246 0,'0'-24'16,"0"0"-1,0-1 1,0 1-1,24-1-15,-24 1 0,25-1 16,-25 1 0,24 24-16,-24-24 0,24 24 15,1-25-15,24 25 0,-25 0 16,0 0-16,25 0 16,-24 0-16,-1 0 0,25 0 15,-25 25-15,1-25 16,-25 24-16,24 0 0,-24 1 15,0-1-15,0 1 0,0-1 16,0 1-16,-24-1 16,-1 25-16,1-25 0,0-24 15,-1 25-15,1-1 0,-1 0 16,1-24-16,-1 25 16,1-25-16,0 0 15,24-25 16,24 25-31,0-24 16,1 24 0,-1 0-16,1-24 0,-1 24 15,1 0-15,23 0 16,-23 0-16,-1 24 0,1-24 16,-1 24-16,1 1 0,-1-25 15,-24 24-15,24 1 16,-24-1-16,0 1 15,0-1-15,0 0 16,-24-24-16,0 25 0,-1-1 16,1-24-16,-25 25 15,24-25-15,-23 0 16,23 0-16,-24 0 0,25 0 16,-25 0-16,0 0 15,25-25-15,-1 25 0,1 0 16,0-24-16,-1 24 0,1 0 15,-1 0 1,25-25-16</inkml:trace>
  <inkml:trace contextRef="#ctx0" brushRef="#br0" timeOffset="997">733 271 0,'24'-25'15,"-24"1"1,25 24-16,-25-24 15,24 24-15,-24-25 16,25 25 0,-1 25-1,0-1-15,-24 0 16,25 1-16,-25-1 16,24 1-16,-24-1 0,0 1 15,25 23-15,-25-23 0,0-1 16,0 1-1,0-1-15,0 0 16,0-48 31,0 0-47,0-1 16,0-24-16,0 25 0,0 0 15,0-25-15,24 24 16,-24-24-16,25 25 0,-25 0 15,24-1-15,0 1 16,1 24-16,-1 0 16,1 0-16,-1 0 15,1 24 1,-1-24-16,-24 25 0,24-1 16,-24 0-16,25 1 0,-25-1 15,24 1-15,-24-1 16,0 1-16,0-1 0,0 0 15,0 1 1,0-1-16,0-48 47,0-1-31,0 1-16,0 0 15,0-1-15,25 1 0,-25-1 16,24 1-16,-24-1 15,24 1-15,-24 0 0,25-1 16,-1 1-16,-24-1 0,25 25 16,-1-24-16,1 24 15,-1-25-15,0 25 16,1 25 0,-25-1-1,24-24-15,-24 25 0,0-1 16,0 1-1,25-1-15,-25 0 0,0 1 16,0-1-16,0 1 0,0-1 16,-25 1-16,25-1 15,0 0-15,0 1 16,0-1-16,-24-24 16,24 25-16,0-1 15,0 0-15,0-48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18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0 684 0,'25'0'15,"-1"0"1,1 0 0,-25 24 15,0 1-15,0-1-1,0 0-15,0 1 16,0 24-16,0-25 15,0 25-15,0 0 0,24 0 16,-24 0-16,0-1 0,24 26 16,-24-26-16,0 26 15,25-25-15,-25 24 0,24-24 16,-24 0-16,25 24 16,-25-24-16,24 24 0,1-24 15,-25 0-15,0 0 0,24 24 16,-24-24-16,0-1 15,24 1-15,-24 0 0,0 0 16,0 0-16,0 0 16,0 0-16,0-1 0,-24 1 15,24-24-15,0 23 0,0 1 16,0-24-16,0 24 16,0-25-16,0 0 0,0 1 15,0-1-15,0 1 16,0-1-16,0 1 15,24-1-15,-24 0 32,25-24 30,-1-24-46,1 24-16,-1 0 15,1 0-15,23-24 16,-23 24-16,24 0 16,-1 0-16,26-25 0,-25 25 0,24 0 15,0 0-15,25-24 16,-25 24-16,25-25 0,0 25 16,-1-24-16,25 24 0,-24-25 15,24 25-15,-24-24 16,-1 24-16,26 0 0,-26 0 15,1-24-15,0 24 16,-1 0-16,1 0 0,0 0 16,-1 0-16,-23 0 15,23 0-15,1 0 0,24-25 16,-49 25-16,25 0 0,0 0 16,-25 0-16,25-24 15,-25 24-15,-24 0 0,24 0 16,-24 0-16,24 0 0,-24-25 15,0 25-15,0 0 16,0 0-16,0 0 0,-1-24 16,1 24-16,0 0 15,0-25-15,-25 25 0,1-24 16,-1 24-16,1-24 16,-50-1-1,1 25 1,-1-24-1,1 24-15,24-25 16,-24 1 0,24 0-16,0-1 0,-25 1 15,25-1-15,0 1 0,-24-25 16,24 0-16,-25 0 16,25 0-16,-24 1 0,24-26 15,-25 26-15,1-26 0,24 25 16,-24-24-16,-1 0 15,25 24-15,-24 0 0,24-24 16,-25 24-16,25 0 16,-24-24-16,-1 24 0,1 0 15,24-24-15,-24 24 0,-1-24 16,1 0-16,-1 24 16,25-25-16,-24 26 0,0-1 15,24 24-15,0-23 16,-25 23-16,25 1 0,0-1 15,0 1-15,0-1 0,-24 25 16,24-24-16,0 0 16,0-1-16,0 1 15,0-1-15,0 1 16,0-1 15,24 25 16,-24-24-47,25 24 16,-25-24-1,-25 24 17,1 0-17,-1 0-15,1 0 16,-1 0-16,1 0 0,0 24 15,-25-24-15,0 0 16,-24 24-16,-1-24 0,1 0 16,-25 25-16,1-25 15,-1 0-15,0 24 0,-24-24 16,24 0-16,-24 25 0,25-25 16,-25 0-16,-1 0 15,26 0-15,-25 24 0,24-24 16,-24 0-16,24 25 15,0-25-15,25 24 0,-25-24 16,25 24-16,-24-24 0,23 25 16,1-25-16,24 24 15,-24 1-15,24-25 0,0 24 16,0-24-16,25 25 0,-25-25 16,25 0-16,-25 24 15,24-24-15,1 0 0,-1 0 16,-23 24-16,23-24 15,1 0-15,-25 0 0,25 0 16,-1 0-16,1 0 16,-25 25-16,24-25 0,1 0 15,0 0-15,-25 0 0,24 0 16,1 0 0,-1 0-16,1 0 15,0 0 1,24 24 31</inkml:trace>
  <inkml:trace contextRef="#ctx0" brushRef="#br0" timeOffset="589">782 1465 0,'-25'-24'15,"25"-1"1,0 50 15,25-25-31,-25 24 16,0 1-16,24 24 0,-24-25 16,0 25-16,25 0 15,-25 0-15,0-25 0,0 25 16,0 0-16,0 0 0,0-25 15,0 25-15,0 0 16,0-25-16,24 0 0,-24 1 16,0-1-16,0 1 15,25-1-15,-1 1 16,0-1-16,1-24 16,-1 0-16,1 0 15,24 0-15,-25-24 0,25 24 16,0 0-16,-25-25 15,25 25-15,-25-24 0,1 24 16,-1-25-16,1 25 0,-1 0 16,-24-24-16</inkml:trace>
  <inkml:trace contextRef="#ctx0" brushRef="#br0" timeOffset="907">1392 1514 0,'0'-24'16,"0"-1"-16,0 1 0,0-1 31,25 50-16,-25-1-15,0 1 16,24 24-16,-24-25 16,25 0-16,-25 25 0,0-24 15,24 24-15,-24-1 16,25-23-16,-25 24 0,0-25 16,24 0-16,-24 25 0,0-24 15,24-1-15,-24 1 16,0-1-16</inkml:trace>
  <inkml:trace contextRef="#ctx0" brushRef="#br0" timeOffset="1369">2394 1368 0,'24'-25'16,"-24"1"-16,0-1 15,0 1-15,0-1 16,-24 25-16,-1 0 16,1 0-16,0 0 15,-1 0-15,1 0 0,-25 25 16,24-25-16,-23 24 0,23 1 15,1-1-15,-25 1 16,49-1-16,-25 25 0,1-25 16,24 25-16,0-24 15,0 23-15,24 1 0,1-24 16,-25 24-16,49-25 0,-25 0 16,1 1-16,23-1 15,-23-24-15,24 25 0,0-25 16,-1 0-16,1 0 15,0 0-15,0 0 0,-25-25 16,25 25-16,-24 0 16,-1 0-16,0 0 0,-24-24 15,25 24-15,-50 0 32</inkml:trace>
  <inkml:trace contextRef="#ctx0" brushRef="#br0" timeOffset="2220">4738 1050 0,'-24'0'0,"0"0"16,48 0 31,0 0-31,1 0-16,-1 0 15,1 0-15,24 0 0,-1 0 16,1 0-16,25-24 15,-1 24-15,24 0 0,1-25 16,0 1-16,24 24 0,0-25 16,0 25-16,0-24 15,0 0-15,1 24 0,-1-25 16,-25 25-16,1 0 16,0 0-16,-25-24 0,0 24 15,-24 0-15,0 0 16,0 0-16,-25 0 0,1 0 15,-25-25 17,-25 25-32,1 0 15</inkml:trace>
  <inkml:trace contextRef="#ctx0" brushRef="#br0" timeOffset="2599">6643 635 0,'-24'0'16,"24"-24"-16,-24 24 0,-1 0 16,50 0 15,-1 24-16,0-24 1,1 24-16,24-24 16,-25 0-16,1 25 0,23-25 15,-23 24-15,-1-24 16,1 25-16,-1-1 0,0 0 16,1 1-16,-1-1 15,1 1-15,-25 24 0,0-25 16,0 0-16,0 1 0,0-1 15,-25 1 1,25-1-16,-24 1 0,-1-25 16,1 24-16,0 0 15,-1-24-15,1 25 0,-1-25 16</inkml:trace>
  <inkml:trace contextRef="#ctx0" brushRef="#br0" timeOffset="3980">7669 562 0,'0'-25'15,"-24"25"-15,24-24 16,0-1-16,0 1 16,0 0-16,24 24 15,1 0 1,-1 24-1,-24 0-15,24 1 16,-24-1-16,25 1 16,-25 24-16,24-25 0,-24 0 15,25 1-15,-25-1 0,24 1 16,-24-1-16,0 0 16,0-48 15,0 0-16,0-1-15,0 1 16,0-25-16,0 25 0,0-25 16,0 0-16,25 0 0,-25 25 15,24-25-15,0 24 16,-24-24-16,25 49 0,-1-24 16,1 24-16,-1-24 0,1 24 15,-1 0-15,0 24 16,1-24-16,-1 24 0,1 1 15,-1-1-15,-24 1 16,25-1-16,-25 1 0,24-1 16,-24 0-16,0 1 0,0 24 15,0-25-15,0 1 16,0-1-16,0 0 16,0 1-1,0-50 16,0 1-15,0-25-16,24 25 16,-24-25-16,25 0 15,-25 0-15,24 0 0,1 0 16,-1 1-16,-24 23 0,24 1 16,1 24-16,-1 0 15,1 0-15,-1 24 0,-24 1 16,25 23-16,-1-23 15,-24 24-15,24-25 0,-24 25 16,25-25-16,-25 1 0,24-1 16,-24 1-16,25-1 15,-25 1-15,0-1 0,0 0 16</inkml:trace>
  <inkml:trace contextRef="#ctx0" brushRef="#br0" timeOffset="4514">8768 269 0,'0'-25'0,"0"1"15,0-1-15,25 25 16,-25-24-16,24 24 15,1 0-15,-1 0 0,0 0 16,1 0-16,-1 24 16,1-24-16,-1 25 0,-24-1 15,24 1-15,-24 23 0,0-23 16,0-1-16,0 1 16,0-1-16,0 25 0,0-25 15,-24-24-15,24 25 16,0-1-16,0 1 15,0-50 17,0 1-32,24-1 15,-24 1-15,0-25 16,25 25-16,-25-25 0,24 0 16,-24 25-16,25-25 0,-25 24 15,24 1-15,1-1 16,-1 1-16,0 24 0,1 0 15,-25 24-15,24-24 16,1 25-16,-1-1 0,1 25 16,-1-24-16,0-1 0,-24 25 15,25-25-15,-1 25 16,-24-24-16,25-1 0,-25 0 16,0 1-16,0-1 15,0 1-15</inkml:trace>
  <inkml:trace contextRef="#ctx0" brushRef="#br0" timeOffset="4952">10209 635 0,'-24'0'0,"48"0"31,1 0-15,-1-25-1,25 25-15,-25 0 0,25-24 16,24 24-16,1 0 0,-1-24 16,25 24-16,-1 0 15,25 0-15,1-25 0,-26 25 16,25 0-16,-24-24 16,0 24-16,-1 0 0,-23 0 15,-25 0-15,-1-25 0,1 25 16,-24 0-16,-50 0 31,1 0-15,24-24-16,-25 24 0</inkml:trace>
  <inkml:trace contextRef="#ctx0" brushRef="#br0" timeOffset="5306">11528 317 0,'-24'0'0,"-1"0"15,25-24 1,25 24 0,-1 0-16,0 0 15,1 0-15,-1 0 16,25 0-16,-24 24 0,23-24 15,1 25-15,0-25 16,0 24-16,0 1 0,0-1 16,0 1-16,-25-1 0,25 0 15,-25 1-15,-24-1 16,25 1-16,-25-1 0,0 1 16,-25-1-16,1-24 15,-1 24-15,-23 1 0,23-25 16,-24 24-16,25-24 0,-25 25 15,25-25-15,-1 0 16</inkml:trace>
  <inkml:trace contextRef="#ctx0" brushRef="#br0" timeOffset="6068">12847 220 0,'-25'0'0,"25"-25"15,0 1-15,0-1 16,25 25 15,-1 0-15,-24 25-16,25-1 15,-1 1-15,-24-1 0,25 1 16,-25 23-16,24-23 16,-24 24-16,0 0 0,24-25 15,-24 0-15,0 1 16,25-1-16,-25 1 0,0-1 15,0-48 1,0-1 0,24 1-16,-24-1 0,0 1 15,25-25-15,-25 25 16,24-25-16,-24 0 0,0 0 16,25 0-16,-1 25 0,-24-1 15,24 1-15,-24 0 16,25 24-16,-1 0 0,-24 24 15,25-24-15,-1 24 0,0 1 16,1-1-16,-25 25 16,24-24-16,1-1 0,-1 0 15,1 1 1,-25-1-16,0 1 16,0-50 15,24 25-16,-24-24-15,0-1 16,24 1-16,-24 0 0,25-1 16,-1-24-16,1 25 0,-1-1 15,1 1-15,-1 24 16,-24-24-16,24 24 0,1 0 16,-1 24-16,-24 0 0,25 1 15,-25-1-15,24 25 16,-24-24-16,25-1 0,-25 25 15,24-25-15,-24 1 16,24-1-16,-24 1 0</inkml:trace>
  <inkml:trace contextRef="#ctx0" brushRef="#br0" timeOffset="6669">13995 171 0,'0'-25'16,"0"1"-16,0 0 15,0-1-15,24 25 31,1 0-31,-1 25 16,0-1 0,-24 0-16,25 1 0,-1-1 15,-24 1-15,25 24 0,-25-25 16,24 0-16,-24 25 16,25-24-16,-25-1 0,0 1 15,0-1-15,0-48 47,0-1-47,0 1 16,0-1-16,0-24 0,24 25 15,0-25-15,1 0 0,-1 0 16,1 25-16,-1-25 16,1 25-16,-1-1 0,0 25 15,25-24-15,-24 24 16,-1 0-16,1 0 0,-1 0 15,-24 24-15,24-24 0,1 25 16,-1-1-16,1-24 16,-1 25-16,-24-1 0,24 0 15,-24 1-15,0-1 16,0 1-16,0-1 0,0 25 16,0-25-16,0 1 0,0-1 15,0 1-15,0-1 16,0 1-16,0-1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0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1180 0,'0'25'47,"24"-25"-47,-24 24 15,0 1-15,0-1 0,0 25 16,0-25-16,24 25 16,-24 0-16,0-24 0,0 23 15,0 1-15,0-24 16,25 23-16,-25-23 0,0-1 16,0 1-16,24-1 0,-24 1 15,0-1 1</inkml:trace>
  <inkml:trace contextRef="#ctx0" brushRef="#br0" timeOffset="396">512 1522 0,'25'0'0,"-25"25"16,24-25-16,-48 0 94,-1 0-79,50 0 63</inkml:trace>
  <inkml:trace contextRef="#ctx0" brushRef="#br0" timeOffset="1350">1294 1058 0,'0'-24'0,"0"-1"15,0 1 1,-24 24-16,24-24 0,-25-1 15,1 25-15,-1 0 16,1-24-16,-25 24 0,25 0 16,-1 0-16,1 0 0,-25 0 15,24 0-15,1 24 16,0-24-16,-1 0 16,25 25-16,-24-25 15,-1 0-15,1 0 31,24 24 1,24 0-17,-24 1 1,0-1-16,0 1 0,0-1 16,0 1-16,0-1 15,0 0-15,25 1 0,-25-1 16,0 1-16,0-1 15,24 1-15,-24 23 0,0-23 16,0-1-16,0 1 0,0-1 16,0 1-16,0-1 15,0 0-15,0 1 16,0-50 15,0 1-15,25 0-1,-1-1 1,0 1-16,1 24 16,-1-25-1,1 25-15,-1 0 16,1-24-16,-1 24 16,0 0-16,1 0 0,-1 0 15,1 0-15,-1 0 16,1 24-16,-1 1 15,-24-1-15,24 1 16,-24-1 0,0 0-16,25 1 15,-25-1-15,0 1 0,0-1 16,0 0 0,0 1-16,-25-1 15,25 1-15,-24-25 16,24 24-16,-24 1 0,-1-25 15,1 0-15,-1 24 0,1-24 16,-1 0-16,1 0 16,0 24-16,-1-24 0,1 0 15,-1 0-15,25-24 16,-24 24-16,-1 0 0,25-24 16,0-1-1</inkml:trace>
  <inkml:trace contextRef="#ctx0" brushRef="#br0" timeOffset="2203">1709 1400 0,'0'-24'16,"25"-1"0,-1 25-1,0 0 1,1 25 15,-1-1-31,-24 1 16,25-1-16,-25 0 15,0 1-15,0-1 16,24 1-16,-24-1 0,0 1 16,0-1-16,0 0 15,0-48 32,0 0-47,0-1 16,0 1-1,0-1-15,25-24 0,-25 25 16,24 0-16,0-1 0,1 1 16,-1-1-16,1 1 15,-1 24-15,-24-24 0,25 24 16,-1 0-16,0 0 16,-24 24-16,25-24 0,-25 24 15,24 1-15,-24-1 0,25-24 16,-25 25-16,0-1 15,24 0-15,-24 1 16,0-1-16,0 1 16,0-1-1,-24-24 17,24-24-17,0-1 1,24 1-1,-24-1-15,25 1 0,-25 0 16,24-25-16,0 24 16,1 1-16,-1 0 0,1-1 15,-1 25-15,0 0 16,1 0-16,-1 0 16,1 25-16,-25-1 15,24 0-15,1 1 16,-25-1-16,24 1 15,-24-1-15,0 0 0,0 1 16,0-1-16,0 1 16,0-1-16,0 1 15,0-1 1,-24-24-16,-1 0 16</inkml:trace>
  <inkml:trace contextRef="#ctx0" brushRef="#br0" timeOffset="5046">2442 106 0,'-25'-25'16,"1"25"0,24-24-1,0 0 1,24 24 0,1 0-1,-1 0 1,1 0-16,24 0 15,-25 0-15,25 0 0,0 0 16,24 0-16,-24 0 0,24 0 16,0 0-16,1 0 15,-1 0-15,0 0 0,0 0 16,1-25-16,-1 25 0,0 0 16,1 0-16,-26 0 15,1 0-15,0 0 0,-25 0 16,1 0-16,-1 0 15,1 0-15,-25 25 47,-25-1-15,25 0-32,0 1 15,-24-1-15,24 1 0,0-1 16,0 1-16,0-1 15,0 25-15,0-25 0,0 25 16,0-25-16,0 25 16,0-24-16,0 24 0,0-1 15,24-23-15,-24 24 0,0-25 16,25 25-16,-25-25 16,0 25-16,0-24 0,0 23 15,0-23-15,0-1 16,0 25-16,0-24 0,0-1 15,-25 25-15,25-25 0,0 25 16,0-24-16,0-1 16,0 25-16,0-25 0,0 1 15,-24-1-15,24 1 16,0-1-16,0 0 16,0 1-1,0-1 1,0-48 62,-25 24-78,1 0 16,0 0-16,-1-25 15,1 25-15,-25 0 0,25 0 16,-25-24-16,0 24 0,0 0 15,0 0-15,25 0 16,-25 0-16,0 0 0,25 0 16,-25 0-16,24 0 0,1 0 15,-1 0-15,1 0 16,0 0 0,24 24-1,-25-24-15,25-24 78</inkml:trace>
  <inkml:trace contextRef="#ctx0" brushRef="#br0" timeOffset="5668">3175 985 0,'24'0'16,"0"0"-1,1 0 1,-25 24-1,0 1 1,-25-25-16,1 24 16,24 1-16,-24-1 0,-1 1 15,-24-1-15,25 0 16,-1 1-16,-23-1 0,23 25 16,-24-24-16,25-1 0,0-24 15,-1 24-15,25 1 16,-24-1-16,-1-24 15,25 25-15,-24-25 16,24 24 0,24-24-1,1 0 1,-1 24 0,1-24-1,-1 0-15,0 0 16,1 0-16,-1 0 0,1 0 15,-1 0 1,-24 25-16,24-25 16,-24 24-16,25 1 31,-1-25-31,-24 24 16,25-24-1,-1 0-15,-24 25 16,25-25-1,-25 24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17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0 124 0,'24'0'47,"-24"25"-32,25-25 16,-1 0-31,0 0 16,1 0-16,-1 0 0,1 0 16,24 0-16,-1 0 15,-23 0-15,24 0 0,0 0 16,-25 0-16,25 0 16,-25 0-16,1 0 0,-1 0 15,1 0-15,-50 0 31,1 0-15,-1 0-16,-24 0 16,1 0-16,23 0 0,-24 0 15,0 0-15,1 0 0,-1 0 16,24 0-16,1 0 16,-1 0-16,25-25 31,25 25-16,-1 0-15,1 0 16,-1 0 0,1 0-16,-1 0 0,0 0 15,1 0-15,-1 0 16,1 0-16</inkml:trace>
  <inkml:trace contextRef="#ctx0" brushRef="#br0" timeOffset="1104">2173 27 0,'25'0'16,"-25"24"0,24-24-1,1 0 1,-1 0-16,1 0 16,-1 0-16,25 0 15,0 0-15,0-24 0,-1 24 16,1 0-16,0 0 0,-25 0 15,25-25-15,-24 25 16,-1 0-16,1 0 0</inkml:trace>
  <inkml:trace contextRef="#ctx0" brushRef="#br0" timeOffset="1384">2320 247 0,'0'24'0,"0"0"16,24 1 15,1-25-31,-1 0 16,1 0-16,23 0 15,-23 24-15,-1-24 0,25 0 16,-24 0-16,23 0 16,1 0-16,-24 0 0,24 0 15,-25 0-15,0 0 0,1 0 16,-25-24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24.3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25 0,'-25'0'15,"1"0"-15,24 24 16,-24-24 0,48 0-1,0 0 1,1-24-16,-1 24 15,25 0-15,-24 0 0,-1 0 16,0-25-16,1 25 16,-1 0-16</inkml:trace>
  <inkml:trace contextRef="#ctx0" brushRef="#br0" timeOffset="210">0 245 0,'0'24'0,"0"0"16,0 1 0,25-25-1,-1 0-15,0 0 16,25 0-16,-24 0 16,24 0-16,-25 0 0,25 0 15,-25 0-15,1 0 16,23-25-16,-23 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19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24 628 0,'-24'0'0,"24"25"15,24-25 1,0 0 0,1 0-16,-1 0 15,1-25-15,-1 25 16,25 0-16,-25 0 0,25 0 15,-24 0-15,23 0 16,-23 0-16,-1 0 0,1 0 16,-1 0-16,1 0 31</inkml:trace>
  <inkml:trace contextRef="#ctx0" brushRef="#br0" timeOffset="373">879 311 0,'0'-25'15,"0"50"32,24-25-47,-24 24 0,0 1 16,0-1-16,0 0 15,0 25-15,25-24 0,-25 24 16,0-1-16,0 1 16,0 0-16,0-24 0,0 23 15,0 1-15,0-24 0,0-1 16,0 0-16,0 1 16,0-1-16,24-24 31</inkml:trace>
  <inkml:trace contextRef="#ctx0" brushRef="#br0" timeOffset="677">1416 653 0,'0'24'46,"-24"-24"-14,24 25-17,-25-25-15,1 0 47,48 0 16</inkml:trace>
  <inkml:trace contextRef="#ctx0" brushRef="#br0" timeOffset="1421">2173 286 0,'0'-24'0,"-24"-1"31,-1 1-31,1 24 16,0 0-16,-25-24 15,24 24-15,-24 0 0,1 0 16,-1 0-16,0 0 0,0 0 16,25 0-16,-1 0 15,1 24-15,-1-24 0,25 24 32,0 1-17,0-1 1,0 1-1,0-1-15,0 1 16,25-1-16,-25 0 16,0 1-16,0-1 15,0 1-15,0-1 0,0 1 16,0-1 0,0 0-16,0 1 0,0-1 15,0 1 1,0-1-1,24-24 1,1-24 0,-1-1-1,0 25-15,-24-24 16,25-1-16,-1 25 0,1-24 16,-1 24-16,1-24 0,-1 24 15,0 0-15,1 0 16,-1 0-16,1 24 0,-1 0 15,1 1-15,-1-1 0,0 1 16,1-1-16,-1 1 16,-24-1-16,25 0 0,-25 1 15,0-1-15,0 1 16,0-1-16,-25-24 0,25 25 16,-49-25-16,25 0 0,0 0 15,-25 24-15,0-24 16,24 0-16,-23 0 0,23 0 15,1-24-15,-1 24 16,1 0-16,24-25 0</inkml:trace>
  <inkml:trace contextRef="#ctx0" brushRef="#br0" timeOffset="2190">2564 604 0,'-24'-25'0,"24"1"16,24 0 15,0 24-31,1 0 16,-1 24-1,1-24-15,-1 24 0,0 1 16,-24-1-16,0 1 16,25-1-16,-25 1 15,0-1-15,0 0 16,0 1-16,-25-1 16,25 1-1,-24-25-15,24-25 16,0 1-1,0-1 1,0 1-16,24 0 16,1-25-16,-1 24 0,1 1 15,-25-25-15,24 25 0,25-1 16,-25 1-16,1 24 16,-1 0-16,1 0 15,-1 24-15,1 1 16,-25-1-16,24 0 0,-24 1 15,24-1-15,-24 1 0,0-1 16,25 1-16,-25-1 16,0 0-16,-25-24 31,25-24-15,0 0-1,0-1-15,0 1 16,25-1-16,-1 1 0,1-25 15,-1 25-15,1-1 0,-1 1 16,0-1-16,1 1 16,-1 24-16,1 0 0,-1 0 15,-24 24 1,25 1-16,-1-1 16,-24 1-16,24-1 0,-24 0 15,25 25-15,-25-24 16,24-1-16,-24 1 0,0 23 15,25-23-15,-25 24 16,0-25-16,0 0 0,-25 1 16,25-1-16,-24-24 0,-1 0 15</inkml:trace>
  <inkml:trace contextRef="#ctx0" brushRef="#br0" timeOffset="13557">3883 482 0,'24'0'31,"-24"-25"-31,25 25 31,-1 0 0,-24 25-15,25-1-16,-25 1 16,0-1-1,24 0-15,-24 1 16,24-25-16,-24 24 0,0 1 15,25-1-15,-25 1 16,24-1-16,-24 0 16,25-24 15,-1 0 16,-24-24-47,24 24 15,1-24-15,-1-1 0,1-24 16,-1 0-16,25 1 0,-25-1 16,25-25-16,-24 26 15,24-26-15,-25 1 0,25 24 16,-25 0-16,25 25 0,-25 0 16,-24-1-16,25 1 15,-1 24-15,-24-25 0,25 25 16,-1 0 234,-24 25-203,-24-25-47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24.8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0 782 0,'24'0'31,"1"-25"-15,-1 25-16,1 0 15,-1 0-15,0 0 16,1 0-16,-1 0 0,1 0 16,-1 0-16,1 0 15,-1 0-15,0 0 16,1 0 0,-25-24-16</inkml:trace>
  <inkml:trace contextRef="#ctx0" brushRef="#br0" timeOffset="968">1392 318 0,'-24'0'16,"-1"-25"0,1 1-1,-1 24 1,1 0-16,-1-25 15,-23 25-15,23 0 0,1 0 16,-1 0-16,1 0 16,0 0-16,-1 25 0,1-25 15,-1 0-15,1 0 0,-1 0 16,1 0-16,0 0 16,-1 0-16,1 0 31,24 24 0,0 1 0,0-1-15,0 1-16,0-1 16,0 0-1,0 1-15,0-1 16,0 1-16,0-1 0,24 1 15,-24-1-15,0 0 16,0 1-16,0-1 0,0 1 16,0-1-1,25-24-15,-25 25 0,0-1 32,0-48-17,24 24 1,-24-25-16,24 25 0,1-24 15,-1-1 1,1 1-16,-1-1 0,25 25 16,-25-24-16,1 24 15,-1 0-15,1 0 0,-1 0 16,25 24-16,-25-24 0,1 25 16,-1-25-16,1 24 15,-1 1-15,-24-1 0,24 1 16,1-1-16,-25 0 15,24 25-15,-24-24 0,0-1 16,0 1-16,0-1 0,0 0 16,-24 1-16,24-1 15,-25 1-15,1-1 16,0 0-16,-1-24 16,1 25-16,-1-25 0,-24 0 15,25 0-15,0 0 0,-25 0 16,24 0-16,1 0 15,0 0-15,-25-25 0,24 25 16,1 0-16,-1 0 16,1-24-16,0 24 15,48-24 17</inkml:trace>
  <inkml:trace contextRef="#ctx0" brushRef="#br0" timeOffset="1513">1929 611 0,'0'-25'15,"-24"25"17,-1 0-17,1 0 1,24 25-16,-24-1 0,-1 1 16,25-1-1,0 25-15,0-25 0,0 1 16,25 24-16,-25-25 0,24 0 15,0 1-15,1-1 16,-1 1-16,1-1 0,-1 1 16,1-25-16,23 0 0,-23 0 15,-1 0-15,1 0 16,-1 0-16,1-25 0,-1 25 16,0-24-16,-24-1 15,0 1-15,0-1 0,0-23 16,0 23-16,-24-24 0,0 1 15,-1 23-15,1-24 16,-1 25-16,1-1 0,-1 1 16,1 0-16,0 24 15,-1 0-15,1 0 0,-1 0 16,1 0-16,-1 24 16,1-24-1,24 24-15,0 1 16,24-25-1</inkml:trace>
  <inkml:trace contextRef="#ctx0" brushRef="#br0" timeOffset="2015">2638 464 0,'0'-24'0,"24"24"31,0 0-15,1 0-1,-1 24 1,1 1-16,-25-1 15,0 1-15,0-1 16,0 0-16,0 1 16,-25-1-16,1-24 15,-1 0-15,1 0 0,0 25 16,-1-25-16,1 0 16,-1-25-16,1 1 15,24-1-15,0 1 16,24 0-16,1-1 15,-1 1-15,1-1 0,-25 1 16,24 24-16,0-25 16,1 25-16,-25 25 31,0-1-15,-25-24-16,25 25 15,-24-25-15,0 24 16,-1-24-16</inkml:trace>
  <inkml:trace contextRef="#ctx0" brushRef="#br0" timeOffset="2365">3199 440 0,'-24'0'16,"-1"0"-1,1 0 1,24 24 0,-24-24-1,24 25-15,0-1 0,0 1 16,0 23-16,0-23 15,0 24-15,0 0 0,0-1 16,0 1-16,24 0 0,-24 0 16,0-25-16,0 25 15,0-24-15,0-1 0,0 0 16,0 1-16</inkml:trace>
  <inkml:trace contextRef="#ctx0" brushRef="#br0" timeOffset="2826">3615 733 0,'24'0'15,"0"0"1,-24 24 0,25-24-16,-1 0 0,-24 25 15,25-25-15,-1 24 0,0 1 16,-24-1 0,0 0-16,0 1 15,0-1-15,-24-24 16,24 25-16,-24-1 0,-1-24 15,1 0 1,-1 0-16,-23 0 0,23 0 16,1 0-16,-1 0 0,1-24 15,-1-1-15,25 1 16,0-1-16,0 1 16,0 0-16,0-1 0,25 1 15,-1-1-15,1 1 16,-1 24-16,1-24 0,-1-1 15,0 25-15,25 0 16,-24 0-16,-1 0 16,0 25-16,-24-1 15,-24 0 1</inkml:trace>
  <inkml:trace contextRef="#ctx0" brushRef="#br0" timeOffset="9126">4225 342 0,'0'-24'32,"24"24"-17,-24 24 32,25 1-16,-25-1-15,0 0-16,24-24 16,-24 25-16,0-1 0,25 1 15,-25-1-15,0 1 16,24-1-16,-24 0 16,25-24 15,-25-24-16,24 24 1,-24-24-16,24-1 16,-24 1-16,25-1 0,-1 1 15,1-25-15,24 0 16,-25 0-16,25 25 0,0-25 16,0 0-16,-1 0 0,1 25 15,-24 0-15,-1-1 16,1 1-16,-1 24 0,-24-25 15,24 25-15,-48 0 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00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1685 371 0,'-25'-25'15,"25"1"1,0-1 0,0 1-16,25-1 0,-25 1 15,24 0-15,-24-1 0,25 1 16,-1-25-16,0 24 15,1 1-15,-1 0 0,1 24 16,24-25-16,-25 25 16,0 0-16,25 0 0,-24 0 15,-1 25-15,0-1 0,-24 0 16,25 1-16,-1 24 16,-24 0-16,0-1 0,0 26 15,-24-25-15,24-1 0,-25 26 16,1-26-16,0 1 15,-1 0-15,-24-24 0,25 23 16,-25-23-16,25-1 16,-1 1-16,1-1 0,-1 1 15,1-25-15,0 24 16,-1 0-16,1-24 0,-1 25 16,1-25-1,24 24-15,24-24 31,1 0-15,-1 0-16,1 0 16,23 0-16,-23 0 0,24 0 15,0 0-15,-1 0 16,1-24-16,0 24 0,-25 0 16,25 0-16,-24 0 0,-1 0 15,1 0-15,-1 0 16,-24 24-16,24-24 15,-24 25 1</inkml:trace>
  <inkml:trace contextRef="#ctx0" brushRef="#br0" timeOffset="479">2759 517 0,'-24'0'0,"24"-24"16,-24 24-16,24-25 15,-25 25-15,1 0 16,-1 0-16,1 25 15,-1-1-15,1 1 16,24-1-16,0 0 16,-24 25-16,24-24 15,0-1-15,0 0 0,0 25 16,0-24-16,0-1 16,24 1-16,0-1 0,1 0 15,24-24-15,-25 25 16,25-25-16,-25 0 15,25-25-15,-24 25 0,-1-24 16,0 0-16,1-1 16,-1 1-16,-24-1 0,0-24 15,0 25-15,0-25 0,-24 25 16,-1-1-16,1-23 16,0 23-16,-1 1 15,1 24-15,-1 0 16,1 0-16,0 0 0,-1 0 15</inkml:trace>
  <inkml:trace contextRef="#ctx0" brushRef="#br0" timeOffset="1127">3345 468 0,'-24'0'16,"24"-24"-16,-24 24 0,24-25 16,0 1-16,-25 0 15,25-25-15,-24 24 16,24-24-16,0 25 0,0-25 15,24 25-15,-24-25 16,25 24-16,-25 1 0,24 0 16,0 24-16,1-25 0,-1 25 15,1 0-15,-1 25 16,1-25-16,-1 24 0,0 0 16,1 1-16,-25-1 15,24 25-15,1-24 0,-25 23 16,24 1-16,-24-24 0,0 24 15,0-1-15,0-23 16,-24 24-16,-1 0 0,25-25 16,-24 25-16,-1-25 15,-23 1-15,23 23 0,1-23 16,-25-1-16,24 1 0,1-1 16,0 1-16,-1-25 15,1 24-15,-1-24 0,25 24 16,-24-24-16,24 25 15,24-25 17,1 0-32,-1 0 15,1-25-15,23 25 0,1 0 16,0 0-16,0 0 16,-25 0-16,25 0 0,-24 0 15,24 0-15,-25 0 0,0 25 16,1-25-16,-1 0 15,1 0 1</inkml:trace>
  <inkml:trace contextRef="#ctx0" brushRef="#br0" timeOffset="1601">4078 468 0,'-24'25'63,"24"-1"-48,-25 1-15,25-1 0,0 0 16,0 1-16,0-1 16,0 1-16,0-1 0,0 0 15,25 1-15,-25-1 16,24 1-16,1-1 0,-1-24 16,0 25-16,1-25 0,-1 0 15,1 0-15,-1 0 16,1-25-16,-1 1 0,0-1 15,1 1-15,-25-1 16,24 1-16,-24-25 0,0 25 16,0-1-16,-24-23 0,-1 23 15,25 1-15,-24-1 16,0 25-16,-25-24 0,24 24 16,1 0-16,-1 0 15,1 24-15,0 1 16,-1-25-16,25 24 0,-24-24 15,24 25 1</inkml:trace>
  <inkml:trace contextRef="#ctx0" brushRef="#br0" timeOffset="10095">4518 1836 0,'-25'0'16,"25"-24"-1,0-1 17,0 1-17,25-1 1,-1 1-1,1 24-15,-1-25 16,0 25-16,25 0 16,-24 0-16,-1 0 0,25 25 15,-25-25-15,1 24 0,-1 1 16,1-1-16,-25 1 16,0-1-16,0 25 0,0-25 15,0 1-15,-25-1 16,1 25-16,-1-25 0,1 1 15,0-25-15,-1 24 0,1 1 16,-1-25-16,1 24 16,-1-24-16,1 0 0,48 0 47,1 0-32,-1 0-15,1-24 16,24 24-16,-25 0 0,0 0 15,25 24-15,-24-24 16,-1 24-16,1 1 0,-1-1 16,0 1-16,-24-1 15,0 1-15,0-1 16,-24 0-16,0 1 0,-1-1 16,1-24-16,-1 25 0,-24-25 15,1 0-15,23 24 16,-24-24-16,0 0 0,25 0 15,-25 0-15,25-24 16,-1 24-16,1-25 0,0 1 16,24-1 15,24 25-15,-24-24-16,24 24 31</inkml:trace>
  <inkml:trace contextRef="#ctx0" brushRef="#br0" timeOffset="11741">5348 2153 0,'0'-24'15,"25"24"48,-1 0-48,0 0 1,1 0-16,-1 0 0,1 0 16,24 0-16,-25 0 15,25 0-15,0 0 0,-25 0 16,1 0-16,-1 0 0,0 0 16,1 0-1,-50 0 32,25-24-31</inkml:trace>
  <inkml:trace contextRef="#ctx0" brushRef="#br0" timeOffset="13227">5690 2129 0,'0'-24'16,"-24"24"15,48 24 0,1-24-15,-25 24-16,24 1 16,-24-1-1,-24 1 1,-1-25 0,1 0-16,-1 0 15,1-25 1,24 1-1,0-1-15,24 1 16,-24 0-16,25-1 16,-1 25-16,-24-24 0,25 24 15,-1 0-15,0 0 16,1 0-16,-25 24 16,0 1-1,0-1-15,-25 0 16,1 1-16,0-1 15,-1-24-15,-24 0 16,25 25-16,-1-25 0,1 0 16,0-25-1,24 1-15,0-1 16,24 1-16,0 0 16,1-1-16,-1 25 15,1-24-15,24-1 0,-25 25 16,0 0-16,1 0 15,-25 25-15,0-1 16,0 1-16,-25-1 16,1 0-16,0 1 0,-1-25 15,1 24-15,-1-24 16,1 0-16,-1 0 16,25-24-1,0-1-15,0 1 16,0 0-1,25 24-15,-25-25 0,24 25 16</inkml:trace>
  <inkml:trace contextRef="#ctx0" brushRef="#br0" timeOffset="14032">1587 1787 0,'0'24'16,"0"1"15,0-1-15,0 1-16,0-1 15,0 25-15,0-25 0,0 25 16,0 0-16,0 0 0,0 0 16,0 0-16,0-25 15,0 1-15,0 23 0,0-23 16,0-1 0</inkml:trace>
  <inkml:trace contextRef="#ctx0" brushRef="#br0" timeOffset="14422">1953 2178 0,'0'24'15,"0"1"32,0-50 31,25 25-62,-1 0 0,1 0-1,-25 25 17</inkml:trace>
  <inkml:trace contextRef="#ctx0" brushRef="#br0" timeOffset="15280">2711 1836 0,'-25'0'0,"25"-25"0,-24 25 16,24-24-1,-25 24-15,25-24 0,-24 24 16,-1-25-16,1 25 16,0 0-16,-1 0 15,1 0-15,-1 0 16,1 0-1,-1 0-15,25 25 16,0-1 15,0 0-15,25-24-16,-25 25 16,0-1-16,0 1 0,24-25 15,-24 24-15,0 1 0,0-1 16,0 0-16,25 1 15,-25-1-15,0 1 0,0-1 16,0 1 0,0-1-16,24-48 62,-24-1-46,25 25-1,-25-24-15,24 24 16,0 0-16,1 0 16,-1 0-16,1 0 15,-1 0-15,1 24 16,-1 1-16,0-25 16,1 24-16,-25 0 0,24 1 15,1-1 1,-25 1-16,0-1 0,0 1 15,-25-1-15,25 0 16,-24-24-16,-1 25 16,1-25-16,0 0 0,-1 24 15,-24-24-15,25 0 16,-1 0-16,1 0 0,0 0 16,-1 0-16,1 0 15,-1 0 1,25-24 62</inkml:trace>
  <inkml:trace contextRef="#ctx0" brushRef="#br0" timeOffset="45485">317 273 0,'-24'0'15,"24"24"-15,-25-24 16,25 25-16,0-1 15,-24 1-15,24-1 16,0 0-16,0 1 16,0-1-16,24 1 15,-24-1-15,0 1 0,25-1 16,-25 0 0,24-24-16,0 0 15,1 0-15,-1-24 16,1 0-1,-1-1-15,-24 1 0,25-1 16,-25 1-16,24-1 0,-24 1 16,0 0-16,0-1 15,0 1-15,-24 24 0,24-25 16,-25 1-16,1 24 16,24-25-16,-25 25 0,1 0 15,-1 0 1,25 25-1,-24-25-15,24 24 16</inkml:trace>
  <inkml:trace contextRef="#ctx0" brushRef="#br0" timeOffset="45834">512 395 0,'25'0'15,"-1"0"1,1 0-16,-1 0 0,1 0 16,-1 0-16,25 0 0,-25 0 15,25 0-15,-24 0 16,-1 0-16,25 0 0,-25 0 16,1 0-1</inkml:trace>
  <inkml:trace contextRef="#ctx0" brushRef="#br0" timeOffset="46296">952 297 0,'-24'0'47,"24"25"-31,-25-25-16,25 24 15,-24-24-15,24 25 0,-25-25 16,25 24-16,-24 0 15,24 1-15,0-1 16,24 1-16,1-1 16,-1-24-1,1 0-15,-1 0 16,0 0-16,1 0 16,-1-24-16,1-1 15,-1 1 1,-24-1-16,0 1 15,0 0-15,0-1 16,0 1-16,-24-1 16,24 1-16,-25 24 0,1-25 15,-1 25-15,1 0 16,0 0-16,-1 0 0,25 25 16,-24-25-16,24 24 0</inkml:trace>
  <inkml:trace contextRef="#ctx0" brushRef="#br0" timeOffset="46969">415 908 0,'0'-25'16,"-25"25"15,25-24-31,0 48 47,-24 1-31,24-1-1,0 1-15,24-1 16,-24 1 0,25-1-16,-1 0 15,1-24 1,-1 0-1,0-24-15,1 0 16,-1 24 0,-24-25-16,25 1 0,-25-1 15,0 1-15,0-1 16,0 1-16,-25 24 16,25-24-16,-24 24 0,-1 0 15,1 0-15,0 0 16,-1 24-1,25 0-15</inkml:trace>
  <inkml:trace contextRef="#ctx0" brushRef="#br0" timeOffset="47303">537 908 0,'24'0'47,"1"0"-31,-1 0-16,1 0 15,-1 0-15,0 0 16,25 0-16,-24 0 0,-1 0 15,25 0-15,-25 0 16,1 0-16,-1 0 0,1 0 16,-1 0 15,-24-25-31,-24 25 31</inkml:trace>
  <inkml:trace contextRef="#ctx0" brushRef="#br0" timeOffset="47754">976 761 0,'-24'0'62,"24"25"-62,0-1 16,-24-24-16,24 25 15,-25-1-15,25 0 16,0 1-16,0-1 16,25 1-16,-25-1 15,24 1-15,0-1 16,1-24-16,-1 0 15,1 0-15,-1 0 0,1 0 16,-1-24-16,0-1 16,-24 1-1,0-1-15,0 1 16,-24-1-16,0 1 16,-1 0-16,1-1 15,-1 25-15,1-24 16,-1 24-1,1 24 1,24 1 0,-24-25-16,24 24 15</inkml:trace>
  <inkml:trace contextRef="#ctx0" brushRef="#br0" timeOffset="48306">512 1396 0,'0'-24'0,"-24"-1"16,24 1-1,-24 0 1,-1 24 15,1 24-15,-1-24-16,25 24 0,-24-24 15,-1 25-15,25-1 16,-24-24-16,24 25 0,0-1 16,24 1-1,1-1-15,-1-24 0,1 0 16,-1 0-16,1 0 0,23 0 16,-23 0-16,-1 0 15,1-24-15,-1-1 0,1 1 16,-25-1-1,0 1-15,0-1 16,0 1-16,-25 24 0,25-24 16,-24 24-16,-1 0 15,1 0-15,-1 0 16,1 24 0,0-24-16,24 24 15</inkml:trace>
  <inkml:trace contextRef="#ctx0" brushRef="#br0" timeOffset="48683">635 1396 0,'-25'0'31,"25"25"-16,25-25 1,-1 0 0,0 0-16,25 0 0,-24 0 15,23 0-15,1 0 16,0 0-16,0 0 0,0 0 16,-25 0-16,25 0 0,-24 0 15,-1 0-15,0 0 16,1 0-16,-25-25 109</inkml:trace>
  <inkml:trace contextRef="#ctx0" brushRef="#br0" timeOffset="49146">1147 1299 0,'-24'24'62,"0"0"-46,-1 1 0,25-1-16,-24-24 15,24 25-15,0-1 16,0 1-1,24-25-15,1 24 0,-1-24 16,0 24-16,1-24 16,-1 0-1,1-24-15,-1 24 16,-24-24-16,25 24 16,-25-25-16,0 1 15,0-1-15,0 1 16,-25-1-16,1 25 15,-1 0-15,25-24 0,-24 24 16,-1 0-16,1 0 0,0 24 16,-1-24-1,25 25-15,-24-25 16</inkml:trace>
  <inkml:trace contextRef="#ctx0" brushRef="#br0" timeOffset="51533">146 151 0,'0'-25'15,"0"1"1,0-1 15,-24 25-15,24 25 0,0-1-16,0 1 15,0-1-15,0 25 16,0-25-16,-25 25 0,25 0 15,0 24-15,0-24 16,0 0-16,0 24 0,0-24 16,0 0-16,0 24 0,0-24 15,0 0-15,0 0 16,0 0-16,0 0 0,0-1 16,0-23-16,0 24 15,0 0-15,0-1 0,0-23 16,0 24-16,0-25 0,0 0 15,0 25-15,0-24 16,-24-1-16,24 1 0,0-1 16,0 0-1,0 1-15,0-1 0,-25 1 16,25-1-16,0 1 31,25-25 32,-1 0-48,1 0-15,-1 24 16,0-24-16,1 0 16,24 0-16,-25 0 0,25 0 15,0 0-15,0 0 0,0 0 16,-1 0-16,1-24 15,25 24-15,-26 0 0,26 0 16,-1 0-16,-24 0 0,24-25 16,0 25-16,-24 0 15,0 0-15,0 0 0,0 0 16,0 0-16,-25 0 16,0 0-16,1 0 0,-1 0 15,1 0-15,-1 0 16,0 0-16,1 0 15,-1 0 17,1-24 15,-25-1-16,0 1-31,0-1 15,0 1-15,24 24 0,-24-49 16,0 25-16,0-1 16,-24-24-16,24 25 0,-25 0 15,25-25-15,0 0 16,-24 0-16,24 25 0,-25-25 16,25 0-16,0 0 0,-24 0 15,24 0-15,-24 1 16,24-1-16,0 24 0,0-24 15,-25 1-15,25 23 16,-24-24-16,24 25 0,0-25 16,0 25-16,-25-1 0,25-24 15,0 25-15,0 0 16,-24-1-16,24 1 16,0-1-16,0 1 15,0-1 1,0 1-1,0 0 17,0-1-1,-24 25 47,-1 0-47,1 0-15,-1 0-16,1 0 0,-1 0 16,-23 0-16,-1 0 15,0 0-15,-24 0 0,24 25 16,-24-25-16,-1 0 15,1 24-15,24-24 0,-24 0 16,24 0-16,-24 0 16,24 24-16,0-24 0,0 0 15,0 0-15,25 0 0,-25 0 16,25 0-16,-1 0 16,1 0-16,-1 0 15,1 0 1,0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00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0 0,'0'25'31,"0"-1"32,0 1-47,0-1-16,0 0 15,-24 1-15,24-1 16,0 1-16,0-1 0,-25 25 15,25-25-15,0 25 16,0-24-16,-24 23 0,24 1 16,0-24-16,0 24 0,0-1 15,-24-23-15,24 24 16,0-25-16,0 1 0,-25-1 16,25 0-16,0 1 15,0-1-15,-24 1 0,24-1 16,0 1-1,0-1-15,0 0 16,0 1 15,24-25 126,1 0-142,-1 0-15,0 0 16,25 0-16,0 0 15,0 0-15,24 0 0,0 0 16,25 0-16,0 0 0,24 0 16,0 24-16,0-24 15,25 0-15,-1 25 0,1-25 16,-1 24-16,25-24 16,-24 24-16,-1-24 0,25 25 15,0-25-15,-24 24 16,24-24-16,-25 25 0,25-25 15,-24 24-15,24-24 0,0 25 16,-25-25-16,25 24 16,-24 0-16,-1-24 0,1 25 15,-1-1-15,-23-24 0,-1 25 16,-25-25-16,1 24 16,-25-24-16,1 0 0,-26 0 15,-23 25-15,24-25 16,-25 0-16,-24-25 47,25 25-32,-50 25 110,25-1-109,-24 0 0,24 1-1,0-1-15,-25 1 16,25-1-16,0 0 0,-24 1 15,24-1 1,0 1-16,0-1 0,0 1 16,0-1-1,0 0-15,0 1 16,0-1 0,0 1-1</inkml:trace>
  <inkml:trace contextRef="#ctx0" brushRef="#br0" timeOffset="288">4910 1710 0,'-25'0'0,"50"0"47,-25 24-31,24-24-1,-24 25-15,25-25 16,-25 24 0,24-24-16,-24 25 0,24-1 15,1-24 1,-1 0 0</inkml:trace>
  <inkml:trace contextRef="#ctx0" brushRef="#br0" timeOffset="630">5276 1710 0,'-24'0'62,"-1"24"-46,1 1-1,-1-25 1,1 24-16,0-24 16,-1 25-16,1-25 15,-1 24-15,1-24 16,-1 24-16,1-24 15,0 0 1,24 25-16,0-50 31</inkml:trace>
  <inkml:trace contextRef="#ctx0" brushRef="#br0" timeOffset="1626">5178 1295 0,'25'0'32,"-1"-25"-1,1 25-31,-1 0 16,0 0-16,25-24 0,-24 24 15,24 0-15,24 0 16,-24 0-16,48 0 0,1 0 15,0 0-15,24 0 0,0 24 16,25-24-16,-1 0 16,25 0-16,0 0 0,0 0 15,49 0-15,-25 0 16,25 0-16,0 0 0,0 0 16,-1 0-16,-23 0 0,-1 0 15,-24 0-15,0 25 16,-24-1-16,-25-24 0,-25 25 15,-23-25-15,-1 24 16,-24-24-16,-25 0 0,1 0 16,-1 0-16,1 0 15,-1 0 1,0-24-16,1 24 16,-1 0-16,-24-25 15,25 25-15,-1 0 16,-24-24-16,0 48 125,0 1-94,0-1-15,0 0-1,0 1-15,0-1 0,0 1 16,0-1-16,0 25 16,0-25-16,0 1 0,0-1 15,0 1-15,-24 23 0,24-23 16,0-1-16,0 1 15,0-1-15,0 1 16,0-1 0</inkml:trace>
  <inkml:trace contextRef="#ctx0" brushRef="#br0" timeOffset="1879">9452 1759 0,'-24'0'16,"48"0"46,-24 24-46,25-24-16,-1 0 15,1 25-15,-1-25 16,1 24-16,-1-24 16,0 0-16,1 0 0,-1 0 15,1 0-15</inkml:trace>
  <inkml:trace contextRef="#ctx0" brushRef="#br0" timeOffset="2299">9941 1783 0,'0'-24'16,"24"24"-16,-24-25 16,0 1-1,0-1 17,0 50 14,0-1-30,-24-24 0,-1 25-1,1-1-15,0-24 16,24 25-16,-25-25 0,1 0 16,-1 24-16,1-24 15,-1 24-15,1-24 16,0 25-1</inkml:trace>
  <inkml:trace contextRef="#ctx0" brushRef="#br0" timeOffset="3458">4031 2443 0,'-25'0'31,"1"0"-31,-1 0 0,1 0 16,24 24-1,0 0 1,0 1-1,0-1 1,-25 1-16,25 24 16,-24-25-16,24 0 0,-24 25 15,24-24-15,-25-1 16,25 1-16,0-1 0,0 0 16,-24 1-16,24-50 31,0 1-16,24 0 1,-24-25-16,0 24 0,25-24 16,-25 1-16,24-1 0,-24 0 15,24 0-15,-24-24 16,25 24-16,-1 0 0,-24 0 16,25 0-16,-1 25 15,1-1-15,-25 1 0,24 24 16,0 24-16,-24 1 0,25-25 15,-1 49-15,-24-25 16,25 25-16,-1-25 0,-24 25 16,24-24-16,1 24 15,-25-25-15,24 25 0,-24-25 16,25 1-16,-25-1 0,0 1 16,24-1-16,-24 0 15,0 1-15,0-1 0,0 1 16</inkml:trace>
  <inkml:trace contextRef="#ctx0" brushRef="#br0" timeOffset="3656">3982 2589 0,'-25'0'0,"50"-24"31,-1 24-15,1-25 0,-1 25-16,0 0 0,1 0 15,-1-24-15,1 24 0,-1 0 16,0 0-16,1-25 16,-1 25-16</inkml:trace>
  <inkml:trace contextRef="#ctx0" brushRef="#br0" timeOffset="4011">4617 2540 0,'24'0'16,"-24"-24"-16,0-1 31,-24 25-15,-1-24-16,1 24 15,-1 0-15,1 0 16,0 24-16,-1-24 0,1 25 16,24-1-16,-25 1 15,25-1-15,0 1 16,0-1-16,25 0 0,-1 1 15,-24-1-15,25-24 16,-1 25-16,25-25 0,-25 24 16,1-24-16,24 0 0,-25 0 15,25 0-15,-25-24 16</inkml:trace>
  <inkml:trace contextRef="#ctx0" brushRef="#br0" timeOffset="4269">4934 2223 0,'0'24'32,"0"1"-17,0-1-15,0 0 16,0 1-16,0-1 0,0 1 15,25 24-15,-25-25 16,0 25-16,0-25 0,0 25 16,24-24-16,-24-1 15,0 0-15,0 1 0,0-1 16</inkml:trace>
  <inkml:trace contextRef="#ctx0" brushRef="#br0" timeOffset="4802">4910 2589 0,'-25'0'0,"25"-24"16,25 24 0,-1 0-1,1-25 1,-1 25-16,0 0 0,1 0 15,-1 0-15,1 0 16,-1 0-16,1 0 16,-1-24-16,0 24 15,1 0-15,-25-25 0,24 25 16,-24 25 31,0-1-47,0 1 15,0-1-15,0 25 16,0-25-16,0 1 16,0-1-16,25 1 0,-25-1 15,24 1-15,-24-1 16,24 0-16,1-24 16,-1 0-16,1 0 15,-1 0-15,1-24 16,-1 0-16,0-1 15,-24 1 1,0-1-16,25 1 0,-25-1 16,0 1-16,0 0 0,0-1 15,0 1-15,0-1 16,-25 25 0</inkml:trace>
  <inkml:trace contextRef="#ctx0" brushRef="#br0" timeOffset="5642">5862 2638 0,'25'0'0,"-1"0"47,-24-24-47,0-1 16,0 1-1,-24 24-15,24-25 0,-25 25 16,1-24-16,-1-1 16,1 25-16,0 0 15,-1 0-15,25 25 0,-24-1 16,-1-24-16,25 25 15,-24-1-15,-1 1 0,25-1 16,0 25-16,-24-25 16,24 1-16,0-1 15,0 0-15,24 1 0,1-1 16,-1-24 0,1 0-16,-1 0 15,1 0-15,-1 0 16,0 0-16,1-24 15,-25-1-15,24 25 0,-24-24 16,25-25-16,-25 25 16,0-1-16,24 1 0,-24 0 15,0-1-15,25 25 16,-25-24-16,0 48 31,0 1-15,0-1-16,0 0 0,24-24 15,-24 25-15,0-1 0,24 1 16,-24-1 0,25-24-16,-25 24 0,24-24 15,1 0 1,-1 0-16,0-24 16,-24 0-1,0-1-15,25 1 16,-25-1-16,0-23 0,0 23 15,0-24-15,0 0 16,0 1-16,0 23 0,0-24 16,0 25-16,-25-25 0,25 25 15,-24 48 1,24 0 0,0 1-1,0 24-15,0-25 0,0 25 16,0-25-16,0 25 0,24-24 15,-24 24-15,0-25 16,25 25-16,-25-25 0,0 1 16,0-1-16,24 0 15,-24 1-15,25-25 16</inkml:trace>
  <inkml:trace contextRef="#ctx0" brushRef="#br0" timeOffset="6081">6570 2516 0,'0'-25'16,"0"1"0,0 0-1,-24 24 1,24-25-1,-24 25-15,-1 0 0,1 25 16,-1-25 0,1 24-16,0 0 15,-1 1-15,25-1 16,0 1-16,25-1 16,-1-24-16,0 25 0,1-1 15,-1 0-15,1 1 16,-1-25-16,0 24 0,1 1 15,-1-1-15,-24 1 16,25-25-16,-25 24 16,0 0-16,-25-24 0,25 25 15,-24-25-15,-1 0 0,-23 24 16,23-24-16,1 0 16,-25 0-16,25 0 0,-25 0 15,24 0-15,1 0 16,-1-24-16,1 24 0,24-25 15,0 1-15</inkml:trace>
  <inkml:trace contextRef="#ctx0" brushRef="#br0" timeOffset="6890">8866 2443 0,'25'-25'16,"-25"50"15,24-25-31,-24 24 16,0 0-16,0 25 15,0-24-15,25 24 0,-25-1 16,24 1-16,-24-24 0,24 23 16,-24-23-16,0 24 15,25-25-15,-25 1 0,0-1 16,0 0 0,-25-24-1,25-24-15,-24 24 16,24-24-16,0-1 15,-24 1-15,24-1 0,-25-24 16,25 25-16,0-25 16,0 0-16,-24 1 0,24-1 15,0 0-15,0 0 16,0 0-16,24 0 0,-24 25 16,25-1-16,-25 1 0,24 0 15,0-1-15,1 25 16,-1 0-16,1 0 0,-1 0 15,0 25-15,25-25 0,0 0 16,0 24-16,0-24 16,-25 0-16,25 24 0,-24-24 15,-1 25-15,0-25 16</inkml:trace>
  <inkml:trace contextRef="#ctx0" brushRef="#br0" timeOffset="7460">8964 2687 0,'0'24'16,"24"-24"-16,1 0 16,-1 0-16,1 0 15,23-24-15,1 24 0,0 0 16,0 0-16,0 0 0,24-25 15,-24 25-15,0 0 16,0 0-16,-25 0 0,25 0 16,0-24-16,-25 24 15,1 0-15,-1-24 0,1 24 16,-1 0-16,-24-25 0,-24 25 31,-1 0-15,1 0-16,-1 0 15,1 25-15,-1-1 16,1 0-16,24 1 0,-24-1 16,24 1-1,0-1-15,24 1 0,0-1 16,1 0 0,-1-24-16,1 25 0,-1-25 15,1 24-15,-1-24 0,0 0 16,1 0-16,-1 0 15,1 0-15,-1-24 0,0-1 16,-24 1-16,0 0 16,0-1-16,0 1 0,-24-1 15,24-24-15,-24 25 0,-1 0 16,1-1-16,-1 1 16,1-1-16,0 25 0,-1 0 15,1 0-15,24 25 16,0-1-1</inkml:trace>
  <inkml:trace contextRef="#ctx0" brushRef="#br0" timeOffset="7863">10112 2614 0,'24'-25'15,"1"25"1,-25-24-16,24 24 16,-24-25-16,25 25 0,-1 0 15,0 0-15,-24 25 16,25-25-16,-25 24 0,24 25 16,-24-25-16,25 25 0,-25-24 15,0 24-15,24-25 16,-24 25-16,0-25 0,0 1 15,0-1 1,0-48 0,0-1-1,0 1 1,0-1-16,24 1 0,-24 0 16,25-1-16,-25 1 15,24-25-15,1 24 0,-1 1 16,1 0-16,-25-1 0,24 1 15,0 24-15,1 0 16,-1-25-16,1 25 0,-1 0 16,1 0-16</inkml:trace>
  <inkml:trace contextRef="#ctx0" brushRef="#br0" timeOffset="8295">10845 2565 0,'-25'24'0,"25"1"16,0-1 15,0 0-15,25-24-16,-25 25 16,24-25-16,0 24 15,1-24 1,-1 0-1,-24-24-15,25 24 16,-25-25-16,0 1 16,0 0-16,0-1 15,0 1-15,-25-1 16,1 1 0,-1-1-16,1 1 15,0 24-15,-1 0 0,1 24 16,-1 1-1,25-1-15,-24 1 0,24 24 16,-25-25-16,25 25 16,0 0-16,0-25 0,25 25 15,-1-25-15,-24 1 16,25-1-16,-1 1 0,1-25 16,-1 0-16,0 0 0,25 0 15</inkml:trace>
  <inkml:trace contextRef="#ctx0" brushRef="#br0" timeOffset="8624">11528 2540 0,'-24'-24'16,"0"-1"-1,-1 1 1,1 0 0,-1 24-1,25 24 1,-24 0-16,-1-24 0,25 25 16,-24-1-16,0 1 15,-1-1-15,25 25 0,-24-25 16,24 25-16,0-24 0,0-1 15,0 1-15,0-1 16,0 0-16,24-24 0,-24 25 16,25-25-16,23 0 15,-23 0-15</inkml:trace>
  <inkml:trace contextRef="#ctx0" brushRef="#br0" timeOffset="9446">11895 2614 0,'0'-25'0,"24"1"0,-24-1 16,0 1-16,-24-1 0,-1 1 16,1 24-1,-1 0-15,1 0 16,0 24 0,-1-24-16,25 25 0,-24-1 15,-1 1-15,1-1 16,24 1-16,-25-25 15,25 24-15,-24 0 0,24 1 16,0-1 0,0 1-1,24-25 1,1 0 0,-1-25-1,1 1-15,-25-1 16,24 25-16,1-24 15,-25 0-15,24-1 0,0 1 16,-24 48 31,0 1-47,0-1 16,-24 0-16,24 1 0,0-1 15,0 1-15,0-1 16,24-24-16,-24 25 0,25-25 15,-1 0-15,1 0 16,-1 0-16,1-25 16,-1 25-16,0-24 0,1-1 15,-1 1-15,1-1 16,-25-23-16,24 23 16,-24 1-16,25-1 0,-25 1 15,0-1-15,0 1 16,0 0-16,-25 24 31,25 24-31,-24 0 0,-1 1 16,25-1-16,0 1 15,0-1-15,0 1 16,0-1-16,0 0 0,25-24 16,-25 25-16,24-25 15,1 0-15,-1 24 0,0-24 16,1 0-16,-1 0 0,1 0 15,-1 0-15,-24 25 16,25-25-16,-25 24 16,-25-24-1,25 25-15,-24-25 16,24 24-16,-25-24 0,1 24 16,-1-24-1,1 0-15,24-24 16</inkml:trace>
  <inkml:trace contextRef="#ctx0" brushRef="#br0" timeOffset="9783">12505 2076 0,'25'-49'0,"-25"25"0,24 0 16,-24-1-16,-24 25 16,24 25-1,-25-1-15,1 0 0,24 25 16,-25 0-16,25 0 16,0 0-16,0 0 0,0-1 15,0 1-15,0 0 16,0 0-16,0-25 0,25 25 15,-25 0-15,0-24 0,24 23 16,-24-23-16,0-1 16,0 1-16,25-1 15</inkml:trace>
  <inkml:trace contextRef="#ctx0" brushRef="#br0" timeOffset="10023">12530 2443 0,'-25'-25'0,"1"1"16,24-1-16,-25 25 0,25-24 16,-24-1-16,48 25 31,1-24-31,-1 24 15,1 0-15,-1 0 16,1 0-16,23 0 0,-23 0 16,-1 0-16,1 0 0,-1 0 15,1 0 1,-1 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14.3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101 412 0,'0'-24'31,"24"24"-16,-24-24 1,25 24 15,-25-25-31,0 1 32,0-1-17,0 1 1,24-1-1,-24 1-15,0 0 16,24 24 0,-24-25-16,25 25 15,-25-24-15,24 24 0,1 0 16,-1 0 0,1 0-16,-1 0 0,0 0 15,1 0-15,-1 0 0,1 0 16,-1 24-1,-24 1-15,25-25 0,-25 24 16,0 25-16,0-25 16,-25 1-16,25 24 0,-24-25 15,-1 25-15,1-25 16,-1 25-16,1-24 0,0-1 16,-1 0-16,1 1 0,-25-1 15,24 1-15,1-1 16,0-24-16,-1 24 0,1-24 15,-1 25-15,1-1 16,0-24 0,24 25-16,-25-25 0,25 24 31,25-24 0,-1 0-31,25 0 16,-25 0-16,1 0 15,23 0-15,1 0 16,0 0-16,0 0 0,-25 0 16,25 0-16,-24 0 0,-1 0 15,1 0-15,-1 0 16,0 0-16,1 0 16,-1 25-1,1-25-15,-1 24 16,1-24-16,-1 0 15,0 0 1,1 0-16,-1-24 0,-24-1 16</inkml:trace>
  <inkml:trace contextRef="#ctx0" brushRef="#br0" timeOffset="1038">1029 364 0,'24'0'16,"-48"0"31,-1 0-47,1 24 15,0-24 1,24 24-16,-25-24 0,1 25 16,24-1-16,-25 1 15,1-1-15,24 1 16,-25-1-16,25 0 0,0 1 16,0-1-16,0 1 15,25-1-15,-1 0 16,1-24-16,-1 0 15,1 25-15,-1-25 0,0 0 16,25 0-16,-24-25 0,-1 25 16,1-24-16,-1 0 15,0 24-15,1-25 0,-25 1 16,0-1-16,0-23 16,0 23-16,0 1 0,0-25 15,0 24-15,-25 1 0,25 0 16,-24-1-16,0 25 15,-1-24-15,1 24 0,-1 0 16,1 0 0,-1 24-16,1-24 15,24 25-15,24-1 32</inkml:trace>
  <inkml:trace contextRef="#ctx0" brushRef="#br0" timeOffset="1495">1517 364 0,'-24'0'46,"24"24"-46,-25 0 16,25 1 0,0-1-16,-24 1 0,24-1 15,0 1-15,0-1 16,0 25-16,24-25 0,-24 1 16,25-1-16,-1 1 0,1-1 15,-1-24 1,1 0-16,-1 0 15,0 0-15,-24-24 16,25-1-16,-1 25 0,-24-24 16,25-1-16,-25-24 0,24 25 15,-24 0-15,0-25 16,0 24-16,0 1 0,0-1 16,-24 1-16,24 0 15,-25 24-15,1 0 0,-1 0 16,1 0-16,0 0 15,24 24 1,-25-24-16,25 24 0,25-24 16</inkml:trace>
  <inkml:trace contextRef="#ctx0" brushRef="#br0" timeOffset="2089">2568 339 0,'0'-24'0,"24"-1"16,-24 1-1,-24-1 1,-1 1-16,1 0 16,-1 24-16,1-25 15,-1 25-15,1 0 0,0 0 16,-1 0-16,1 0 16,-25 25-16,24-25 0,1 24 15,0 0-15,-1-24 0,25 25 16,-24-1-16,24 1 15,-25-1-15,25 1 0,0-1 16,25 0 0,-1 1-16,1-1 0,-1 1 15,0-25-15,25 24 16,0 1-16,-24-25 0,23 24 16,1 0-16,-24-24 0,24 25 15,-25-25-15,0 24 16,1-24-16,-25 25 0,0-1 15,0 1 1,0-1-16,-25-24 16,1 24-16,0-24 0,-1 25 15,1-25-15,-1 0 16,-24 0-16,25 0 0,-25 0 16,25 0-16,-25-25 15,24 25-15,-23-24 0,23 24 16,25-24-16,-24-1 0,-1 1 15</inkml:trace>
  <inkml:trace contextRef="#ctx0" brushRef="#br0" timeOffset="2538">2348 22 0,'0'-25'0,"0"50"47,0-1-31,0 0-1,0 1 1,0-1-16,0 1 16,0-1-16,24 25 15,-24-25-15,0 25 0,0-24 16,25 24-16,-25-1 16,0 1-16,0 0 0,24 0 15,-24 0-15,0 0 0,0 0 16,0-1-16,24 1 15,-24 0-15,0-25 0,0 25 16,0-24-16,0-1 16,25 1-16,-25-1 0,0 0 15,-25-24 1,1 0 0,0-24-16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1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109 113 0,'0'-24'15,"25"24"1,-1 0 0,0 0-16,1 0 15,-50 0 17,1 24-32,0-24 15,-1 25-15,1-1 16,-1 1-16,1-1 15,24 1-15,-25-25 16,25 24-16,0 0 16,0 1-16,25-25 0,-25 24 15,24 1-15,1-1 16,-1 1-16,1-1 0,23 0 16,-23 1-16,24-1 0,-25 1 15,25-25-15,-25 24 16,25 0-16,-24 1 0,-1-1 15,-24 1 1,-24-25 0,-1 24-16,1-24 0,-1 0 15,-24 0-15,25 0 16,0 0-16,-25 0 0,24 0 16,1 0-16,0-24 15</inkml:trace>
  <inkml:trace contextRef="#ctx0" brushRef="#br0" timeOffset="244">256 187 0,'0'-25'0,"24"25"47,0 0-32,25 0-15,-24 0 0,24 0 16,-1 0-16,1 0 0,0 0 16,0 0-16,0 0 15,0 0-15,-25 0 0,25 0 16,-25 0-16,1-24 16</inkml:trace>
  <inkml:trace contextRef="#ctx0" brushRef="#br0" timeOffset="622">842 162 0,'0'25'0,"0"-1"15,-25 1-15,25-1 16,-24-24-16,24 24 16,-25 1-16,25 24 0,-24-25 15,0 1-15,24-1 0,0 0 16,0 25-16,0-24 15,0-1-15,0 1 0,24-1 16,0 0-16,1-24 16,24 25-16,-25-25 0,25 0 15,-25 24-15,25-24 16,-24 0-16,-1-24 0,1 24 16,-1-25-16,0 25 0,-24-24 15,0 0-15,0-1 16,0 1-16,0-25 0,0 24 15,-24 1-15,0-25 0,-1 25 16,1-1-16,-1 1 16,1 24-16,-25-25 0,25 25 15,-1 0-15,1 0 16,-1 0-16</inkml:trace>
  <inkml:trace contextRef="#ctx0" brushRef="#br0" timeOffset="1140">1743 260 0,'0'-24'16,"0"-1"0,0 1-16,0-1 15,-24 25-15,0 0 16,-1-24-16,1 24 0,-1 0 16,1 0-16,-25 0 15,25 0-15,-1 24 0,1-24 16,-1 25-16,1-1 15,24 1-15,-24-25 0,24 24 16,0 0-16,0 1 0,0-1 16,24 1-16,0-25 15,1 24-15,-1 1 0,25-1 16,-25-24-16,25 24 16,0 1-16,-24-25 0,23 24 15,-23 1-15,-1-25 0,1 24 16,-1 1-16,-24-1 15,0 0-15,-24 1 16,-1-1 0,-24-24-16,25 0 15,0 25-15,-25-25 0,24 0 16,1 0-16,-25 0 16,25-25-16,-1 25 0,1 0 15,-1-24-15,1-1 16</inkml:trace>
  <inkml:trace contextRef="#ctx0" brushRef="#br0" timeOffset="1523">1623 16 0,'0'-25'0,"0"50"62,0-1-46,25 1-16,-25-1 0,0 25 16,0 0-16,0-25 0,0 25 15,0 0-15,0 24 16,0-24-16,0 0 0,0 0 15,0 0-15,0-1 16,0 1-16,0-24 0,0 23 16,0 1-16,0-24 0,24-1 15,-24 1-15,0-1 16,0 0-16,0 1 0,0-1 16,-24-24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8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0,'-24'0'0,"24"24"16,24-24 46,0 0-62,1 0 16,-1 25-16,1-25 0,-1 0 15,25 0-15,-25 0 16,1 0-16,24 0 0,-25 0 16,0 0-16,1 0 15,-1 0-15,-24-25 16,25 25-16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31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2714 0,'0'-24'16,"-24"24"-16,-1 0 15,1-25-15,0 25 16,-1 0-16,1 25 15,-1-1 1,1-24-16,24 25 16,-25-1-16,1 1 0,24-1 15,-24 0-15,24 25 16,-25-24-16,25 23 0,0 1 16,0-24-16,0 24 0,0-1 15,25-23-15,-25 24 16,24-25-16,0 1 0,25 23 15,-24-48-15,24 25 16,-1-25-16,-23 0 0,24 0 16,0-25-16,-1 1 0,1-25 15,0 25-15,-25-25 16,1 0-16,-1 0 0,1 0 16,-1 0-16,-24 1 15,0-1-15,0 0 0,-24 25 16,-1-25-16,1 24 0,24 1 15,-49-1-15,25 25 16,-1-24-16,1 24 0,-1 0 16,-23 0-16,23 0 15,1-24-15,-1 24 0,1 0 16,-1 0-16,1 0 16,24 24-16,-24-24 15,24 24-15</inkml:trace>
  <inkml:trace contextRef="#ctx0" brushRef="#br0" timeOffset="649">1223 2568 0,'0'-25'0,"-24"25"15,-1 0 1,1 0-16,0 0 16,-1 25-16,1-25 15,-1 24-15,1 1 0,24-1 16,-25 0-16,1 1 16,0 24-16,24-25 0,0 25 15,0-25-15,0 25 16,24 0-16,0-25 0,1 25 15,-1-24-15,1-1 0,-1 25 16,25-25-16,-25 1 16,25-25-16,0 24 0,0-24 15,0 0-15,24 0 16,-24 0-16,0-24 0,0-1 16,-1 1-16,1-25 0,-24 25 15,-1-25-15,0 0 16,1 25-16,-25-50 0,0 25 15,-25 25-15,1-25 16,0 0-16,-1 25 0,-24-25 16,25 25-16,-25 24 0,0-25 15,25 25-15,-25 0 16,25 0-16,-25 0 0,24 0 16,1 0-16,-1 25 15,1-25-15,0 0 0,-1 24 16,1-24-16</inkml:trace>
  <inkml:trace contextRef="#ctx0" brushRef="#br0" timeOffset="1308">2615 2470 0,'-24'-24'16,"-1"-1"-1,1 1 1,0 24 0,-1 0-1,-24 0-15,25 24 0,-1-24 16,-23 25-16,23-1 16,1 0-16,-25 1 0,25-1 15,-1 1-15,1 24 16,-1-25-16,25 25 0,-24 0 15,24-25-15,0 25 0,0-25 16,24 25-16,1 0 16,-1-25-16,1 1 0,23-1 15,-23 1-15,24-1 16,-1 1-16,1-25 0,-24 24 16,48-24-16,-49 0 0,25 0 15,0 0-15,0-24 16,0-1-16,-25 25 0,25-49 15,-24 25-15,-1-1 0,0-23 16,1-1-16,-1 0 16,-24 0-16,0 0 0,0 0 15,-24 1-15,-1-1 16,1 0-16,0 24 0,-25 1 16,0 0-16,0-1 15,0 25-15,0 0 16,0 0-16,1 0 0,-1 0 0,24 25 15,-24-25-15,25 0 16,0 24-16,-1-24 0,1 0 16,48 0-1</inkml:trace>
  <inkml:trace contextRef="#ctx0" brushRef="#br0" timeOffset="1891">3788 2372 0,'0'-24'15,"0"-1"1,-25 25 0,1-24-16,-1 24 15,1 0-15,-1 0 0,-23 0 16,23 24-16,-24-24 0,1 25 16,23-1-16,-24 1 15,25-1-15,-1 1 0,1 23 16,0-23-16,24 24 15,-25-25-15,25 25 0,0 0 16,0-25-16,25 25 0,-1-25 16,-24 25-16,49-24 15,-25-1-15,25 1 0,-24-1 16,23-24-16,26 24 16,-26-24-16,1 0 0,0-24 15,0 0-15,0 24 0,0-25 16,0-24-16,-1 25 15,-23-25-15,-1 25 0,-24-25 16,25 0-16,-25 0 16,0 0-16,0 0 0,-25 1 15,25-1-15,-24 0 0,-1 0 16,1 25-16,-25-1 16,25 1-16,-25-1 0,0 25 15,0 0-15,0 0 16,0 0-16,1 0 0,-1 25 15,0-25-15,25 0 0</inkml:trace>
  <inkml:trace contextRef="#ctx0" brushRef="#br0" timeOffset="2719">344 1371 0,'-24'0'16,"24"-24"0,-25 24-16,1 24 15,-1-24-15,1 24 16,-1 1-16,-23-1 0,23 1 16,-24-1-16,25 25 15,-1-25-15,1 25 0,24 0 16,0 0-16,0 0 15,0 0-15,24-1 0,25 26 16,-24-25-16,24-1 0,-1-23 16,1 24-16,0-25 15,0 1-15,0-1 0,24 0 16,-24-24-16,0 0 16,24 0-16,-24 0 0,0 0 15,0-24-15,-1 0 0,1-1 16,-24-24-16,-1 0 15,1 1-15,-25-1 0,0 0 16,0-24-16,-25 24 16,1-25-16,-1 26 0,25-1 15,-49 0-15,25 0 0,0 0 16,-1 25-16,1-1 16,-1 1-16,-24 24 0,25-24 15,0 24-15,-25-25 16,0 25-16,24 0 0,-23 0 15,-1 0-15,0 0 0,25 0 16,-25 0-16,24 25 16,1-25-16,-1 0 0,1 24 15,0 0 1,24 1-16,0-1 16</inkml:trace>
  <inkml:trace contextRef="#ctx0" brushRef="#br0" timeOffset="3427">1541 1298 0,'0'-25'16,"-25"25"-16,25-24 15,-24-1-15,-1 1 16,1 24-16,0 0 15,-1 0-15,1 0 0,-25 24 16,0-24-16,25 25 0,-25-1 16,24 1-16,-23-1 15,23 25-15,1-25 0,-1 25 16,1-24-16,-1 23 0,25 1 16,0 0-16,0 24 15,0-24-15,25 0 0,-1 0 16,1 0-16,24 0 15,-25 0-15,25-25 0,0 0 16,24 1-16,-24-1 0,24 1 16,-24-25-16,0 24 15,0-24-15,24 0 0,-24 0 16,-25-24-16,25 24 16,0-25-16,-25 1 0,1-1 15,-1 1-15,0 0 0,1-25 16,-1 0-16,-24 0 15,0 0-15,0 0 0,0-24 16,-24 0-16,-1 24 16,1-24-16,0 24 0,-1 0 15,1 0-15,-25 25 0,24-1 16,-23 1-16,-1 24 16,0-25-16,25 25 0,-25 0 15,0 0-15,0 0 16,0 25-16,0-25 0,0 0 15,25 24-15,-25-24 0,25 0 16,-1 0-16,1 25 16,24-1-1</inkml:trace>
  <inkml:trace contextRef="#ctx0" brushRef="#br0" timeOffset="4110">2664 1300 0,'0'-25'0,"-24"1"15,-1-1 1,1 1-16,-1 0 16,1 24-1,-25 0-15,25 0 16,-1 0-16,-23 24 0,-1 0 16,0 1-16,0-1 15,25 25-15,-25-24 0,0 23 16,24 1-16,25 0 0,-24 0 15,24 24-15,0-24 16,24 0-16,1 0 0,-1 24 16,25-24-16,-24 0 15,23 0-15,1-25 0,0 25 16,24-25-16,-24 1 16,0-1-16,0 0 0,0 1 15,0-25-15,24 0 0,-24 0 16,0 0-16,-25 0 15,25-25-15,0 25 0,-1-24 16,1 0-16,0-1 16,-24-24-16,23 25 0,-23-25 15,24 0-15,-25 0 0,-24-24 16,0 0-16,0 24 16,0-24-16,-24 0 0,-1-1 15,1 1-15,-1 24 0,1 0 16,0 0-16,-1 25 15,-24 0-15,0-1 0,25 1 16,-25 24-16,0 0 16,1 0-16,-1 0 0,0 0 15,0 0-15,0 24 0,25-24 16,-25 0-16,24 25 16,1-25-16,0 24 0,24 0 15</inkml:trace>
  <inkml:trace contextRef="#ctx0" brushRef="#br0" timeOffset="4818">3983 1151 0,'-24'0'15,"-1"-24"-15,1 24 16,-1 0-16,1 0 15,-1 0 1,1 0-16,0 0 0,-1 0 16,1 24-16,-1-24 15,1 25-15,0-1 0,-25 0 16,24 1-16,1-1 0,24 1 16,-25 24-16,1-1 15,24 1-15,0-24 0,0 24 16,24-1-16,-24 1 15,25 0-15,-1 0 0,25 0 16,-24 0-16,23-25 0,-23 25 16,24-25-16,-1 1 15,1-1-15,-24 1 0,24-25 16,-1 24-16,1-24 16,0 0-16,0-24 0,0 24 15,0-25-15,-1 1 0,1-1 16,0 1-16,-24-1 15,23-23-15,-23 23 0,-1-24 16,1 0-16,-25-24 16,24-24-1,1 23-15,-25 25 0,0 1 0,-25-1 16,1 0-16,-1 24 16,1-23-16,-1 48 0,-23-25 15,-1 1-15,0 24 0,0-25 16,0 25-16,-24 0 15,24 0-15,-24 0 0,24 0 16,0 0-16,25 0 16,-25 0-16,24 0 0,1 0 15</inkml:trace>
  <inkml:trace contextRef="#ctx0" brushRef="#br0" timeOffset="5863">539 394 0,'-24'0'15,"0"-24"-15,-1 24 16,1 0 0,-25 24-16,24 0 0,1-24 15,0 25-15,-1-1 0,-24 1 16,25 24-16,-1-25 15,1 25-15,0-25 0,-1 25 16,25 0-16,0 0 16,0 0-16,0-1 0,0 1 15,25 0-15,-1 0 0,0 0 16,25-25-16,0 25 16,0-24-16,0-25 0,0 24 15,24-24-15,-24 0 16,24 0-16,0-24 0,-24 24 15,24-25-15,-24 1 16,25-1-16,-50-24 0,25 25 16,-25 0-16,1-25 0,-1 24 15,-24-24-15,0 25 16,0-25-16,0 0 0,-24 25 16,24-25-16,-25 0 0,1 25 15,-1-25-15,1 0 16,0 25-16,-1-1 0,1-24 15,-1 25-15,-24 0 16,25-1-16,-25 25 0,25-24 16,-25 24-16,0-25 0,0 25 15,0 0-15,-24 0 16,49 0-16,-1 0 16,1 25-16,24-1 15</inkml:trace>
  <inkml:trace contextRef="#ctx0" brushRef="#br0" timeOffset="6673">1834 271 0,'-25'0'0,"25"-24"15,-24 24-15,0 0 0,-1 0 16,1 0 0,-1 0-16,1 0 0,-25 24 15,25-24-15,-1 24 16,-24 1-16,0-1 0,1 1 15,23-1-15,-24 0 0,25 1 16,-25-1-16,25 25 16,-1-24-16,25 23 0,-24-23 15,24 24-15,0-25 0,0 25 16,0-25-16,24 25 16,1-24-16,-1 23 0,25-23 15,-25-1-15,25 1 16,0-1-16,0 1 0,0-1 15,0 0-15,-1-24 0,26 0 16,-25 0-16,-1 0 16,26 0-16,-26 0 0,1-24 15,0 24-15,0-24 16,0 24-16,0-25 0,-25 1 16,25 24-16,-25-25 0,1 1 15,-1-1-15,-24 1 16,25 0-16,-25-1 0,0 1 15,0-1-15,0-23 16,0-1-16,0 24 0,-25-24 16,25 1-16,-24-1 0,-1 0 15,1 0-15,0 25 16,-25-1-16,24 1 0,1-1 16,-25 1-16,25 24 15,-25 0-15,24 0 0,-24 0 16,25 0-16,-25 0 0,25 0 15,-25 0-15,25 0 16,-1 0-16,25 24 0,-24-24 16,-1 0-16,25 25 15</inkml:trace>
  <inkml:trace contextRef="#ctx0" brushRef="#br0" timeOffset="7519">3153 272 0,'-25'0'0,"25"-25"16,-24 25-16,-1 0 16,1 0-1,0 0-15,-1 0 16,1 25-16,-1-25 16,1 0-16,-1 24 0,1-24 15,-25 49 1,25-24-16,-1-1 0,1 0 15,-1 1-15,1 24 0,0-25 16,24 25-16,-25 0 16,25 0-16,0 0 0,25-1 15,-1 1-15,0-24 16,1 24-16,24-1 0,-25 1 16,25-24-16,0-1 0,0 25 15,0-25-15,-1-24 16,1 25-16,0-25 0,0 0 15,0 0-15,0 0 16,-1-25-16,1 1 0,0-1 16,0 1-16,0 0 0,-25-25 15,25 24-15,-25-23 16,1-1-16,-1 0 0,-24 0 16,0 0-16,0 25 15,0-25-15,0 0 0,-24 25 16,-1-25-16,1 24 0,0 1 15,-1-1-15,1 1 16,-1 24-16,1-24 0,-25-1 16,25 25-16,-25-24 15,24-1-15,-23 25 0,23-24 16,1 24-16,-25-25 0,24 25 16,1-24-16,0 24 15,-1 0-15,1 24 16,-1 1-1,25-1-15,0 1 0,-24-1 16</inkml:trace>
  <inkml:trace contextRef="#ctx0" brushRef="#br0" timeOffset="9679">4984 2177 0,'0'-25'16,"-24"25"0,24-24-16,-25 24 15,25-24-15,-24 24 16,0 0-16,-1 0 15,1 0-15,-25 0 16,25 24-16,-1-24 16,1 24-16,-1 1 0,1-1 15,-1 1-15,1-1 16,0 25-16,-1-25 0,25 1 16,-24 24-16,24-25 0,0 25 15,0-25-15,24 25 16,-24-24-16,25-1 0,-25 1 15,24-1-15,0 0 0,1 1 16,-1-1-16,1 1 16,-1-1-16,25-24 0,0 25 15,-25-25-15,25 0 16,0 24-16,-25-24 0,25 0 16,0 0-16,0-24 0,-25 24 15,25 0-15,0-25 16,-25 1-16,25-1 0,-24 1 15,24-1-15,-25 1 16,0-25-16,-24 25 0,25-25 16,-25 0-16,0 25 0,0-25 15,0 0-15,-25 0 16,1 0-16,0 25 0,-1-1 16,1-24-16,-1 25 15,1 24-15,-1-24 0,-23 24 16,23-25-16,-24 25 0,25 0 15,-25 0-15,25 0 16,-25 0-16,24 0 0,1 0 16,-1 0-16,1 0 15,0 0-15</inkml:trace>
  <inkml:trace contextRef="#ctx0" brushRef="#br0" timeOffset="10753">4447 174 0,'0'-24'16,"0"-1"-16,0 1 16,0 0-16,0-1 15,-24 25-15,24-24 16,0-1-16,-25 25 15,1 0 1,-1 0-16,1 25 16,0-25-16,-1 24 0,1 1 15,-1-25-15,-24 24 16,25 0-16,0 25 0,-1-24 16,1-1-16,-1 25 15,1-25-15,-1 25 0,25 0 16,0 0-16,0 0 0,0 0 15,0-1-15,25 1 16,-1-24-16,1 24 0,24-1 16,-25-23-16,25-1 15,-25 1-15,25 23 0,-24-48 16,23 25-16,-23-1 0,24-24 16,-25 25-16,25-25 15,-25 0-15,25 0 0,0 0 16,0 0-16,0 0 0,0-25 15,-1 25-15,1-24 16,0-1-16,0 1 0,0 0 16,-25-1-16,25 1 15,-25-25-15,1 25 0,-1-25 16,1 24-16,-25-24 16,0 1-16,0 23 0,0-24 15,-25 0-15,25 1 0,-24 23 16,24 1-16,-25-25 15,1 25-15,0-1 0,-1 1 16,1-1-16,-1 1 16,1-1-16,-25 1 0,25 0 15,-25-1-15,0 25 0,25-24 16,-25 24-16,24-25 16,1 25-16,-1 0 0,1 0 15,0 0 1,24 25-1</inkml:trace>
  <inkml:trace contextRef="#ctx0" brushRef="#br0" timeOffset="12120">5473 956 0,'0'-25'0,"-25"1"15,1 24-15,0 0 16,-1 0-16,1 0 16,-1 24-16,-24-24 0,25 0 15,-25 25-15,25-1 16,-25-24-16,24 25 0,1-1 16,-25-24-16,25 24 0,24 1 15,-25-1-15,1 1 16,0-1-16,24 1 0,-25-1 15,25 0-15,-24 1 16,24-1-16,0 25 0,0-24 16,0-1-16,0 25 0,24-25 15,-24 1-15,25 23 16,-1-23-16,0-1 0,1 25 16,-1-24-16,1-1 15,23 0-15,1 1 0,0-1 16,0-24-16,0 0 0,0 25 15,0-25-15,24 0 16,-24 0-16,-1-25 0,1 25 16,0-24-16,0-1 15,0 1-15,0 24 0,-25-24 16,25-25-16,-25 24 0,1 1 16,-1-1-16,-24 1 15,25-25-15,-25 25 0,0-25 16,0 25-16,0-25 0,-25 0 15,25 0-15,-24 25 16,24-25-16,-25 24 0,1-24 16,0 25-16,-1 24 15,1-24-15,-1 24 0,1-25 16,-25 25-16,25 0 0,-25-24 16,0 24-16,24 0 15,-23 0-15,-1 0 0,24 0 16,-23 0-16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4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101 346 0,'-24'0'0,"24"-24"31,0 0-15,24-1-1,-24 1 1,25 24-16,-25-25 0,24 25 16,-24-24-16,24 24 15,1-25-15,-1 25 0,1 0 16,-1 0-16,1 0 15,23 0-15,-23 0 0,-1 25 16,1-1-16,-25 1 0,24-1 16,-24 1-16,0 23 15,0-23-15,0-1 0,-24 25 16,-1-25-16,1 1 16,-25 24-16,25-25 0,-25 1 15,24-1-15,-24 0 0,25 1 16,-25-25-16,25 24 15,-1-24-15,1 25 0,-1-25 16,25 24 0,25-24-1,-1 0-15,1 0 16,24 0-16,-25 0 16,25 0-16,0 0 0,0 0 15,-1 0-15,1 0 0,0 0 16,0 0-16,-25 0 15,25 0-15,-24 0 0,-1 0 16,-24-24 0</inkml:trace>
  <inkml:trace contextRef="#ctx0" brushRef="#br0" timeOffset="461">953 395 0,'24'-24'0,"-48"24"31,0 0-15,-1 0-1,1 0 1,24 24-16,-25-24 0,25 25 15,-24-1-15,24 1 16,0-1-16,-25 0 0,25 1 16,0-1-16,0 1 0,25-1 15,-25 0-15,24 1 16,1-25-16,-1 24 0,1-24 16,-1 0-16,0 0 15,25 0-15,-24 0 0,-1 0 16,1-24-16,-1-1 15,-24 1-15,0 0 16,0-1-16,0 1 0,0-1 16,0 1-16,-24 0 15,-1-1-15,25 1 0,-24-1 16,-1 25-16,25-24 0,-24 24 16,-1 0-16,1 0 15,24 24 1</inkml:trace>
  <inkml:trace contextRef="#ctx0" brushRef="#br0" timeOffset="943">1710 346 0,'-24'0'31,"-1"0"-15,1 0-1,-1 0-15,1 0 0,0 25 16,-1-25 0,-24 24-16,25 1 0,-1-1 15,1 0-15,0 1 0,-1-25 16,25 24-16,-24 1 15,24-1-15,0 1 0,0-1 16,24 0-16,1 1 16,-1-25-16,0 24 0,25-24 15,0 25-15,-24-25 0,23 0 16,-23 0-16,24-25 16,-25 25-16,1-24 0,-1-1 15,-24 1-15,24 0 16,-24-1-16,0 1 0,0-1 15,-24-24-15,0 25 0,-1 0 16,1-1-16,-1 1 16,1-1-16,-1 25 0,1 0 15,24-24-15,-24 24 16,-1 0-16,25 24 16,0 1-16,0-1 15</inkml:trace>
  <inkml:trace contextRef="#ctx0" brushRef="#br0" timeOffset="1261">2223 517 0,'-24'0'0,"24"25"0,24-25 31,0 0-31,1 0 16,-1-25-16,1 25 0,-1 0 16,1 0-1,-1 0-15,0 0 16,1 0-1,-1 0 32</inkml:trace>
  <inkml:trace contextRef="#ctx0" brushRef="#br0" timeOffset="2035">3224 102 0,'25'0'16,"-25"-24"-1,0-1 1,-25 1-1,1 24-15,0 0 16,-1-25-16,1 25 16,-25 0-16,0 0 0,25 0 15,-25 0-15,24 0 16,1 0-16,-1 0 0,1 0 16,0 0-16,24 25 0,-25-25 15,1 0 1,24 24-16,0 1 31,-25-25-15,25 24-16,0 1 15,0-1-15,0 0 16,-24 1-16,24-1 0,0 1 16,0-1-16,0 1 15,0-1-15,0 0 0,0 1 16,0-1-16,0 1 0,0-1 15,24 0 1,-24 1-16,25-25 16,-1 0-1,1 0 1,-1-25-16,0 25 16,1-24-16,-1 24 15,1-24-15,-1 24 0,1 0 16,-1-25-16,0 25 0,25 0 15,-24 0-15,-1 0 16,1 0-16,-1 25 0,0-1 16,1 0-1,-1 1-15,-24-1 0,0 1 16,25-1-16,-25 1 16,0-1-16,0 0 15,-25-24-15,25 25 0,-24-25 16,-1 24-16,1-24 15,0 0-15,-1 0 0,-24 0 16,25 0-16,-25 0 0,0 0 16,25 0-16,-1 0 15,1 0-15,-1-24 0,1 24 16,24-25 0</inkml:trace>
  <inkml:trace contextRef="#ctx0" brushRef="#br0" timeOffset="2520">3811 322 0,'-25'0'16,"1"0"-16,-1 0 15,1 0-15,-1 0 16,1 0-16,0 0 16,-1 24-16,25 1 15,-24-1-15,24 1 16,0-1-16,0 1 16,0-1-16,24 25 0,-24-25 15,25-24-15,-1 25 16,0-1-16,1-24 0,-1 24 15,1-24-15,24 0 16,-25 0-16,0 0 0,1 0 16,-1-24-16,1 0 0,-1 24 15,-24-25-15,24 1 16,-24-25-16,0 25 0,0-1 16,-24 1-16,24-25 15,-24 24-15,-1 1 0,1 24 16,-1-24-16,1 24 0,0-25 15,-1 25-15,1 0 16,-1 25 0,50-25-1,-25 24-15,24-24 16</inkml:trace>
  <inkml:trace contextRef="#ctx0" brushRef="#br0" timeOffset="2801">4543 346 0,'-24'0'15,"48"0"32,1 0-47,-1 0 16,25 0-1,-25 0-15,1 0 0,-1 0 16,1 0-16,-1 0 0,0 0 16,1 0-16</inkml:trace>
  <inkml:trace contextRef="#ctx0" brushRef="#br0" timeOffset="3011">4470 493 0,'-24'24'32,"48"-24"-17,0 0 1,1 0-16,-1 0 15,1 0-15,-1 0 0,0 0 16,1 0-16,-1 0 16,1 0-16,-1 0 0,1 0 15,-1-24-15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32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50 0,'25'0'16,"-1"0"15,-24 24-15,0 1-16,0-1 16,0 0-16,0 25 0,-24 0 15,24 0-15,0 0 0,-25 0 16,25-1-16,0-23 15,0 24-15,0 0 0,0-25 16,0 0-16,0 1 0,0-1 16,25-24-16,-25 25 15,24-25-15,1 0 0</inkml:trace>
  <inkml:trace contextRef="#ctx0" brushRef="#br0" timeOffset="396">491 50 0,'0'-25'16,"0"1"-1,-25 24 1,1 0-16,0 0 15,-1 24-15,1-24 16,-1 25-16,25-1 16,-24-24-16,24 25 0,0-1 15,0 25-15,24-25 0,-24 1 16,25-1-16,-1 1 16,25-1-16,-25 0 0,1 25 15,24-24-15,-25-1 16,0 1-16,1-1 0,-25 0 15,24 1-15,-24-1 16,0 1-16,0-1 0,-24-24 16,24 24-16,-49-24 0,25 0 15,-1 0-15,-24 0 16,25 0-16,-25 0 0,0-24 16</inkml:trace>
  <inkml:trace contextRef="#ctx0" brushRef="#br0" timeOffset="965">418 50 0,'24'-25'0,"0"25"16,1-24-16,-1 24 15,1 0-15,-1 24 16,25-24-16,-25 25 0,25-25 15,0 24-15,0-24 16,0 0-16,-25 25 0,25-25 16,0 0-16,0 0 15,-25 0-15,1 0 0,-1 0 16,0 0-16,1 0 0,-25-25 16,0 1 15,-25 24-31,1 0 15,24 24-15,-24-24 16,24 25-16,-25-1 0,25 0 16,0 25-16,-24-24 15,24 24-15,0-1 0,0 1 16,0 0-16,0-25 16,0 25-16,24 0 0,1-24 15,-25-1-15,24 0 0,0 1 16,25-1-16,-24-24 15,-1 0-15,1 0 0,-1 0 16,0-24-16,1 24 16,-1-25-16,1 1 0,-25 0 15,0-1-15,24-24 0,-24 25 16,0-25-16,0 0 16,0 25-16,-24-25 0,-1 0 15,1 25-15,-1-25 0,1 24 16,-25 25-16,0-24 15,0 24-15,25 0 0,-25 0 16,0 0-16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40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782 199 0,'0'-25'15,"24"25"63,-24-24-46,24 24-32,-24-24 0,25 24 15,-1-25-15,1 25 0,-1-24 16,1 24-16,23-25 15,-23 25-15,-1 0 0,25 0 16,-24 0-16,-1 0 16,0 0-16,1 0 15,-25 25 1,24-25-16,-24 24 16,0 1-16,0-1 15,0 0-15,0 25 16,0-24-16,0 23 0,0 1 15,0 0-15,0 0 16,0 0-16,0 0 0,0-25 16,0 25-16,0-25 0,0 1 15,0-1-15,0 1 16</inkml:trace>
  <inkml:trace contextRef="#ctx0" brushRef="#br0" timeOffset="193">953 492 0,'-25'0'0,"25"-25"15,0 1 1,25 24 0,-1 0-16,0-24 15,1 24-15,24 0 0,-25 0 16,25-25-16,0 25 0,0 0 15,-25-24-15</inkml:trace>
  <inkml:trace contextRef="#ctx0" brushRef="#br0" timeOffset="648">1661 199 0,'24'0'16,"-24"-25"0,0 1-1,-24 24-15,-1 0 31,25 24-31,-24-24 16,24 25-16,-24-1 16,24 1-1,-25-1-15,25 1 0,0-1 16,0 0-16,25 1 16,-1-1-16,-24 1 0,24-1 15,1 0-15,-1 1 0,1-1 16,-1 1-16,1-25 15,-1 24-15,-24 1 0,24-1 16,-24 0 0,-24 1-16,0-1 15,-1-24-15,1 25 16,-1-25 0,1 0-16,-1-25 0</inkml:trace>
  <inkml:trace contextRef="#ctx0" brushRef="#br0" timeOffset="869">1588 174 0,'24'-24'16,"-24"0"-16,24 24 0,1-25 15,-1 1-15,1 24 16,-1-25-16,0 25 0,1-24 15,24 24-15,-25 0 16,25 0-16,-25 0 0,1 0 16,-1-25-16,1 25 0,-1 0 15,1 0-15</inkml:trace>
  <inkml:trace contextRef="#ctx0" brushRef="#br0" timeOffset="1392">2418 77 0,'24'0'32,"1"0"-17,-25 24-15,0 1 16,0-1-1,0 0-15,0 1 16,0-1-16,0 1 16,-25-25-16,25 24 0,-24-24 15,-1 0-15,1 0 16,0 0-16,-25-24 16,24-1-1,1 1-15,0-1 0,24 1 16,0 0-1,0-1-15,24 1 0,0-1 16,1 1 0,-1 24-16,1 0 0,-1 0 15,0 0 1,-24 24-16,25-24 0,-25 25 16,24-25-16</inkml:trace>
  <inkml:trace contextRef="#ctx0" brushRef="#br0" timeOffset="1679">2955 77 0,'-24'24'15,"-1"1"1,25-1-16,-24 0 0,0 25 16,24-24-16,-25 24 0,1-1 15,-1-23-15,1 24 16,-1-1-16,25-23 0,-24 24 16,0-25-16,24 1 15,-25-1-15,25 0 0,-24 1 16</inkml:trace>
  <inkml:trace contextRef="#ctx0" brushRef="#br0" timeOffset="2070">3248 394 0,'25'0'0,"-1"0"15,-24 25 17,-24-1-32,-1 0 15,25 1-15,-24-1 16,-1-24-16,25 25 16,-24-1-16,0 1 15,-1-25-15,1 0 16,-1 0-1,25-25-15,-24 25 16,24-24-16,-25-1 16,25 1-16,-24-1 0,24 1 15,0 0-15,0-1 0,24 1 16,-24-1-16,25 1 16,-1 0-16,1 24 0,-1 0 15,1 0-15,-1 0 16,0 24-16,-24 0 15,0 1-15</inkml:trace>
  <inkml:trace contextRef="#ctx0" brushRef="#br0" timeOffset="2825">0 345 0,'0'25'15,"24"-25"32,1 0-47,-1 0 16,1 24-16,-1-24 15,25 0-15,0 0 0,0 0 16,0 0-16,24 0 0,-24 0 16,-1 0-16,1 0 15,-24 0-15,-1 0 0,1 0 16,-50 0 0,1 0-16,-25 0 15,0-24-15,0 24 0,25 0 16,-25 0-16,0 0 15,25 0-15,-1 0 0,1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49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367 0 0,'24'0'31,"1"0"-31,-25 24 16,0 1-16,0-1 15,0 1 1,0-1-1,0 0-15,0 1 16,0-1-16,0 25 0,0-25 16,24 25-16,-24 0 0,24 0 15,-24 0-15,25 0 16,-25 0-16,24-1 0,-24 1 16,25 0-16,-25 0 15,0 0-15,24 0 0,-24 0 16,0-1-16,0-23 0,0 24 15,0-1-15,0-23 16,-24 24-16,24-25 0,0 25 16,0-25-16,0 1 0</inkml:trace>
  <inkml:trace contextRef="#ctx0" brushRef="#br0" timeOffset="259">293 1123 0,'-24'0'0,"0"0"16,24 25-1,24-1 1,0 1-1,1-1-15,-1-24 16,1 24-16,-1 1 16,25-25-16,-25 24 0,1 1 15,-1-25-15,1 0 0,-1 24 16,1-24-16,-1 0 16</inkml:trace>
  <inkml:trace contextRef="#ctx0" brushRef="#br0" timeOffset="534">904 1123 0,'0'-24'16,"0"-1"0,0 1 15,-24 48-16,24 1 1,-25-1-16,1 1 16,-1-1-16,1 1 15,24-1-15,-24 0 16,-1 1-16,1-1 0,-1 1 16,1-1-16,24 1 0,-25-25 15,25 24-15</inkml:trace>
  <inkml:trace contextRef="#ctx0" brushRef="#br0" timeOffset="2341">49 2149 0,'-24'-24'0,"24"-1"16,-25 25 0,25 25-1,0-1-15,0 1 0,0-1 16,25 0-16,-25 25 15,24 0-15,-24 0 0,25 24 16,-25 0-16,0-24 0,24 25 16,-24-1-16,0 24 15,25-23-15,-25-1 0,0 0 16,0 1-16,0-1 16,24-24-16,-24 0 0,0-1 15,0 1-15,0 0 16,0 24-16,0-24 15,0-24-15,0-1 0,0 0 16,-24-24-16,24 25 16,0-1-16,24-24 47,0 0-32,1-24-15,-1 24 16,25 0-16,-24 0 0,23-25 15,1 25-15,24 0 0,1-24 16,-1 24-16,25 0 16,-25-24-16,25 24 0,-1-25 15,1 25-15,-25 0 16,25-24-16,-25 24 0,1 0 16,-1-25-16,0 25 0,0 0 15,1 0-15,-26-24 16,26 24-16,-25 0 0,-1-24 15,1 24-15,0 0 16,-24 0-16,23 0 0,-23 0 16,-1 0-1,-24-25 79,0 1-63,0-1-15,0 1-16,0-1 16,25 1-16,-1 0 15,-24-1-15,49-24 0,-25 0 16,1 1-16,24-1 0,-25 0 15,25-24-15,0-1 16,0 1-16,-1 0 0,1 24 16,0-24-16,0 24 15,24 0-15,-24 0 0,0 0 16,0 0-16,0 1 0,-1 23 16,26-24-16,-25 1 15,-25-1-15,25 24 0,0-24 16,-25 1-16,1 23 15,-1-24-15,0 25 0,1-1 16,-25 1 0,24 0-16,-24-1 15,0 1 1,25-1 0,-25 1 30,-25 24-14,1 0 15,-1 0-32,25 24-15,-24-24 16,0 0-16,-25 0 15,24 0-15,-24 25 0,1-25 16,-26 0-16,1 24 16,0-24-16,-25 25 0,0-25 15,1 24-15,-1-24 16,-24 0-16,24 24 0,-24-24 16,24 25-16,1-25 0,-1 24 15,0-24 1,25 25-16,-25-25 0,25 0 0,0 24 15,0-24-15,24 25 16,-25-25-16,1 24 0,24-24 16,-24 0-16,0 24 15,24-24-15,-24 0 0,-1 25 16,26-25-16,-1 0 0,-25 0 16,26 0-16,23 0 15,-24 0-15,25 0 0,-25 0 16,25 0-16,-1 0 0,1 0 15,-25 0-15,25 0 16,-1 24-16,1-24 0,-1 0 16,1 0-16,-1 0 15,25 25-15,-24-25 0,0 0 16,24 24 0,-25-24-1,1 25 1,24-1-1</inkml:trace>
  <inkml:trace contextRef="#ctx0" brushRef="#br0" timeOffset="2965">928 2613 0,'0'-24'16,"25"-1"0,-25 1-16,0-1 0,0 1 15,0 0-15,0-1 0,0 1 16,-25-1-16,1 1 16,0 24-16,-1-25 15,1 25-15,-25 25 16,0-25-16,0 24 0,0 1 15,1-1-15,-1 25 16,0-25-16,24 1 0,1 24 16,0-25-16,24 1 0,0-1 15,0 0-15,0 1 16,24-1-16,25 1 0,-25-25 16,25 24-16,0 1 0,0-1 15,0-24-15,0 24 16,-1 1-16,1-1 0,-24 1 15,23-1-15,-23 0 16,-1 1-16,1-1 0,-25 1 16,0-1-16,0 25 0,0-25 15,-25 1-15,1-25 16,-1 24-16,1-24 0,0 25 16,-25-25-16,24 0 15,-23 0-15,23 0 0,1-25 16,-25 25-16,24-24 0,1-1 15,24 1-15,0 0 16,-24 24-16,24-25 0</inkml:trace>
  <inkml:trace contextRef="#ctx0" brushRef="#br0" timeOffset="3546">1295 2540 0,'0'-25'0,"-25"1"32,1 24-32,0 24 31,24 1-16,0-1-15,0 1 0,-25 24 16,25-25-16,0 0 0,-24 25 16,24-24-16,0 23 15,0-23-15,0-1 0,-25 25 16,25-24-16,0-1 16,0 0-16,0 1 0,0-50 31,0 1-16,0 0-15,0-1 0,0-24 16,0 0-16,25 1 16,-25-1-16,0-24 0,24 24 15,-24 0-15,25 0 0,-1 0 16,-24 0-16,24 25 16,1-1-16,-1 25 15,1 25 1,-1-1-16,-24 1 15,25 24-15,-1-25 0,-24 25 16,24-25-16,1 25 16,-25 0-16,24 0 0,-24 0 15,25-1-15,-25 1 16,0 0-16,0 0 0,0 0 16,0-25-16,0 25 0,0-24 15,-25-25-15,25 24 16,-24-24-16</inkml:trace>
  <inkml:trace contextRef="#ctx0" brushRef="#br0" timeOffset="3732">1099 2808 0,'-24'0'15,"24"-24"-15,-24 24 0,48-24 16,0 24-1,1 0-15,-1-25 16,25 25-16,-24-24 0,23 24 16,1 0-16,-24-25 15,24 25-15</inkml:trace>
  <inkml:trace contextRef="#ctx0" brushRef="#br0" timeOffset="4278">1588 2491 0,'24'24'63,"1"1"-48,-25-1-15,0 1 0,24 24 16,-24-25-16,0 25 15,0 0-15,0-25 0,0 25 16,25 0-16,-25 0 0,0-1 16,0-23-16,0-1 15,0 1-15,0-1 0,0 1 16,-25-50 0,25-24-1,-24 25-15,24-25 0,0 0 16,-25-24-16,25 0 15,0-1-15,0 26 0,0-26 16,0 25-16,0-24 16,25 24-16,-25 25 0,24-25 15,1 25-15,23-1 0,-23 1 16,-1 24-16,25-25 16,0 25-16,-25 0 0,25 0 15,-24 0-15,-1 25 16,1-25-16,-1 49 0,-24-25 15,0 0-15,0 25 0,-24-24 16,-1-1-16,1 25 16,-1-25-16,-24 1 0,25-1 15,-25 1-15,0-25 16,25 24-16,-25-24 0,25 0 16,-1 0-16,1 0 0,-1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55.5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0 299 0,'0'-24'16,"0"-1"15,0 1-31,0-1 16,0 1-16,0-1 15,25 1-15,-25 0 16,24-1-16,0 1 16,1-1-16,24 25 15,-25-24-15,25 24 0,0 0 16,-25 24-16,1 1 0,23-1 15,-48 25-15,25 0 16,-25 0-16,0 24 0,-25 0 16,1-24-16,-25 24 0,25 1 15,-25-26-15,0 1 16,25 0-16,-25-24 0,24-1 16,1-24-16,0 0 15,24-24 1,24-1-16,0 1 15,1-1-15,-1 1 0,25-1 16,0 1-16,0 24 0,0 0 16,-1 0-16,-23 0 15,24 24-15,0 1 0,-1-1 16,-23 1-16,-1-1 0,1 1 16,-1-25-16,1 24 15,-1-24-15,0-24 16</inkml:trace>
  <inkml:trace contextRef="#ctx0" brushRef="#br0" timeOffset="374">953 323 0,'0'-24'0,"24"24"16,-24-24-16,-24-1 15,-1 25 16,25 25-31,-24-25 0,24 24 16,-25 0-16,25 25 16,-24-24-16,24 24 0,0-25 15,0 25-15,0-25 0,24 25 16,-24-24-16,25-1 16,-1-24-16,1 0 0,23 0 15,-23 0-15,-1 0 16,25-24-16,-24-1 0,-1 1 15,-24-25 1,24 24-16,-24-23 0,0-1 0,-24 24 16,0-24-16,-1 1 0,1 23 15,-1 1-15,-24-1 16,25 25-16,0 0 0,-1 0 16,1 25-16,24-1 15,0 1 1</inkml:trace>
  <inkml:trace contextRef="#ctx0" brushRef="#br0" timeOffset="852">1441 177 0,'-24'0'31,"-1"-25"-31,25 50 31,0-1-15,25 1-16,-1 24 15,-24-25-15,25 0 0,-1 1 16,-24 24-16,24-25 0,1 1 16,-1-25-16,1 0 15,-1 0-15,0 0 0,1 0 16,-1-25-16,1 1 0,-1-1 15,1-24-15,-1 25 16,-24-25-16,24 25 0,-24-1 16,0 1-16,0-1 15,-24 1-15,0 24 0,-1 24 16,1 1 0,24-1-16,-25 25 0,25 0 15,-24 0-15,24 24 0,0-24 16,0 24-16,-25 0 15,25 25-15,0-25 0,-24-24 16,24 25-16,0-1 0,-24-24 16,24-25-16,0 25 15,0-25-15,0 1 0,24-25 16,-24-25 0,24 1-16</inkml:trace>
  <inkml:trace contextRef="#ctx0" brushRef="#br0" timeOffset="1242">2003 201 0,'-25'-24'0,"1"-1"15,24 1 1,24 0-16,1 24 15,-1 0-15,-24 24 16,25 0-16,-1-24 16,0 25-16,-24 24 0,25-25 15,-25 1-15,0-1 16,24 25-16,-24-25 0,0 1 16,0-1-16,0 1 0,0-1 15,0-48 1,0-1-1,0-24-15,0 25 16,0-25-16,25 0 0,-25 0 16,24 25-16,1-25 0,-1 0 15,-24 25-15,24-1 16,1 25-16,-25 25 31</inkml:trace>
  <inkml:trace contextRef="#ctx0" brushRef="#br0" timeOffset="1409">2565 201 0,'0'25'16,"0"-1"-1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16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368 268 0,'24'-24'0,"1"0"16,-25-25-16,24 49 0,-24-49 15,0 25 1,0-1-16,0 1 16,0-1-1,-24 1-15,-1 24 16,1 0 0,0 24-16,-25-24 15,24 25-15,-24-1 0,25 1 16,0-1-16,-25 25 15,24-25-15,1 25 0,-1-25 16,1 25-16,24 0 0,-24 0 16,24 0-16,0 0 15,0 24-15,0-24 0,24 0 16,0 24-16,1-24 16,-1 0-16,25 0 0,-24-1 15,-1-23-15,25-1 0,-25 1 16,25-1-16,-24 0 15,-1-24-15,25 25 0,-25-25 16,1 0-16,23-25 16,-23 25-16,-1-24 15,1 0-15,24-1 0,-25 1 0,0-1 16,-24-23-16,25 23 16,-25-24-16,24 0 0,-24 25 15,0-25-15,-24 25 16,24-25-16,-25 24 0,25 1 15,-24 0-15,0 24 16,-1 0 0,25 24-16,0 0 15,0 1-15,-24 24 16,24-25-16,0 25 0,24-25 16,-24 25-16,25-24 0,-25 24 15,24-1-15,0-23 16,-24 24-16,25-25 0,-25 0 15,24 1-15,-24-1 16,25 1-16,-25-1 0,24-24 16</inkml:trace>
  <inkml:trace contextRef="#ctx0" brushRef="#br0" timeOffset="475">1003 635 0,'0'-25'0,"-24"25"31,-1 25-15,1-1-1,24 1-15,-25-1 16,25 1-16,0 23 0,-24-23 16,24-1-16,0 25 15,0-24-15,24-1 0,-24 0 16,25 1-16,-1-1 0,-24 1 16,25-25-16,-1 0 15,0 0-15,1 0 0,-1-25 16,1 25-16,-1-24 15,-24-1-15,25 1 0,-25 0 16,0-25-16,0 24 16,0 1-16,0-1 0,-25 1 15,1 0-15,24-1 0,-25 1 16,1 24-16,-1-25 16,1 25-16,0 0 15,-1 25 1,25-1-1,25-24 1</inkml:trace>
  <inkml:trace contextRef="#ctx0" brushRef="#br0" timeOffset="829">1223 317 0,'0'-24'0,"-25"24"0,25-24 15,-24 24 1,24-25-16,-24 25 16,24 25-16,0-1 15,0 0 1,0 1-16,24-1 0,-24 1 15,24 23-15,-24-23 16,25 24-16,-25 0 0,24-1 16,-24 1-16,25 0 0,-25 0 15,24 0-15,-24-25 16,0 25-16,24-25 0,-24 1 16,0 24-16,0-25 15,0 1-15,0-1 16</inkml:trace>
  <inkml:trace contextRef="#ctx0" brushRef="#br0" timeOffset="1801">1907 635 0,'0'-25'16,"0"1"-1,-25 0 17,1-1-17,-1 1-15,1 24 16,0 0 0,-1 0-16,1-25 0,-1 25 15,1 25 1,-1-25-16,25 24 0,-24-24 15,0 25-15,-1-1 16,25 0-16,-24-24 16,24 25-16,0-1 0,0 1 15,0-1-15,0 1 0,24-1 16,-24 0-16,25 1 16,-25-1-16,24 1 0,0-1 15,1 1 1,-1-25-16,1 0 0,-1 0 15,1 0-15,-1 0 16,0 0-16,-24-25 16,25 1-16,-1-1 0,1 1 15,-25-25 1,0 25-16,0-1 0,0-24 16,0 25-16,0-25 0,0 0 15,0 0-15,0 0 16,0 1-16,0 23 0,0-24 15,-25 0-15,25 25 16,0-25-16,0 25 0,0-1 16,0 1-16,0 0 15,0 48 32,0 0-47,0 1 16,0-1-16,0 1 0,0-1 15,0 25-15,25-25 16,-25 25-16,0-24 0,0 23 16,24-23-1,-24 24-15,0 0 0,24-1 0,-24-23 16,25 24-16,-25-25 0,24 1 16,-24-1-16,25 0 15,-25 1-15,24-1 0,-24 1 16,25-25-16,-1 24 0,0-24 15,1 0 1,-1-24 0,1 24-16,-1-25 15,-24 1 1,0-1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28.9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81 0,'0'-25'0,"-25"25"15,25-24-15,0 0 16,0 48 62,25 0-62,-25 1-16,24-1 0,-24 1 15,25 24-15,-25-1 16,24 1-16,1 0 0,-25 0 16,24 0-16,0 0 0,1 24 15,-1 0-15,1-24 16,-1 24-16,1 1 0,-1-1 16,0 0-16,1 0 15,-1 25-15,1-25 0,-1 25 16,0 0-16,1-1 15,-1-23-15,1 23 0,-1 1 16,1-25-16,-1 25 0,0 73 16,-24-98-1,25 1-15,-25-1 0,24 0 16,-24-24-16,25 24 0,-1 0 16,-24-24-16,0 25 15,25-1-15,-25-24 0,24 24 16,-24-24-16,24 0 15,-24 0-15,0-1 0,25 1 16,-25 0-16,0 0 0,24 0 16,-24 0-16,0-25 15,0 25-15,0 0 0,25-25 16,-25 25-16,0-25 16,0 1-16,0-1 0,0 1 15,0-1-15,24 1 0,-24-1 16,0 0-16,0 1 15,0-1-15,0 1 16,0-1 0,24-24-16</inkml:trace>
  <inkml:trace contextRef="#ctx0" brushRef="#br0" timeOffset="840">0 3671 0,'-24'0'16,"48"0"0,1 0-1,-1 0-15,1 0 0,24 0 16,-25 0-16,25 0 0,24-24 15,-24 24-15,24 0 16,0-25-16,25 25 0,0-24 16,24-1-16,-24 1 15,48 24-15,-24-24 0,25-1 16,-25 1-16,25-1 0,23 25 16,-23-24-16,0-1 15,24 1-15,-25 0 0,1-1 16,24 25-16,-25-24 0,1-1 15,-1 1-15,1 0 16,-1-1-16,-24 1 0,25 24 16,-25-25-16,25 1 15,-25-1-15,0 1 0,0 24 16,24-24-16,-23-1 0,-1 1 16,24-1-16,-24 1 15,0 24-15,-24-25 0,24 1 16,-24 24-16,0-24 15,-1-1-15,1 25 0,-25-24 16,25 24-16,-25-25 0,1 25 16,23-24-16,-23 24 15,-1-25-15,24 25 0,-23-24 16,-1 24-16,0 0 16,25-24-16,-25 24 15,0-25-15,1 25 0,-1-24 0,-24 24 16,24-25-16,-24 25 15,24-24-15,-24 24 0,24-25 16,-24 25-16,25-24 16,-26 24-16,26 0 0,-26-24 15,1 24-15,25 0 16,-26 0-16,-23 0 0,24-25 16,-25 25-16,25 0 0,-25 0 15,1 0 1,-50 0 15,1 0-15</inkml:trace>
  <inkml:trace contextRef="#ctx0" brushRef="#br0" timeOffset="6486">1466 2328 0,'-25'0'0,"25"-25"16,0 50 30,0-1-30,0 1-16,0-1 16,0 25-16,25-25 0,-25 25 15,0-24-15,24 24 16,-24-1-16,0 1 0,25 0 16,-25 0-16,24-25 15,-24 25-15,25 0 0,-25 0 16,24-25-16,-24 25 0,24-24 15,-24-1-15,0 0 16,25 25-16,-25-24 0,0-1 16,24 0-16,-24 1 15,0-1-15,25-24 16,-25 25-16,0-1 16,24-24 15</inkml:trace>
  <inkml:trace contextRef="#ctx0" brushRef="#br0" timeOffset="7553">1393 2206 0,'0'-25'47,"24"25"-16,0 0-31,1 0 0,-1 0 16,25 0-16,0-24 0,0 24 15,0 0-15,0 0 16,24-25-16,-24 25 0,24 0 16,-24-24-16,24 24 15,-24 0-15,0 0 0,0-24 16,-1 24-16,1 0 0,-24 0 15,-1 0-15,0 0 16,1 0 0,-50 0 93,25 24-93,0 0-1,0 1 1,0-1-16,0 1 16,0 24-16,0-25 15,25 0-15,-25 25 0,0 0 16,24-24-16,-24 23 15,25 1-15,-25-24 0,0 23 16,24 1-16,-24-24 0,25 24 16,-25-1-16,0-23 15,24 24-15,-24-25 0,0 1 16,24 23-16,-24-23 16,0-1-16,0 1 0,25-1 15,-25 1-15,0-1 0,0 0 16,24 1-1,-24-1-15,0 1 16,0-1 0,0 1-1,25-25 17,-50-25-1,25 1-16</inkml:trace>
  <inkml:trace contextRef="#ctx0" brushRef="#br0" timeOffset="8334">2834 1351 0,'0'24'47,"24"1"-47,-24-1 15,0 1-15,24 23 0,-24 1 16,0 0-16,25 0 16,-25 24-16,24-24 0,1 24 15,-1-24-15,0 24 0,-24-24 16,25 25-16,-1-26 15,1 1-15,-25 25 0,24-26 16,-24 1-16,25 0 0,-25 24 16,0-24-16,0 0 15,0 0-15,0 0 0,24 24 16,-24-24-16,0 0 16,0 0-16,0-25 0,0 25 15,0-25-15,0 1 0,0-1 16,0 1-16,0-1 15,0 0-15,0 1 0,0-1 16,0 1 0,24-1-16,-24 0 15,0 1-15,0-1 16,0 1 0,0-50 30,0 1-46,0-1 16,0 1-16,0 0 16</inkml:trace>
  <inkml:trace contextRef="#ctx0" brushRef="#br0" timeOffset="9516">2858 1253 0,'0'-24'31,"24"24"-15,1 0-16,-1 0 15,1-25-15,23 25 0,1 0 16,0 0-16,24-24 16,1 24-16,23 0 0,-23-24 15,23 24-15,-23-25 0,23 25 16,-23-24-16,-1 24 16,0-25-16,0 25 0,-24-24 15,0 24-15,-24 0 0,-1 0 16,0-25-16,1 25 15,-1 0-15,1-24 16,-1 24 0,-24 24 46,0 1-46,0-1-1,0 1-15,0-1 0,0 25 16,24-25-16,-24 25 16,25-24-16,-1 24 0,-24-1 15,25 1-15,-1 0 16,-24 24-16,25-24 0,-1 0 16,0 0-16,1 0 0,-1 24 15,1-24-15,-25 0 16,24-1-16,1-23 0,-1 24 15,-24 0-15,24-1 16,-24 1-16,25-24 0,-25 24 16,0-1-16,24-23 0,-24 24 15,0-25-15,25 25 16,-25-25-16,0 1 0,0-1 16,24 1-16,-24-1 15,0 1-15,0-1 0,0 0 16,0 1-16,0-1 0,0 1 15,0-1 1,-24 0-16,24 1 16,0-1-16,0 1 15,0-1 1,0 1-16,0-1 16,0 0-1,0 1-15,0-1 31,24-24 1,-24-24-17,0-1 17,0 1-32</inkml:trace>
  <inkml:trace contextRef="#ctx0" brushRef="#br0" timeOffset="10068">5398 2010 0,'-24'-24'16,"24"-1"-1,0 1 1,-25 24-16,25 24 47,0 1-47,0-1 16,25 1-16,-25 24 15,24-25-15,0 25 16,-24-25-16,25 25 0,-1 0 15,-24 0-15,25 0 16,-1 0-16,-24-1 0,25 1 16,-25 0-16,0-24 0,24 23 15,-24 1-15,0-24 16,0 23-16,24-23 0,-24-1 16,0 25-16,0-24 15,0-1-15,25-24 16,-1-24-1,-24-1 1</inkml:trace>
  <inkml:trace contextRef="#ctx0" brushRef="#br0" timeOffset="10727">5398 1937 0,'-24'0'16,"24"-24"-1,-25 24-15,25-25 16,25 25-16,-1 0 16,0 0-1,25-24-15,-24 24 16,24 0-16,-1 0 15,1-25-15,0 25 0,24 0 16,1-24-16,-1 24 0,0 0 16,0-24-16,1 24 15,-26-25-15,26 25 0,-50 0 16,25 0-16,-25 0 16,1-24-16,-1 24 15,-24 24 48,-24-24-63,24 25 15,0-1 1,0 0-16,24 1 16,-24-1-16,0 1 0,25-1 15,-25 25-15,24-25 16,-24 25-16,25-24 0,-1 23 15,-24-23-15,24 24 16,-24-25-16,25 1 0,-25 23 16,0-23-16,24-1 0,-24 1 15,0-1-15,25 1 16,-25-1-16,0 0 0,24 1 16,-24-1-16,0 1 0,0-1 15,25 0-15,-25 1 16,0-1-16,0 1 15,0-1-15,0 1 16,0-50 0</inkml:trace>
  <inkml:trace contextRef="#ctx0" brushRef="#br0" timeOffset="11202">6912 1058 0,'0'-25'0,"0"50"31,-24-25-31,24 24 16,0 1-16,0-1 15,0 1-15,0 23 0,0 1 16,0 0-16,24 24 0,-24-24 16,25 24-16,-1 1 15,-24 23-15,24-23 0,1-1 16,-1 0-16,-24 1 15,25-26-15,-25 26 0,24-26 16,-24 26-16,25-25 16,-25-1-16,0 1 0,24 0 15,-24 0-15,0-25 0,0 25 16,24-24-16,-24-1 16,0 0-16,0 1 15,0-1-15,25-24 16,-25-24-1,0-1-15,0-23 16,0 23-16</inkml:trace>
  <inkml:trace contextRef="#ctx0" brushRef="#br0" timeOffset="12312">6888 960 0,'-25'-24'0,"25"-1"16,-24 1-16,24-1 15,0 1 1,24 24-1,1-24 1,-1 24-16,1 0 16,-1-25-16,0 25 0,25 0 15,-24-24-15,24 24 16,24-25-16,-24 25 0,0-24 16,24 24-16,-24-25 15,-1 25-15,1-24 0,0 24 16,0 0-16,-25 0 0,1 0 15,-1 0-15,1 0 16,-1-24-16,1 24 16,-25 24-1,24-24-15,0 24 16,-24 1 0,25-1-16,-1 1 15,-24-1-15,25 1 16,-25 23-16,24-23 15,-24 24-15,0 0 0,25-1 16,-25 26-16,0-25 0,0 24 16,24 0-16,-24-24 15,0 0-15,0 24 0,24-24 16,-24 0-16,25 0 0,-25-1 16,24 1-16,-24 0 15,25-24-15,-25 23 0,0 1 16,24-24-16,-24-1 15,0 25-15,0-25 0,25 1 16,-25 24-16,0-25 16,0 0-16,0 1 0,24-1 15,-24 1-15,0-1 0,24 1 16,-24-1-16,0 0 16,25 1-16,-25-1 0,0 1 15,0-1-15,24 1 16,-24-1-16,0 0 15,25-24-15,-25 25 16,0-1 0,24-24-16,-24 25 31,-24-25 63,-1 0-79,1 0 1,-1 0-16,1 0 16,0 0-16,-1 0 15,1 0-15,-1 0 16,1 0-16,-25 0 0,25 0 15,-25 0-15,24 0 0,-24 0 16,25 0-16,-25 0 16,25 0-16,-1 0 0,1 0 15,-25 0-15,25 0 16,-1 0-16,1 0 0,-1 24 16,1-24-16,-1 0 15,1 25-15,0-25 0,-1 24 16,1-24-16,-1 0 15,1 24-15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56.4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49 0,'-24'-24'15,"-1"24"-15,1-25 16,-1 25-16,1 0 16,24 25 15,0-1-31,0 1 16,24-1-16,-24 0 0,0 25 15,0 0-15,0 24 16,0 1-16,25-25 0,-25 48 15,0-24-15,24 1 16,-24 23-16,25-23 0,-25 23 16,24 1-16,-24 0 0,25 0 15,-25-1-15,24 1 16,-24 24-16,24-24 0,-24-1 16,25 1-16,-25 0 15,24 24-15,-24-24 0,25-1 16,-25 1-16,24 0 0,-24-1 15,0-23-15,25 23 16,-25-23-16,0-1 0,0 0 16,0-24-16,0 24 15,24-24-15,-24 24 0,0-24 16,0 24-16,0-24 0,24 0 16,-24 0-16,0 24 15,0-24-15,0 24 0,25-24 16,-25 25-16,0-26 0,0 26 15,24-26-15,-24 1 16,0 0-16,0 24 0,0-24 16,25 0-16,-25 0 15,0 0-15,0 0 0,0-1 16,-25-23-16,25 24 16,0 0-16,-24-1 0,24 1 15,0 0-15,0 0 0,0 0 16,0-25-16,0 25 15,0 0-15,0-25 0,0 25 16,24-24-16,-24-1 0,0 1 16,0-1-16,0 0 15,0 1-15,0-50 47,0 1-47,-24 24 16</inkml:trace>
  <inkml:trace contextRef="#ctx0" brushRef="#br0" timeOffset="1055">25 4592 0,'0'-25'0,"-25"25"31,25-24-15,25 24 0,-1 0-16,1 0 15,-1 0-15,0 0 16,1-24-16,24 24 0,0 0 16,24 0-16,-24-25 15,48 25-15,-23 0 0,23-24 16,25 24-16,1 0 0,-1 0 15,0 0-15,24 0 16,1-25-16,-1 25 0,1 0 16,-1 0-16,1 0 15,0 0-15,23-24 0,-23 24 16,0 0-16,-1-25 0,1 25 16,-1 0-16,1 0 15,-25-24-15,24 24 0,-24 0 16,1 0-16,-1 0 15,0 0-15,0 0 0,0-24 16,0 24-16,-24 0 0,24 0 16,0 0-16,-24 0 15,24 0-15,-24 0 0,24 0 16,-25 0-16,1 0 0,0 0 16,0 0-16,-25 0 15,0 0-15,-24 24 0,24-24 16,-24 0-16,0 0 15,24 0-15,-24 0 0,0-24 16,0 24-16,24 0 16,-24-25-16,24 25 0,-24 0 15,24 0-15,-24 0 0,24-24 16,-24 24-16,24 0 16,-24 0-16,0 0 0,0-25 15,0 25-15,0 0 0,-25 0 16,25 0-16,-25-24 15,25 24-15,-24 0 0,-1 0 16,0 0-16,25 0 16,-24-24-16,24 24 0,-25 0 15,25 0-15,0 0 0,-1 0 16,1 0-16,0 0 16,0 0-16,-25 0 0,25 0 15,-24 0-15,-1-25 16,1 25-16,-1 0 0,0 0 15,1 0-15,-1 0 0,1 0 16,-1 0-16,1 0 16,23 0-16,-23-24 0,-1 24 15,1 0-15,-1 0 16,1 0-16,-1 0 16,-24-25-16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0:0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5031 0,'0'-24'109,"25"24"-93,-1-25 0,1 25-16,-1 0 15,-24-24 1,25 24-16,-1 0 0,0-25 16,1 25-1,-1 0-15,1-24 0,-1 24 16,1 0-16,-1-24 0,0 24 15,1-25-15,-1 25 16,1-24-16,-1 24 0,0 0 16,1-25-16,-1 25 15,1 0-15,-1-24 16,1 24-16,-1 0 16,0 0-1,1 0-15,-1 0 16,1 0-1,-1 0-15,1 0 16,-1-25-16,0 25 16,1 0-1,-1 0 1,1 0 0,-25 25-1,24-25 1,-24 24 15,25-24-31,-1 0 31,0 0-15,1 25 0,-1-25-1,1 0 16,-1 0-15,1 0 0,-1 0-1,0 0 1,1 24 0,-1-24-1,1 25 16,-1-25-15,-24 24 0,24-24 15,-24-24-15,25 24-1,-25-25 1,24 25-16,-24-24 0,25 24 15,-25-25-15,24 1 16,-24-1-16,25 1 0,-25 0 16,24-1-16,0 1 0,-24-1 15,25 1-15,-1-25 16,-24 25-16,25-1 0,-1 1 16,-24-1-16,25 1 15,-1 0-15,0-1 16,-24 1-16,25 24 0,-25-25 15,24 25-15,-24-24 16,0-1 15,25 1 79,-1 24-95,0 0 1,1 0 0,-1 0-16,-24-24 15,25 24-15,-1 0 0,1 0 16,-1 0-16,0 0 15,1 0-15,-1 0 0,1 0 16,-1 0-16,25 0 0,-25 0 16,1 0-16,-1 0 15,1 0-15,24 0 0,-25 0 16,25 0-16,-25 0 16,1 0-16,-1 0 0,1 0 15,-1 0-15,0 24 0,1-24 16,-1 0-1,1 0-15,-1 0 16,0 0 0,1 0-16,-1 0 15,1 24 1,-1-24 0,1 0-1,-25 25 126,0-1-110,0 1-15,0-1-1,-25 1 1,25-1 0,-24 0-1,24 1 1,24-25-16,-24 24 15,25-24-15,-1 0 16,0 0-16,1 0 16,-1-24-1,1 24-15,-1 0 0,1 0 16,-1-25-16,0 25 16,1-24-16,-1 24 15,1-24-15,-1-1 16,0 25-16,25 0 0,-24-24 15,-1 24-15,1 0 16,23 0-16,-23-25 0,-1 25 16,25 0-16,-24 0 15,-1 0-15,0 0 16,1 0 0,-1 0-1,-24-24-15,25 24 16,-1 0-1,1 0-15,-1 0 16,0 0-16,1 0 16,-1 0-1,1 0 1,-1 0 15,-24-25 16,25 25-31,-25-24 15,0 0-15,-25 24-1,25-25-15,0 1 16,0-1-16,0 1 15,0 0-15,0-1 16,0 1-16,0-1 16,0 1-16,0-1 0,0-23 15,0 23-15,0 1 16,0-1-16,0 1 16,0-1-16,0 1 15,0 0 1,0-1-16,0 1 31,25 24-15,-1 0-1,0 0 1,-24-25-16,25 25 16,-1-24-1,-24-1 1,25 25-16,-25-24 15,24 0 1,0-1 0,1 25-1,-25-24-15,24 24 0,1-25 16,-1 25-16,1-24 16,-1 24-1,0 0-15,1 0 31,-1 0-31,1 0 16,-25 24-16,24-24 0,1 0 16,-25 25-16,24-25 15,0 0-15,1 0 16,-25-25 0,24 25-16,-24-24 15,0-1-15,0 1 16,25 24-1,-25-24-15,24-1 32,0 1-17,-24-1 17,0 1-32,0 0 15,25 24 1,-25-25-1,24 25-15,-24-24 0,25-1 16,-1 25-16,-24-24 16,25-1-16,-1 1 0,0 24 15,1-24-15,-1-1 0,1 25 16,-1-24-16,25 24 16,-25-25-16,1 25 15,-1 0-15,1 0 16,24 0-16,-25 0 0,0 0 15,1 0-15,-1 0 0,1 0 16,-25-24-16,24 24 16,-24-25-16,0 1 15,25 24-15,-25-24 16,0-1-16,0 1 16,24 24-1,-24-25 1,0 1 31,24 0-16,1 24-15,-25-25-16,0 1 15,24 24-15,-24-25 16,25 1-16,-1-1 0,-24-23 15,0 23-15,24 1 16,-24-25-16,25 24 0,-25-23 16,24 23-16,-24-24 15,0 25-15,25-25 0,-25 25 16,0-25-16,0 24 0,0 1 16,0-1-16,24 1 15,-24 0-15,0-1 16,0 1 15,0-1-15,25 25-1,-25-24 17,0 0 218,0-1-219,0 1-31,0-1 15,0 1-15,0-1 0,0-23 16,0 23-16,24-24 16,-24 0-16,0 1 0,24-1 15,-24 0-15,0-24 16,25 24-16,-25-24 0,0 24 16,24 0-16,-24-24 0,0 24 15,25 0-15,-25 0 16,0 0-16,0 0 0,0 0 15,0 1-15,24-1 16,-24 0-16,0 25 0,0-25 16,25 0-16,-25 24 0,0 1 15,24-25-15,-24 25 16,0-25-16,0 24 0,24 1 16,-24 0-16,0-25 15,0 24-15,25 1 0,-25 0 16,0-1-16,0 1 15,0-1-15,0 1 16,0-1 0,0 1-16,0 0 15,0-1 1,0 1 0,0-1-1,0 1-15,0-1 16,0 1 62,0 48 188,24-24-266</inkml:trace>
  <inkml:trace contextRef="#ctx0" brushRef="#br0" timeOffset="1151">5593 5764 0,'0'-25'15,"-24"25"1,24 25 0,24-25-1,-24 24-15,0 1 16,25-1-16,-1 1 16,-24-1-1,0 0-15,25 1 0,-25-1 16,0 1-16</inkml:trace>
  <inkml:trace contextRef="#ctx0" brushRef="#br0" timeOffset="1703">5349 6423 0,'0'-24'16,"0"-1"-1,25 25 17,-1 0-17,0 0 1,1 0-16,-1 0 15,-24 25-15,0-1 16,-24 1-16,24-1 16,-25 1-16,1-1 0,0-24 15,-1 24-15,1 1 16,-1-1-16,1-24 16,24 25-1,24-25 1,1 0-16,-1 0 0,1 0 15,-1 0-15,0 0 16,25 0-16,-24 0 0,23 0 16,-23 0-16,-1 0 0</inkml:trace>
  <inkml:trace contextRef="#ctx0" brushRef="#br0" timeOffset="2093">5740 6423 0,'24'0'0,"-48"0"31,-1 25-15,1-1-1,0 1 1,24-1-16,0 0 15,24-24-15,-24 25 16,24-25-16,-24 24 0,25-24 16,-1 0-16,1 0 15,-1 0-15,1 0 0,-1-24 16,0 24-16,-24-25 16,25 25-16,-25-24 15,0 0-15,-25-1 16,1 25-16,0-24 15,-1 24-15,1 0 16,-1 0-16</inkml:trace>
  <inkml:trace contextRef="#ctx0" brushRef="#br0" timeOffset="2532">6009 6399 0,'-25'0'16,"50"-25"-1,-1 25 1,0 0-16,1 0 15,-1-24-15,1 24 0,-1 0 16,0 0 0,-24 24-16,25-24 0,-25 25 15,0-1 1,0 1-16,-25-1 16,1 1-1,0-1-15,-1 0 16,1-24-16,24 25 0,-25-25 15,25 24-15,0 1 32,25-25-17,-1 0 1,1 0-16,-1 0 16,0 0-16,25 0 15,-24 0-15,-1 0 0,-24-25 16,25 25-16,-1 0 0</inkml:trace>
  <inkml:trace contextRef="#ctx0" brushRef="#br0" timeOffset="2916">6521 6399 0,'0'-25'15,"-24"25"17,24 25-17,-24-25-15,-1 24 16,25 1-16,0-1 16,0 1-1,0-1-15,25 0 16,-1-24-1,0 25 1,1-25-16,-1 0 16,-24-25-16,25 25 15,-25-24-15,24 0 0,-24-1 16,0 1 0,0-1-16,0 1 0,0-1 15,0 1-15,-24 0 16,-1 24-16,-24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11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343 5104 0,'0'24'78,"0"1"-62,0-1-16,0 1 0,0-1 16,0 25-16,25-25 15,-25 25-15,0 0 0,0 0 16,0 0-16,0 0 15,0-1-15,0 1 0,0 0 16,0 0-16,0 0 0,24 0 16,-24-1-16,0 1 15,25-24-15,-25 24 0,0-1 16,24-23-16,-24 24 16,0-25-16,24 25 0,-24-25 15,25 1-15,-25 24 0,0-25 16,0 1-16,24-1 15,-24 0-15,0 1 0,0-1 16,0 1-16,0-1 16,0 0-16,0 1 0,0-1 15,0 1 1,25-25 93,-25 24-93,24-24-16,1 0 16,-1 0 15,0 0-31,1 0 0,24-24 15,-25 24 1,1 0-16,23-25 0,1 25 16,0-24-16,0 24 0,0-25 15,0 25-15,24 0 16,-24-24-16,24 24 0,0 0 16,1 0-16,23-24 15,-24 24-15,50 0 0,-26-25 16,1 25-16,24 0 0,0-24 15,0 24-15,-24 0 16,24-25-16,0 25 0,-24 0 16,0-24-16,24 24 0,-25 0 15,1 0-15,0-24 16,0 24-16,24 0 0,-25 0 16,25 0-16,-24-25 15,0 25-15,24 0 0,-24 0 16,-1 0-16,1-24 0,0 24 15,-1 0-15,1 0 16,0-25-16,-25 25 0,25 0 16,-1 0-16,1 0 15,0 0-15,-25 0 0,25-24 16,-25 24-16,25 0 0,-25 0 16,0 0-16,1 0 15,-1 0-15,25 0 0,-25 0 16,0 0-16,0-25 15,1 25-15,-1 0 0,0 0 16,0 0-16,1-24 0,-1 24 16,0 0-16,-24 0 15,24 0-15,-24-24 0,24 24 16,-24 0-16,0 0 16,0-25-16,0 25 0,0 0 15,0 0-15,-1-24 0,1 24 16,0 0-16,-24 0 15,23 0-15,-23-25 0,-1 25 16,-48 0 15,24-24 32,24 24-48,-24-25-15,0 1 16,-24 0 0,24-1-1,0 1-15,-25 24 16,25-49-16,0 24 0,0 1 16,-24-25-16,24 25 0,0-25 15,0 0-15,0 0 16,-24 0-16,24 1 0,0-1 15,0 24-15,-25-48 0,25 24 16,0 0-16,0 0 16,0 1-16,-24-1 0,24 0 15,0 0-15,0 0 16,0 25-16,0-25 0,0 25 16,-25-1-16,25 1 0,0-1 15,-24 1 1,24-1-1,0 1 1,0 0 15,-25 24-31,25-25 16,0 1 0,0-1-1,-24 25 1,24-24-16,0-1 31,0 1-15,0 0-1,0-1 17,0 1-17,0-1 1,0 1-1,0-1 1,0 1-16,-24 0 31,-1 24 79,1 0-95,-1 24 1,1-24-16,-1 0 16,1 0-16,0 0 0,-1 24 15,-24-24-15,0 0 16,1 0-16,-1 0 0,-25 0 15,1 25-15,-24-25 0,-1 0 16,0 0-16,-24 0 16,0 0-16,-25 24 0,25-24 15,-24 0-15,-1 0 16,1 0-16,-1 25 0,1-25 16,23 0-16,-23 0 0,-1 0 15,1 24-15,24-24 16,0 0-16,-1 0 0,1 25 15,0-25-15,25 0 0,-1 0 16,0 24-16,1-24 16,-1 0-16,0 24 0,25-24 15,-25 0-15,0 25 16,25-25-16,0 0 0,-25 0 16,25 24-16,0-24 0,-1 0 15,1 0-15,0 25 16,0-25-16,-1 0 0,1 0 15,0 24-15,24-24 16,-24 0-16,-1 25 0,26-25 16,-26 0-16,25 0 15,-24 24-15,24-24 0,-24 0 16,24 24-16,0-24 0,1 0 16,-26 0-16,25 25 15,1-25-15,-1 0 0,24 0 16,-24 24-16,1-24 0,23 0 15,-24 0-15,1 0 16,23 25-16,1-25 0,-25 0 16,24 0-16,1 24 15,0-24-15,-1 0 0,1 0 16,-1 0-16,1 25 16,-1-25-16,1 0 15,0 0 1,24 24-16,-25-24 15,1 0-15,-1 0 16,1 0-16,-1 24 16,1-24-16,0 0 15,-1 0-15,1 0 16,-1 0 0,25 25-1,-24-1 48,24 1-32,-25-1-15,25 1-16,0-1 15,0 0 1,0 1-16,0-1 15,0 1-15,0-1 0,0 25 16,0-25-16,0 25 16,0-24-16,0-1 0,25 25 15</inkml:trace>
  <inkml:trace contextRef="#ctx0" brushRef="#br0" timeOffset="952">1613 5397 0,'-24'-24'0,"24"-1"31,-25 25-31,25-24 15,0 48 17,0 1-32,25-1 0,-25 0 15,0 25-15,0 0 16,24 0-16,-24 0 0,0 24 16,0-24-16,0 0 0,0-25 15,25 25-15,-25-25 16,0 1-16</inkml:trace>
  <inkml:trace contextRef="#ctx0" brushRef="#br0" timeOffset="1422">1661 5470 0,'0'-24'16,"0"-1"-16,0 50 31,25-1-15,-1-24-16,0 25 15,1-1-15,-1 25 0,1-25 16,24 1-16,-25-1 15,25 1-15,-25-1 0,1 0 16,-1 1-16,1-25 0,-1 0 16,0 0-1,-24-25-15,0 1 16,0 0-16,0-1 16,0 1-16,-24-25 0,24 0 15,-24 0-15,-1 25 0,1-49 16,24 48-16,-25-24 15,25 0-15,-24 25 0,24 0 16,24 48 0,-24 0-16,25 25 15,-1 0-15,-24 0 0,25 0 16,-25 0-16,24 0 16,-24-1-16,24-23 0,-24-1 15</inkml:trace>
  <inkml:trace contextRef="#ctx0" brushRef="#br0" timeOffset="1818">2272 5641 0,'0'25'16,"24"-25"15,1 0-16,-1-25 1,0 25-16,1 0 16,-25-24-16,24 24 0,1-25 15,-1 25-15,-24-24 16,25 24-16,-25-24 0,24 24 16,-24-25-16,0 1 0,-24-1 15,-1 1 1,1 24-16,-1-25 15,1 50 1,-1-25-16,25 24 0,-24 1 16,24 24-16,-24-25 0,24 25 15,0-25-15,0 25 16,0-24-16,24-1 0,0 0 16,1 1-16,-1-1 15,1-24-15,-1 0 0,25 0 16,0 0-16</inkml:trace>
  <inkml:trace contextRef="#ctx0" brushRef="#br0" timeOffset="2045">2760 5397 0,'-24'-49'16,"-1"0"-16,25 25 0,-24-1 15,24 1-15,-24 24 0,24 24 31,24 1-31,-24 24 0,0 0 16,24-1-16,1 1 0,-25 25 16,24-26-16,-24 1 15,25 0-15,-1 0 0,-24-25 16,24 1-16,-24-1 16,25 1-16</inkml:trace>
  <inkml:trace contextRef="#ctx0" brushRef="#br0" timeOffset="2644">2833 5641 0,'0'-24'16,"-24"-1"-16,24 1 15,24 24 1,1 0 0,-25-24-16,24 24 0,1-25 15,24 25-15,-25-24 16,0 24-16,1-25 0,-1 25 15,1 0-15,-1-24 16,-24 48 31,0 1-31,0-1-16,0 1 0,0-1 15,25 0-15,-25 1 16,0-1-16,24 1 0,0-1 15,1-24 1,-1 0-16,1 0 16,-1-24-1,-24-1-15,25 1 16,-25-1-16,0 1 16,24 0-16,-24-1 15,0 1-15,0-1 16,24 25-16,-24 25 15,25-1 1,-25 1-16,0-1 0,24 0 16,-24 25-16,25-24 15,-1-25-15,-24 24 0,25 0 16,-1-24-16,0 0 0,1 0 16,-1-24-1,1 24-15,-25-24 0,0-1 16,0 1-16,24-1 0,-24 1 15,0 0-15,0-1 16,-24 1-16,24-1 0</inkml:trace>
  <inkml:trace contextRef="#ctx0" brushRef="#br0" timeOffset="3347">4006 5470 0,'-25'0'0,"1"0"16,0 0-16,-1 0 16,1 0-1,-1 0-15,25 25 16,0-1-1,0 1-15,0-1 0,25 25 16,-25-25-16,0 1 16,24-25-16,-24 24 0,25 0 15,-1-24-15,0 0 16,1 0-16,-1-24 16,1 0-16,-25-1 15,24 1-15,-24-1 16,0 1-16,0 0 0,0-1 15,0 1-15,0-1 0,-24 1 16,24-1 0,24 25 15,-24 25-15,24-25-16,1 0 15,-1 0-15,1-25 16,-1 25-16,1 0 15,-1-24 1,0 24-16,1-24 16,-1 24-1,1 24 1,-1 0-16,-24 1 16,0-1-16,25 1 0,-25-1 15,24 1-15,-24-1 16,0 0-16,0 1 0,0-1 15,-24-24 1,-1 0 0,25-24-1,0-1-15,0 1 16,0 0-16,0-25 0,25 24 16,-1 1-16,-24-1 15,24 1-15,1 0 0,-1 24 16,1-25-16,-1 25 0,1 0 15,-1 0 1</inkml:trace>
  <inkml:trace contextRef="#ctx0" brushRef="#br0" timeOffset="3834">4690 5226 0,'0'-24'0,"0"-1"0,0 1 16,0-1-16,0 1 15,0 0-15,0-1 0,0 50 32,0-1-17,0 25-15,0-25 0,0 25 16,0 0-16,0 0 16,0 0-16,0-1 0,0 1 15,24 0-15,-24-24 0,0-1 16,25-24-16,-25 24 15,24-24-15,0 0 0,-24-24 16,25 24-16,-1-24 16,-24-1-16,25 1 0,-25-1 15,24 1-15,-24-1 0,0 1 16,24 0-16,-24-1 16,-24 25 15,0 25-31,-1-25 15,1 24-15,-1 0 0,1 1 16,24-1 0,0 1-1,24-25 1,1 24-16,-1-24 0,1 0 16,-1 25-16,0-25 0,1 0 15,-25 24-15,24-24 16,1 0-16,-1 24 0,1-24 15</inkml:trace>
  <inkml:trace contextRef="#ctx0" brushRef="#br0" timeOffset="4019">5129 5421 0,'0'-24'16,"0"0"-16,0-1 0,-24 1 15,24-1 1,0 50-1,24-1 1,-24 25-16,0-25 0,0 25 16,0-24-16,25 24 15,-25-25-15,0 0 0,0 1 16,24-25-16</inkml:trace>
  <inkml:trace contextRef="#ctx0" brushRef="#br0" timeOffset="4164">5129 5080 0,'-24'0'0,"24"24"16,0 0-16,-25 1 0,25-1 16</inkml:trace>
  <inkml:trace contextRef="#ctx0" brushRef="#br0" timeOffset="4992">5276 5324 0,'24'0'0,"1"0"47,-25 24-31,24-24-16,-24 25 15,0-1-15,25-24 0,-25 24 16,0 1-16,24-25 16,-24 24-16,24-24 15,1 0 1,-1-24 0,-24-1-1,25 25 1,-25-24-16,24 24 0,0 0 15,1 24 17,-1 1-17,1-25 1,-25 24-16,24-24 0,1 0 16,-1 0-16,25 0 0,-25 0 15,1 0-15,24-24 16,-25 24-16,0-25 0,1 25 15,-1-24-15,-24 0 16,25-1-16,-25 1 0,0-1 16,-25 1-16,25-1 15,-24 1-15,-1 24 16,1 0-16,0 0 16,-1 0-16,1 0 0,-1 24 15,1 1-15,24-1 16,0 1-16,0-1 15,24 1 1,1-25-16,-1 0 16,1 0-1,-25-25-15,24 25 0,0-24 16,1 24 0,-25 24-1,24 1 1,-24 23-16,25 1 0,-1 0 15,0 0-15,1 24 16,-1-24-16,1 24 0,-1-24 16,-24 0-16,0-25 15,0 1-15,0-1 0,0 1 16,-24-25-16,-1 0 0,25-25 16,-24 1-16,-1-1 15,25 1-15,-24-25 0,24-48 16,0 48-1,24 24-15,-24-24 0,25 1 16,-1 23-16,-24 1 0,25 24 16,-1-25-16</inkml:trace>
  <inkml:trace contextRef="#ctx0" brushRef="#br0" timeOffset="7745">147 3272 0,'0'-24'0,"0"-1"16,0 1-1,-24 24-15,48 24 47,-24 1-47,0-1 0,0 1 16,0-1-16,24 25 16,-24 0-16,0 0 0,25-1 15,-25 26-15,24-25 0,1 24 16,-25-24-16,24 24 15,-24-24-15,24 0 0,-24-1 16,25 1-16,-25 0 16,0 0-16,24 0 0,-24 0 15,0-25-15,25 25 0,-25-25 16,24 25-16,-24-24 16,0-1-16,0 25 0,25-49 15,-25 24-15,0 1 16,0-1-16,24 1 15,0-25 48,1 0-63,-1 0 16,1 0-16,-1 0 0,25 0 15,0 0-15,0-25 16,0 25-16,24 0 0,-24 0 15,24 0-15,25-24 16,-25 24-16,0 0 0,25-25 16,0 25-16,-1 0 0,1 0 15,0-24-15,-1 24 16,1 0-16,24 0 0,-24-24 16,24 24-16,-24 0 15,24 0-15,0 0 0,0 0 16,0-25-16,0 25 0,0 0 15,-24 0-15,24 0 16,0 0-16,-24-24 0,24 24 16,-24 0-16,-1 0 15,26 0-15,-26 0 0,25-25 16,-24 25-16,24 0 0,-24 0 16,24-24-16,-24 24 15,-1 0-15,25 0 0,-24-25 16,0 25-16,0 0 0,-1 0 15,1-24-15,0 24 16,-1 0-16,-23 0 0,23-24 16,1 24-16,-25 0 15,1 0-15,23 0 0,-24-25 16,1 25-16,-1 0 0,0 0 16,-24 0-16,24 0 15,1 0-15,-26 0 0,1 0 16,25-24-16,-26 24 15,1 0-15,0 0 0,24 0 16,-48 0-16,24 0 0,0-25 16,-25 25-16,0 0 15,1 0-15,-25-24 32,0-1-1,-25 25-31,25-24 15,0 0 1,-24-1 0,24 1-1,0-1-15,-24 25 0,24-24 16,0-1-16,-25-23 16,25 23-16,-24-24 0,24 0 15,0 1-15,-25-1 16,25 0-16,0-24 0,0-1 15,0 26-15,-24-26 0,24 25 16,-25 1-16,25-26 16,-24 26-16,0-1 0,-1 0 15,1 0-15,-1 0 16,1 0-16,-1 0 0,1 25 16,24-25-16,-24 0 0,-1 0 15,25 25-15,-24-25 16,24 25-16,-25-1 15,25 1-15,0-1 0,0 1 16,0 0-16,-24-1 16,24 1-1,-25 24 1,25-25 15,-24 25-15,0 0 15,-1 0-31,1 0 16,-1 25-16,-23-25 15,23 0-15,-24 0 16,25 24-16,-49-24 0,24 0 16,0 25-16,-24-25 15,-1 0-15,-23 0 0,23 0 16,-48 24-16,25-24 0,-26 0 15,1 0-15,0 0 16,-24 24-16,24-24 0,-25 0 16,1 25-16,-1-25 15,0 0-15,1 24 0,-25-24 16,24 0-16,1 25 0,-1-25 16,25 24-16,-24-24 15,24 25-15,-25-25 0,25 24 16,0-24-16,0 0 15,24 24-15,-24-24 0,24 0 16,0 25-16,1-25 0,24 0 16,-25 24-16,25-24 15,-1 0-15,1 25 0,0-25 16,-1 0-16,1 24 16,0-24-16,0 0 0,-1 25 15,26-25-15,-26 0 0,1 24 16,0-24-16,24 24 15,-24-24-15,-1 25 0,26-25 16,-26 24-16,25-24 16,1 25-16,-1-25 0,0 0 15,0 24-15,25-24 0,-1 0 16,1 0-16,-1 0 16,25 25-16,-24-25 0,-1 0 31,25 24-31,0 0 15,-24-24 48,0 25-32,-1-25-15,1 24-1,-1-24 1,1 0 0,24 25-16,-25-25 0,25 24 15,-24-24 1,24 25-16,0-1 0,0 0 16,-24 1-16,24-1 15,0 1-15,0-1 16,0 0-16,-25 1 0,25-1 15,0 1-15,0-1 16,25 1-16,-25 23 0,24-23 16,-24-1-16,0 1 15</inkml:trace>
  <inkml:trace contextRef="#ctx0" brushRef="#br0" timeOffset="8154">1612 3345 0,'0'-24'0,"0"0"16,0-1 0,0 50-1,0 23-15,0-23 16,0 24-16,25 0 15,-1 24-15,-24 0 0,25-24 16,-1 24-16,-24-24 16,24 24-16,1-24 0,-25-24 15,0 23-15,24-23 0,-24-1 16,0 1 0</inkml:trace>
  <inkml:trace contextRef="#ctx0" brushRef="#br0" timeOffset="8537">1930 3492 0,'24'-49'0,"1"0"15,-1 0-15,-24 1 16,25 23-16,-1 25 16,-24 25-16,0-1 0,0 0 15,-24 25-15,-1 25 16,1-26-16,-1 26 0,1-25 15,-1 24-15,-23-24 16,23 0-16,1-25 0,-1 0 16,1 1-16,-1-25 0,1 0 15,24-25 1,0 1-16,24 0 0,1-25 16,-1 24-16,1 1 15,-1-25-15,1 49 0,23-24 16,-23 24-16,-1 24 0,25 0 15,-24 1-15,-1 24 16,-24 0-16,24-1 0,1 26 16,-1-26-16,-24 1 0,25-24 15,-1 24-15,0-25 16,1 0-16,-25 1 0,24-25 16,1 0-16</inkml:trace>
  <inkml:trace contextRef="#ctx0" brushRef="#br0" timeOffset="8947">2345 3834 0,'-24'0'0,"-1"0"16,50 0 46,-1-24-62,0 24 16,1 0-16,-1-25 0,1 25 16,-1-24-16,1 24 15,-1-25-15,0 1 0,1-1 16,-25 1 0,0 0-16,0-1 0,-25 1 15,1-1-15,0 1 0,-1 24 16,1-25-16,-1 25 15,1 25-15,-1 24 16,1-25-16,24 25 16,0-25-16,0 25 0,0 0 15,24 0-15,1-25 0,-25 25 16,24-24-16,1-1 16,-1 0-16,1-24 0,-1 25 15,0-25-15,1 0 16,-1 0-16,1-25 0</inkml:trace>
  <inkml:trace contextRef="#ctx0" brushRef="#br0" timeOffset="9306">2711 3565 0,'0'-24'15,"-24"-1"-15,24 1 16,0 0-16,24 48 15,-24 0 1,25-24-16,-1 49 16,1-24-16,-1-1 0,-24 25 15,24 0-15,1-25 16,-25 25-16,24-25 0,-24 1 16,0-1-16,0 1 15,0-1-15,0-48 16,-24-1-1,24-24 1,0 25-16,0-25 0,0 25 16,0-25-16,24 0 0,-24 0 15,25 0-15,-1 25 16,-24 0-16,25-1 0,-1 1 16,0 24-16,1 0 15,-25 24-15,24-24 0</inkml:trace>
  <inkml:trace contextRef="#ctx0" brushRef="#br0" timeOffset="9737">3127 3516 0,'-25'-24'15,"25"0"1,0-1-16,-24 25 0,24-24 15,0-1-15,24 25 16,-24 25 0,25-1-16,-25 25 15,24-25-15,0 25 0,-24 0 16,0 0-16,25 0 16,-25 0-16,0-25 0,0 1 15,0-1-15,0 0 0,0-48 31,0-25-15,0 25-16,0-1 16,0-24-16,24 1 0,-24-1 15,25 0-15,-1 24 0,1-23 16,-1 23-16,0 25 16,1 0-16,-1 0 15,1 49-15,-1-25 16,0 25-16,-24-24 0,25 24 15,-25-1-15,0 1 0,24-24 16,-24-1-16,0 1 16,0-1-16</inkml:trace>
  <inkml:trace contextRef="#ctx0" brushRef="#br0" timeOffset="10398">3591 3565 0,'0'-24'16,"24"24"-16,0 0 16,1 0 31,-1 0-47,1 0 15,-1 0 1,1 0-16,-1 0 0,0 0 15,1-25-15,-1 1 16,1 0-16,-25-1 16,0 1-16,0-1 15,-25 1 1,25-1-16,-24 25 0,-1 0 16,1 0-1,0 0-15,-1 25 16,1-1-16,24 25 0,0-24 15,0 23-15,0 1 16,0 0-16,24-24 0,1 23 16,-25 1-16,24-24 15,25-1-15,-25 1 0,1-25 16,-1 24-16,25-24 0,-25-24 16,1-1-16,-1 1 15,25-1-15,-25 1 0,1-25 16,-1 0-16,-24 0 15,25-24-15,-25 24 0,0-24 16,-25 24-16,25 0 0,-24-24 16,-1 24-16,1 0 15,24 25-15,-24-1 0,24 1 16,-25 48 0,25 1-16,0 24 15,0-25-15,25 25 16,-25 0-16,24 0 0,0 24 15,-24-24-15,25 0 0,-1-1 16,1-23-16,-1 24 16,1 0-16,-1-25 0,0 0 15,1 1-15,-25-1 0,24 1 16,1-25-16</inkml:trace>
  <inkml:trace contextRef="#ctx0" brushRef="#br0" timeOffset="10811">4934 3077 0,'0'-25'0,"-25"1"0,25 0 16,0-1-16,-24 1 15,24-1-15,-24 50 16,-1 24-1,25-25-15,-24 25 16,-1 0-16,1 24 0,0 0 16,-1 0-16,25 1 0,-24-1 15,-1 25-15,25-25 16,-24 0-16,24 1 0,0-1 16,0-24-16,0-1 15,0-23-15,0-1 0</inkml:trace>
  <inkml:trace contextRef="#ctx0" brushRef="#br0" timeOffset="11214">5154 3443 0,'0'-24'16,"0"-1"-1,0 1 1,-25 24-16,25 24 16,-24 1-1,24-1-15,0 25 0,-25 0 16,25 0-16,0 0 0,0-1 16,0 1-16,0 0 15,25 0-15,-25-25 0,24 1 16,1-1-16,-1-24 15,25 0-15,-25 0 0,1 0 16,24-24-16,-25-1 16,1-23-16,-1-1 0,-24 0 15,24 0-15,-24-24 0,0 24 16,0 0-16,-24 0 16,0 0-16,-1 25 0,1 24 15,-25 0 1,24 24-16,1-24 15,0 25-15,-1-1 0</inkml:trace>
  <inkml:trace contextRef="#ctx0" brushRef="#br0" timeOffset="11628">5960 3394 0,'24'-24'0,"-24"-1"16,0 1-16,0 0 0,0-1 16,0-24-16,0 25 0,0-1 15,-24 1 1,-1 24-16,1 0 0,-25 24 16,0-24-16,0 25 0,0-1 15,25 1-15,-25-1 16,25 1-16,-1-1 0,1 0 15,24 1-15,0-1 16,24 1-16,1-1 16,-1 1-16,25-1 0,-25-24 15,25 24-15,0 1 16,0-1-16,0-24 0,0 25 16,-25-1-16,25 1 15,-25-1-15,1 0 0,-1 1 16,-24-1-16,0 1 0,-24-1 15,-1-24-15,1 25 16,0-1-16,-25-24 0,-25 0 16,26 0-16,-1 0 15,-25 0-15</inkml:trace>
  <inkml:trace contextRef="#ctx0" brushRef="#br0" timeOffset="14406">0 488 0,'0'24'0,"0"1"16,0-1-16,0 1 15,0 23-15,0 1 0,0 0 16,25 0-16,-25 0 0,0 24 16,0-24-16,24 24 15,-24 1-15,0-1 0,0 0 16,25 0-16,-25 1 16,0-1-16,24-24 0,-24 24 15,0 0-15,25-24 0,-25 0 16,0 0-16,0 0 15,24 24-15,-24-49 0,0 25 16,0 0-16,24 0 16,-24-25-16,0 25 0,0-24 15,0-1-15,25 0 0,-25 1 16,0-1-16,0 1 16,24-1-16,-24 1 15,25-25 1,-1 0-16,1 0 15,-1 0-15,0 0 16,1 0 0,-1 0-16,25 0 0,-25 0 15,25 0-15,0 0 16,0-25-16,0 25 0,0 0 16,24-24-16,-24 24 0,24 0 15,0-25-15,25 25 16,-25-24-16,1 24 0,23 0 15,1-25-15,0 25 16,24 0-16,-25-24 0,26 24 16,-1 0-16,0-24 0,0 24 15,0 0-15,0 0 16,0-25-16,0 25 0,25 0 16,-25-24-16,-24 24 15,24 0-15,0-25 0,0 25 16,0 0-16,0-24 0,0 24 15,1 0-15,-1-25 16,24 25-16,-24 0 0,-24-24 16,24 24-16,0 0 15,-24-24-15,0 24 0,-1 0 16,1 0-16,0 0 0,-25-25 16,25 25-16,-1 0 15,-23 0-15,-1-24 0,0 24 16,0 0-16,-24-25 0,25 25 15,-26 0-15,-23-24 16,24 24-16,-25 0 0,0 0 16,1 0-16,-1 0 15,1 0-15,-1-25 0,1 25 16,-1 0-16,0 0 0,1 0 16,-1 0-1,1-24-15,-1 24 16,-24-24-16,25 24 15,-25-25-15,-25 1 16,25-1-16,-24 25 16,24-24-16,-25 0 15,1-1-15,24 1 16,0-1-16,0-24 16,0 25-16,0 0 0,0-25 15,0 24-15,0-24 0,0 1 16,0 23-16,0-24 15,0 1-15,0-1 0,0 0 16,0 0-16,0 0 16,-25-24-16,25 0 0,-24 24 15,24-25-15,-24 1 0,24 24 16,-25-24-16,25 24 16,-24 0-16,24 1 0,0 23 15,-25-24-15,25 25 16,-24-1-16,24 1 0,0 0 15,-25-1-15,25 1 16,0-1-16,0 1 16,-24 24-16,24-25 0,0 1 15,0 0-15,0-1 16,0 1 0,0-1-1,0 1 1,0 0 15,-24 24 0,-1 0-15,1 0-16,-1 0 0,1 0 16,-25 24-16,25-24 15,-25 0-15,0 24 0,0-24 16,-24 0-16,24 25 0,-24-25 15,0 0-15,-1 0 16,1 0-16,-25 0 0,1 24 16,-1-24-16,0 0 0,-24 0 15,0 25-15,0-25 16,0 24-16,0-24 0,-25 24 16,25-24-16,-25 25 15,25-25-15,-24 24 0,24-24 16,0 25-16,-1-25 0,1 24 15,25-24-15,-1 0 16,-24 25-16,24-25 0,25 24 16,-25-24-16,25 0 15,-25 0-15,25 24 0,-25-24 16,25 25-16,0-25 16,-1 0-16,1 24 0,0 1 15,0-25-15,-1 24 0,26-24 16,-26 25-16,1-25 15,0 24-15,24-24 0,-24 0 16,24 24-16,0-24 0,-24 0 16,24 25-16,0-25 15,24 0-15,-23 24 0,-1-24 16,0 0-16,25 25 16,-25-25-16,24 0 0,-24 0 15,25 24-15,-25-24 0,25 0 16,-1 0-16,1 0 15,-1 0-15,1 0 16,0 0-16,-1 0 16,1 0-1,-1 0-15,1 0 16,0 0-16,-1 0 16,1 0-16,-1 0 0,1 0 15,-1 24 1,1-24-16,0 0 15,-1 0 17,25 25-17,-24-25 48,-1 0-63,1 0 31,24 24 16,24-24-31</inkml:trace>
  <inkml:trace contextRef="#ctx0" brushRef="#br0" timeOffset="16212">1295 1074 0,'0'-24'31,"-25"-1"-15,1 1-16,0 24 15,-1 0-15,1 0 16,-1 0-16,-24 0 0,1 0 15,23 24-15,-24-24 16,0 25-16,1-1 0,23 1 16,1-1-16,-1 25 0,25-25 15,0 1-15,25-1 16,-25 0-16,49 1 0,-1-1 16,1 1-16,0-1 15,24 25-15,-24-25 0,0 1 16,0-1-16,0 1 0,-25-1 15,1 1-15,-1-1 16,-24 0-16,0 1 0,0-1 16,-24-24-16,-1 25 15,1-1-15,-25-24 0,25 0 16,-25 0-16,0 0 0,0 25 16,25-25-16,-25 0 15,24-25-15,1 1 0,-1-1 16,1-24-1,24 25-15,0 0 0</inkml:trace>
  <inkml:trace contextRef="#ctx0" brushRef="#br0" timeOffset="16632">1588 1367 0,'24'0'16,"1"0"-16,-1 0 62,1 0-46,-1 0 0,0 0-16,1 0 0,-1-24 15,1 24-15,-1 0 16,-24-25-16,25 25 0,-25-24 15,0-1-15,0 1 16,-25 24 0,1-24-16,-1 24 0,1 0 15,-1 0-15,1 24 16,-25-24-16,25 24 0,24 1 16,-25-1-16,25 1 0,-24-1 15,24 1-15,0-1 16,24 0-16,1 25 0,-1-24 15,1-1-15,-1-24 16,0 25-16,1-25 0,24 0 16,-25 0-16,25 0 0,0-25 15,-25 25-15</inkml:trace>
  <inkml:trace contextRef="#ctx0" brushRef="#br0" timeOffset="17777">2198 1318 0,'0'-24'16,"0"-25"-16,0 25 0,0-1 15,-24 1 1,0-1-16,24 50 31,0-1-15,0 1-16,0-1 0,0 0 16,0 1-16,0-1 15,0 1-15,24-1 0,-24 1 16,0-1-16,24 0 15,-24 1-15,25-25 0,-25 24 16,24-24-16,1 0 0,-1 0 16,1 0-16,-1 0 15,0-24-15,25-1 0,-24 1 16,-1 24-16,1-24 0,-1-1 16,0 1-16,1-25 15,-25 24-15,0 1 0,24 24 16,-24-24-16,0-1 15,-24 25 1,24 25 0,0-1-1,0 0-15,0 1 0,0-1 16,0 1-16,24-1 16,-24 1-16,25-1 0,-1-24 15,-24 24-15,25 1 0,-1-25 16,0 0-16,1 0 15,-1 0-15,1 0 0,-1 0 16,1-25-16,-1 25 16,0-24-16,-24 0 0,25-1 15,-25 1-15,0-1 0,0 1 16,0-1-16,0 1 16,0-25-1,-25 25-15,25 48 31,0 1-31,25-25 16,-25 24-16,24 0 16,-24 1-16,25-25 0,-25 24 15,24-24-15,0 25 16,1-25-16,-25 24 16,24-24-16,1 0 0,-1-24 15,1-1 1,-1 1-16,0-1 0,1 1 15,-1 24-15,1-24 16,-1-1-16,-24 1 0,25-1 16,-50 25 15,25 25-15,0-1-1,0 1-15,0-1 16,25-24-16,-25 24 15,24-24 1,-24 25-16,24-25 0,-24 24 16,25-24-16,-25 25 0,24-25 15,1 0-15,-25 24 16,24-24-16,0 25 0,1-25 16,-1 0-1,1 0-15,-1 0 16,1 0-16,-25-25 15,24 25-15,-24-24 0,24-1 16,-24 1-16,0-25 16,0 25-16,0-1 15,0 1-15,0-1 0,0-23 16,0 23-16,0 1 0,0-1 16,0 1-1,0 48 16,0 1-31,0-1 16,0 1-16,0-1 0,25-24 16,-25 24-16,0 1 15,0-1 1</inkml:trace>
  <inkml:trace contextRef="#ctx0" brushRef="#br0" timeOffset="17951">3566 732 0,'0'-24'0,"-24"24"15</inkml:trace>
  <inkml:trace contextRef="#ctx0" brushRef="#br0" timeOffset="18168">3762 781 0,'0'24'31,"0"1"-16,0 24 1,24-25-16,-24 1 16,24 23-16,-24 1 0,0 0 15,25 0-15,-1-25 16,-24 25-16,25-24 0,-25-1 16,0 0-16,24 1 15</inkml:trace>
  <inkml:trace contextRef="#ctx0" brushRef="#br0" timeOffset="18851">3810 1147 0,'-24'0'0,"0"-24"0,-1 0 15,25-1 1,25 25 0,-1-24-1,0 24-15,1 0 0,24-25 16,-25 25-16,25 0 0,0-24 15,0 24-15,-1-25 16,1 25-16,-24-24 0,-1 0 16,1 24-16,-1 0 15,-24-25-15,0 1 16,-24-1 0,-1 25-16,1 25 15,24-1 1,0 1-16,0 23 15,0-23-15,0-1 16,24 1-16,-24-1 0,25 1 16,-1-25-16,0 24 15,1-24-15,-1 0 0,25 0 16,-24 0-16,-1-24 16,0 24-16,1-25 0,-1 1 15,1-1-15,-1 1 0,-24-1 16,0 1-16,0 0 15,0-1-15,0 1 0,0 48 32,0 25-17,25 0-15,-25 0 0,24 24 16,0 0-16,1 1 16,24-1-16,-25 0 0,1 0 15,-1 1-15,0-26 16,-24 1-16,0-24 0,0 24 15,-24-25-15,0-24 16,-25 0-16,24-24 16,1-1-16,-25-24 0,25 25 15,-1-25-15,25 0 16,0 25-16,0-25 0,25-73 31,-1 97-31,25 1 0,-25 0 16,25 24-16,-24-25 0,-1 25 15,0-24-15,1 24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0:27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1222 0,'-24'0'125,"48"0"-47,0-25-78,1 25 16,-1 0-1,1-24-15,-1 24 0,25 0 16,-25-25-16,25 25 16,-24 0-16,24-24 0,-25 24 15,25 0-15,0-24 0,-25 24 16,25 0-16,0-25 16,-25 25-16,25 0 0,-25 0 15,1 0-15,-1 0 0,1 0 16,-1 0-16,1 0 156,-1 0-125,-24 25-31,24-25 16,1 0 15,-1 0-15,1 24 15,-1-24-15,1 0-1,-25 24 1,24-24-16,0 0 16,1 25-1,-1-25 1,1 0-16,-25 24 15,24-24 1,1 0-16,-25 25 31,0-1 16,24-24-47,0 0 31,1 0 1,-25 24-17,24-24 1,1 0 15,-1 0-15,0 0-1,1 25 17,-1-25-32,1 24 15,-1 1 1,1-25-16,-25 24 16,24-24-16,-24 25 0,24-25 15,-24 24-15,25 0 16,-1-24-16,1 25 15,-1-25-15,1 0 16,-25 24 0,24-24-16,0 0 31,1 0-15,-1 0-1,1 0 16,-1 0 32,-24-24-47,24 24-16,1 0 15,-25-25 1,24 25-16,-24-24 15,25 0-15,-1-1 16,-24 1-16,25 24 16,-1-25-16,0 25 15,1-24-15,-1 24 16,1 0-16,-1 0 16,1 0-1,-1-25 1,0 25-16,1 0 15,-1 0 1,1 0 0,-1 0-1,1 0 1,-1 0 15,0 0-15,1 0-1,-25-24 1,24 24-16,1 0 31,-1 0 16,-24 24-31,25-24-1,-1 0-15,0 0 16,-24 25-16,25-25 16,-1 0-16,1 0 15,-1 0-15,0 24 16,1-24 0,-1 0-16,1 0 15,-1 0 1,1 0-1,-1 0 1,0 0 0,1 0-16,-1 0 15,25 0-15,-24 0 16,-1 0-16,0 0 0,1 0 16,-1 0-16,1 0 15,-1 0 1,-24-24-16,24 24 0,1 0 15,-1 0-15,1 0 16,-1-25-16,1 25 16,-1 0-16,0 0 15,-24 25 1,0-1 0,0 1 15,-24-25-31,24 24 31,0 1-31,-24-25 16,24 24-16,-25-24 15,25 24-15,-24 1 16,-1-1 0,1 1-1,24-1 1,-25 1-16,25-1 15,0 0 1,0 1 15,0-1-15,25-24 15,-1 0 0,1 0-31,-1-24 0,1 24 16,-1 0-16,0 0 0,1-25 16,24 25-16,-25 0 15,1 0-15,-1 0 0,0 0 16,1 0-16,-1 0 16,1 0-16,-1 0 0,1-24 15,-1 24-15,0 0 0,1 0 16,-1 0-16,-24-24 15,25 24-15,-1 0 16,1 0-16,-1 0 16,0 0-16,1 0 15,-1-25-15,1 25 0,-1 0 16,0 0 0,1 0-16,-1 0 0,1 0 15,-25-24 16,0-1 48,24 25-48,-24-24-16,0-1 1,25 25-16,-25-24 16,0 0-16,24-1 15,-24 1-15,24-1 16,-24 1-16,25 24 16,-25-25-16,24 1 0,-24 0 15,25 24 1,-1-25-16,1 1 15,-1-1 1,0 1 0,1 24-16,-25-24 15,24 24-15,-24-25 16,25 25-16,-25-24 0,24 24 16,-24-25-16,24 25 15,-24-24-15,0-1 16,0 1-1,0 0 1,0-1 15,25 25 1,-1 0-17,1 0 1,-1 0-1,1 0 1,-1 0-16,0 0 16,1 0-1,-1 0-15,1 0 0,-1 0 16,1 0-16,-1 0 16,0 0-16,1 0 0,-1 0 15,1 0-15,-1 0 16,1 0 15,-25-24-15,24 24-1,0-25 1,1 25 0,-1-24-16,1 24 31,-1 0-31,1 0 15,-1 0 17,0 0-32,1 0 15,-1 0 17,-24-25-1,0 1 0,0 0-15,-24 24-1,24-25-15,0 1 16,-25 24 0,25-25-16,0 1 15,0 0 1,25-1-1,-25 1 1,24-1-16,1 1 16,-25-1-16,24 1 0,-24 0 15,24-1 1,-24 1-16,25-1 16,-25 1-16,24-1 15,1 1 1,-25 0-16,0-1 15,24 1-15,-24-1 16,0 1 0,0-1-1,25 25-15,-25-24 16,0 0 0,24 24 15,-24-25-31,0 1 62,24 24-46,-24-25 0,0 1 30,25 24 1,-25-25-31,0 50 46,24-1-46,-24 1 0,25-1-16,-25 1 15,0-1-15,24-24 0,-24 24 16,0 1-16,0-1 16,25 1-1,-25-1-15,24 1 16,-24-1-16,24-24 15,-24 24-15,0 1 0,25-25 16,-25 24-16,24 1 16,-24-1-16,25-24 15,-25 25 1,0-1 0,0 0-1,24-24 1,-24 25-16,24-1 31,1 1-15,-25-1 15,24-24-15,-24 25-16,25-25 31,-25 24-31,24-24 15,-24 24 17,25-24-32,-1 0 31,0 0-31,1 0 31,-1 0-15,1 0-1,-1 0 32,1 0 0,-1 0-31,0 0 15,1 0 16,-1 0-31,-24-24-1,25 24 1,-25-24-1,24 24 1,-24-25 0,25 25-1,-1-24 1,0 24 15,1 0-15,-25 24-1,24-24-15,1 0 16,-1 0 0,1 0-16,-1 0 31,0 0-15,-24-24-1,25 24 1,-25-25-1,24 25 64,1 0-48,-1 0 0,0 0-15,1 0 15,-1 0 31,-24 25-46,25-25 15,-25 24-31,0 1 16,24-25 0,-24 24-1,25 0-15,-1 1 31,0-25-31,-24 24 16,25-24-16,-1 0 31,-24 25-31,25-25 78,-1 0-46,-24-25-32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1:12.1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0 418 0,'0'24'47,"24"-24"47,1 0-94,-1 0 15,25-24-15,0 24 16,0-25-16,0 25 0,24-24 16,0 24-16,-24-25 0,24 1 15,1 0-15,-26 24 16,1-25-16,0 25 0,0-24 16,-25 24-16,1 0 0,-1-25 15</inkml:trace>
  <inkml:trace contextRef="#ctx0" brushRef="#br0" timeOffset="493">341 809 0,'-24'0'47,"48"0"-16,0-25-16,1 25-15,-1 0 0,25-24 16,0-1-16,0 25 0,0-24 16,24-1-16,0 1 15,-24 0-15,24-1 0,-24 1 16,0-1-16,0 25 16,0-24-16,-25 24 0,0 0 15,1-25-15,-50 25 31</inkml:trace>
  <inkml:trace contextRef="#ctx0" brushRef="#br0" timeOffset="978">391 1150 0,'-25'0'15,"50"0"32,-1 0-47,1 0 16,-1-24-16,0 24 0,1-24 15,24 24-15,0-25 16,-1 1-16,1 24 0,0-25 16,24 1-16,-24 24 0,-24-24 15,23 24-15,-23-25 16,-1 25-16,1 0 0,-1 0 16</inkml:trace>
  <inkml:trace contextRef="#ctx0" brushRef="#br0" timeOffset="1446">342 1615 0,'24'0'15,"1"0"1,-1 0 0,1-25-16,23 25 15,-23 0-15,24-24 16,-25 24-16,25-25 0,0 1 15,0 24-15,0-25 0,-1 1 16,1 24-16,0-24 16,-25 24-16,25-25 0,-24 25 15,-1 0 1,-48 25 0</inkml:trace>
  <inkml:trace contextRef="#ctx0" brushRef="#br0" timeOffset="1854">391 2127 0,'24'0'31,"1"0"-15,-1 0-1,0 0-15,25-24 0,-24 0 16,24 24-16,-1-25 0,-23 1 15,24 24-15,0-25 16,-25 1-16,25 24 0,-25-25 16,25 25-16,-24 0 15,-1-24-15,0 24 0,1 0 16,-25-24 0</inkml:trace>
  <inkml:trace contextRef="#ctx0" brushRef="#br0" timeOffset="2262">537 2640 0,'0'25'16,"25"-25"15,-1-25-15,1 25-16,-1-24 0,0 24 15,25-25-15,0 1 16,0 24-16,0-24 0,0-1 16,0 25-16,-1-24 0,1 24 15,-24-25-15,23 25 16,-23 0-16,-25-24 0,24 24 15,-48 0 1</inkml:trace>
  <inkml:trace contextRef="#ctx0" brushRef="#br0" timeOffset="3877">1197 76 0,'0'-25'31,"24"25"0,-24-24-31,25 24 16,-1 0-16,25 0 0,-25 0 16,25-24-16,0 24 15,0 0-15,0 0 0,-1 0 16,1 24-16,0-24 0,-24 24 16,23-24-16,-23 25 15,-1-1-15,1 1 0,-1-1 16,-24 1-1,25-1-15,-25 0 0,0 1 16,0 24-16,0-25 0,0 25 16,0-25-16,0 25 15,0-24-15,-25 23 0,25 1 16,-24-24-16,24 24 0,-25-1 16,1-23-16,24-1 15,-25 25-15,25-24 0,0-1 16,-24 0-16,24 1 15,0-1-15,0 1 0,24-1 16,-24 1-16,25-1 16,-1 0-16,1 1 0,-1-25 15,1 24-15,-1 1 0,0-25 16,1 24-16,24-24 16,-25 0-16,1 24 0,23-24 15,-23 0-15,-1 0 0,1 0 16,-1 0-16,1 0 15,-1 0-15,-48 0 32,24 25-32,-25-1 15,1 1-15,-1-1 16,1 1-16,-1-1 16,1 25-16,0-25 0,24 1 15,-25-1-15,25 1 16,0-1-16,0 25 0,0-25 15,0 1-15,25-1 0,-25 25 16,24-25-16,-24 1 16,24-1-16,1 1 0,-1-1 15,1 0-15,-1 1 16,-24-1-16,25 1 0,-1-1 16,-24 1-16,24-1 0,-24 0 15,25 1-15,-25-1 16,0 1-16,24-1 0,-24 1 15,0-1-15,0 25 16,0-25-16,-24 1 0,24-1 16,0 1-16,-25-1 0,25 0 15,-24 1 1,0-25-16,-1 24 16,1-24-16,24 25 15,-25-25-15,1 0 0,-1 0 16,1 0-16,0 0 15,-1 24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45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5300 0 0,'0'-24'0,"0"48"62,0 0-46,24-24-16,-24 25 15,25-1-15,-25 25 0,24-24 16,-24 23-16,25 26 16,-1-25-16,0 24 0,1 0 15,-1 0-15,1 25 0,-1-25 16,0 25-16,-24 0 16,25-25-16,-1 25 0,-24-1 15,25-23-15,-25-1 16,0 25-16,0-25 0,24 0 15,-24-24-15,0 24 0,0-24 16,0 0-16,0 0 16,0 0-16,0 0 0,0-25 15,0 25-15,25-25 16,-25 1-16,0-1 0,24 0 16,-24 1-16,24-1 15,-24 1-15,0-1 16,25 1-16,-25-1 0,0 0 15,0 1-15,0-1 16,0 1-16,0-1 16,0 1-16,0-1 15,0 0 17,0 1-17,0-1 1,0 1-16,0-1 0,0 0 15,24 1-15,-24-1 16,0 1-16,0-1 0,0 1 16,0-1-16,25 0 15,-25 1 17,0-1-17,0 1-15,0-1 16,0 1-16,0-1 15,0 0 1,0 1-16,0-1 0,24 1 16,-24-1-1,0 1-15,25-1 0,-25 0 16,0 1-16,24-1 0,-24 1 16,0-1-1,24 1-15,-24-1 16,0 0-16,0 1 15,25-1-15,-25 1 16,0-1 0,0 0-16,0 1 0,0-1 15,0 1-15,0-1 16,0 1 0,-25-1-1,25 0 1,0 1-1,0-1 1,0 1 0,0-1-16,0 1 15,0-50 17,0 1-17</inkml:trace>
  <inkml:trace contextRef="#ctx0" brushRef="#br0" timeOffset="1116">5031 3370 0,'0'25'0,"25"-25"47,-1 0-47,0 0 16,1-25-16,-1 25 0,25 0 16,0-24-16,0 24 15,0-24-15,-1 24 0,26-25 16,-1 25-16,0-24 15,1 24-15,-1-25 0,25 25 16,-1-24-16,-23 24 0,23-24 16,1 24-16,0 0 15,-1-25-15,-23 25 0,23 0 16,1-24-16,-25 24 0,0-25 16,25 1-16,-25 24 15,1-25-15,-1 1 0,0 24 16,1-24-16,23-1 15,-24 1-15,1 24 0,-1-25 16,25 1-16,-25-1 0,0 25 16,0-24-16,1 0 15,-1 24-15,25-25 0,-49 1 16,24 24-16,0-25 16,0 25-16,1-24 0,-1 24 15,-24-25-15,24 25 0,-24-24 16,24 0-16,-24 24 15,24-25-15,-24 25 0,0-24 16,24 24-16,-24-25 16,24 1-16,1 24 0,-26 0 15,26-25-15,-1 25 0,0 0 16,1-24-16,-1 24 16,0 0-16,-24-24 0,24 24 15,0-25-15,1 25 16,-25 0-16,24-24 0,0-1 15,-24 25-15,24-24 0,0 24 16,1 0-16,-25-24 16,24 24-16,0 0 0,-24-25 15,24 25-15,1 0 16,-26-24-16,26 24 0,-25 0 16,-1-25-16,1 25 0,0-24 31,0 24-31,0 0 0,0-25 0,-25 25 0,25-24 15,-25 24-15,25 0 16,-24 0-16,23-24 0,-23 24 16,-1 0-16,1 0 0,23 0 15,-23 0-15,-1 0 16,25-25-16,-24 25 0,-1 0 16,0 0-16,1-24 15,-1 24-15,1 0 0,-1 0 16,1-25-16,-1 25 0,-24-24 31,24 24-31,1 0 47,-25-25-47,-25 25 31</inkml:trace>
  <inkml:trace contextRef="#ctx0" brushRef="#br0" timeOffset="4177">5764 366 0,'-25'0'0,"25"-24"15,-24 24-15,0-24 16,-1 24 15,25-25-15,25 25-16,-1 0 15,0 0-15,1 0 16,-1 0-16,25 0 16,0-24-16,0 24 0,24 0 15,0-25-15,25 25 16,0-24-16,-1-1 0,1 25 16,24-24-16,-24 24 0,0-24 15,-1-1-15,-23 25 16,-1-24-16,0 24 0,-48 0 15,23-25-15,-23 25 16,-1 0-16,1 0 94,-25 25-94,24-25 15,-24 24 1,25 1-16,-25-1 16,24 0-16,-24 1 15,24-1-15,-24 1 16,0-1-16,25 1 16,-25-1-1,0 0-15,0 1 31,-25-25 1,25 24-32,-24-24 15,0 0-15,-1 25 0,1-25 16,-1 0-16,1 24 16,-25-24-16,25 0 0,-1 25 15,-24-25-15,0 0 0,1 0 16,-1 24-16,0-24 15,0 0-15,0 0 0,-24 0 16,24 0-16,0 0 0,-24 24 16,49-24-16,-25 0 15,0 25-15,24-25 0,-23 0 16,23 0-16,1 24 16,-1-24-16,1 0 0,-1 25 15,1-25-15,0 0 0,-1 24 16,1-24-1,-1 0-15</inkml:trace>
  <inkml:trace contextRef="#ctx0" brushRef="#br0" timeOffset="5469">5837 977 0,'25'0'0,"-1"-24"16,25 24-16,0-25 0,0 1 15,24-1-15,0 25 16,25-24-16,-1-1 0,26 1 16,-1-25-16,24 25 15,1-1-15,-1 1 0,1-1 16,-1-23-16,1 23 0,-1 1 16,1-25-16,-1 25 15,1-1-15,0 1 0,-25-1 16,24 1-16,-24-1 15,0 1-15,-24 0 0,0 24 16,0-25-16,-1 1 0,1-1 16,-25 25-16,25-24 15,-25-1-15,25 25 0,-25-24 16,25 0-16,-25 24 16,0-25-16,-24 25 0,24-24 15,-24 24-15,-24-25 0,-1 25 16,1 0-16,-25-24 31,24 24 0,0-24-15,-24 48 15,0 0-15,0 1-1,25-25-15,-25 24 0,24 1 16,1-1 0,-25 0-16,24 1 0,1-1 15,-1 1-15,-24-1 16,24 1-16,1-1 0,-25 25 16,0-25-16,0 1 0,24-1 15,-24 1-15,0-1 16,0 0-16,0 1 15,0-1-15,-24 1 32,-1-25-17,1 24-15,0-24 16,-25 0-16,24 0 16,-24 24-16,1-24 0,-1 0 15,-25 25-15,1-25 16,0 0-16,-25 24 0,-24-24 15,0 25-15,0-25 16,-25 24-16,1 1 0,-1-25 16,1 24-16,-1 0 0,1 1 15,-1-1-15,1 1 16,23-1-16,1 1 0,0-1 16,0 0-16,24 1 15,-24-1-15,25 1 0,-1-1 16,0-24-16,1 25 0,-1-1 15,0 0-15,0 1 16,1-1-16,23 1 0,-23-25 16,24 24-16,-1 1 15,1-25-15,24 24 0,0-24 16,0 24-16,1-24 0,23 0 16,1 25-16,-1-25 15,1 0-15,0 0 0,-1 0 16,1 24-1,-1-24 17</inkml:trace>
  <inkml:trace contextRef="#ctx0" brushRef="#br0" timeOffset="6619">5715 1759 0,'-24'0'0,"48"0"63,0 0-63,1 0 0,24-25 16,-25 25-16,25 0 0,24-24 15,1 24-15,-1-25 16,24 1-16,26-1 0,-1 1 15,24-25-15,1 25 16,-1-1-16,25-24 0,-24 25 16,-1 0-16,1-25 0,-1 24 15,-23 1-15,-26 24 16,1-24-16,0-1 0,-25 1 16,0 24-16,-24-25 15,0 25-15,0-24 0,0 24 16,-1 0-16,1-25 0,-24 25 15,24 0-15,-25-24 16,0 24-16,1 0 0,-1 0 16,-48 0 15,-1 0-31,25 24 31,0 1-15,25-25-16,-1 24 15,-24 1-15,25-1 16,-25 1-16,24-1 0,0 0 16,-24 1-16,0-1 15,0 1-15,0-1 0,0 0 16,0 1-16,0-1 0,0 1 16,0-1-1,25-24-15,-25 25 16,0-1-1,-25-24 1,1 0-16,0 0 16,-1 24-16,-24-24 15,25 0-15,-25 0 0,0 25 16,0-25-16,1 0 16,-26 24-16,1-24 0,0 25 15,-1-1-15,1-24 0,-25 25 16,25-25-16,-24 24 15,-1 0-15,0-24 0,0 25 16,1-25-16,-1 24 16,0 1-16,1-25 0,-1 24 15,0 0-15,1-24 0,-1 25 16,0-1-16,25-24 16,0 25-16,-1-25 0,1 24 15,24 1-15,0-25 16,1 24-16,23-24 0,1 24 15,-1-24-15,1 25 16,0-25 0,24 24-16,-25-24 0,1 0 31</inkml:trace>
  <inkml:trace contextRef="#ctx0" brushRef="#br0" timeOffset="8048">5788 2540 0,'25'0'0,"-25"-24"16,24 24-1,1 0-15,-1-25 16,0 25-16,25-24 0,-24 24 16,48 0-16,-24-25 15,24 1-15,25 24 0,-25-24 16,49 24-16,-24-25 0,24 1 16,0-1-16,25 1 15,-1-25-15,-24 25 0,25-1 16,-1-24-16,25 25 15,-24-1-15,-1 1 0,25-25 16,-24 25-16,-1-1 0,1 1 16,-1-1-16,1 1 15,0 24-15,-25-24 0,0-1 16,0 1-16,-24-1 16,97 1-1,-97 0-15,-25-1 0,0 1 0,0 24 16,1-25-16,-25 25 15,24-24-15,-24 24 0,0 0 16,-1 0-16,1-25 16,-24 25-16,-1 0 0,1 0 15,-1-24-15,0 24 16,-24 24 62,25 1-62,-1-1-1,1 1 1,-25-1-16,0 1 16,24-1-16,-24 0 15,24 1-15,-24-1 16,0 1-16,25-1 15,-25 0-15,0 1 16,0-1 0,-25 1-1,1-25 1,0 0-16,24 24 16,-25-24-16,1 0 15,-1 0-15,1 0 0,0 25 16,-25-25-16,0 0 0,0 24 15,0-24-15,-24 0 16,0 24-16,-1-24 0,1 25 16,-25-25-16,25 24 15,-25 1-15,1-1 0,23 1 16,-23-1-16,-1-24 0,25 24 16,-25 1-16,25-1 15,-25 1-15,0-25 0,1 24 16,23-24-16,-48 25 15,25-1-15,-25 0 0,24-24 16,-24 25-16,0-1 0,0 1 16,-1-1-16,1 1 15,0-1-15,24 0 0,1 1 16,-1-1-16,25 1 0,0-25 16,-1 24-16,25 0 15,1-24-15,-123 49 16,122-49-1,0 25-15,0-1 0,0-24 16,0 25-16,-24-25 16,24 24-16,0-24 0,1 0 15,-1 24-15,0-24 0,24 0 16,-23 0-16,23 25 16,1-25-16,-1 0 0,1 0 15,-1 0 1,1 0-1,0 0 17,24 24-32,-25-24 15,1 0-15,-1 0 16,1 25 0,0-25-1,-1 0 1,25 24-16,-24-24 0,-1 0 31</inkml:trace>
  <inkml:trace contextRef="#ctx0" brushRef="#br0" timeOffset="95899">49 2687 0,'0'24'32,"0"0"-17,0 1 1,0-1-1,0 1-15,24-1 16,-24 1-16,0-1 0,25 0 16,-25 1-16,0-1 15,24 25-15,-24-24 0,25-1 16,-25 0-16,24 1 16,-24-1-16,0 25 0,0-25 15,24 1-15,-24-1 0,0 1 16,0-1-1,0 1-15,0-1 16,0 0-16,0 1 16,0-1-1,0 1 1,25-25 15,-25-25-15,0 1 15,24 24-15,1-25-1,-1 25-15,1 0 16,23-24 0,-23 24-16,-1 0 0,25-24 15,0 24-15,0 0 16,0-25-16,-1 25 0,-23 0 15,24-24-15,0 24 0,-1 0 16,1 0-16,0-25 16,0 25-16,0-24 0,0 24 15,-25 0-15,25-25 16,-25 25-16,1 0 0,-1-24 16,1 24-16,-1 0 15,0 0 1,-24-24 31,-24 24-32,24-25 1,0 1-16,0-1 16,-24 25-1,24-24-15,0 0 0,0-1 16,-25 1-16,25-1 0,0 1 15,0-1-15,-24 25 16,24-24-16,0 0 0,0-1 16,0 1-16,0-1 15,0 1-15,0-1 16,0 1-16,0 0 0,-25-1 16,25 1-16,0-25 15,0 25-15,-24-1 0,24 1 16,0-1-16,0 1 0,0-1 15,0 1-15,-25 0 16,25-1 15,-24 25 79,0 0-95,-1 0 1,1 0 0,-1 25-16,1-25 0,-1 0 15,1 24-15,-25-24 0,0 24 16,25-24-16,-25 25 15,-24-1-15,24-24 0,0 25 16,0-25-16,0 24 16,1-24-16,-1 0 0,24 25 15,-23-25-15,23 0 0,1 24 16,-1-24-16,1 0 16,-1 0-16,25 24 0,-24-24 15,24 25-15,-24-25 16,-1 0-16,25 24 0,-24-24 15,-1 0-15,1 0 16,-1 25 0,1-1-1,24 0 1,24-24 0,1 0-1,-1 0 1</inkml:trace>
  <inkml:trace contextRef="#ctx0" brushRef="#br0" timeOffset="97399">464 2980 0,'0'24'0,"0"1"16,0-1-1,24 0-15,-24 1 0,25-1 16,-25 1-16,24-1 0,-24 25 16,25-25-16,-25 1 15,24-1-15,-24 25 0,25-25 16,-25 1-16,0 24 16,0-25-16,0 1 0,0 23 15,0-23-15,0-1 16,24 1-16,-24-1 0,0 1 15,0-1-15,0 0 0,0 1 16,24-25 0,-24 24-16,25-24 47,-25-24-47,24 24 15,-24-25 1,25 25-16,-1-24 15,1 24-15,-1 0 16,0-24 0,1 24-16,-1 0 0,1-25 15,23 25-15,-23 0 16,24-24-16,-25 24 0,25-25 16,24 25-16,-24-24 0,0-1 15,24 25-15,1-24 16,-26 0-16,26 24 0,-25-25 15,-1 25-15,1-24 16,-24 24-16,-1-25 0,0 25 16,1 0-16,-1-24 15,-24-1 17,-24 25-17,24-24 32,0 0-16,0-1-15,0 1 0,-25-1-1,25 1 1,0 0-1,-24-1-15,24 1 0,0-1 16,-24 1-16,24-1 0,0 1 16,-25 0-16,25-1 15,0 1-15,-24-1 0,24 1 16,0-1-16,-25 1 16,25 0-1,-24-1-15,24 1 16,-24-1-16,24 1 15,0-1-15,-25 1 16,25 0 0,-24 24 62,-1 0-63,1 0-15,-1 0 16,1 24 0,0-24-16,-1 0 0,1 24 15,-25-24-15,24 0 0,-23 25 16,23-25-16,-24 0 16,0 24-16,1-24 0,-1 0 15,0 25-15,0-25 16,0 0-16,0 24 0,25-24 15,-25 0-15,0 25 0,25-25 16,-25 24-16,25-24 16,-1 0-16,25 24 0,-24-24 15,-1 0-15,1 0 16,-1 0 15,25-24-15</inkml:trace>
  <inkml:trace contextRef="#ctx0" brushRef="#br0" timeOffset="97952">293 3419 0,'24'0'63,"-24"25"-48,25-25-15,-1 24 16,1-24-16,-25 25 16,24-25-16,1 24 0,-1-24 15,0 24-15,1 1 0,-1-25 16,1 24-16,-1 1 15,1-25-15,-1 24 0,-24 1 16,24-25-16,1 24 16,-1 0-16,1-24 0,-1 0 15</inkml:trace>
  <inkml:trace contextRef="#ctx0" brushRef="#br0" timeOffset="98492">171 2735 0,'24'0'16,"-24"25"-1,25-25-15,-1 24 16,1 1-16,-1-25 0,0 24 16,25 1-16,-24-1 15,-1 25-15,25-49 0,-25 24 16,1 1-16,24-1 16,-25-24-16,1 0 15</inkml:trace>
  <inkml:trace contextRef="#ctx0" brushRef="#br0" timeOffset="99091">1123 2516 0,'25'0'0,"-1"0"16,1 0-1,-1 24 1,1-24-16,-25 24 16,24-24-16,0 25 0,1-1 15,-1-24 1,1 25-16,-1-25 0,25 24 0,-25 1 15,1-25-15,-1 24 16,1-24-16,-1 24 0,0-24 16,-24 25-1,25-25-15</inkml:trace>
  <inkml:trace contextRef="#ctx0" brushRef="#br0" timeOffset="99637">1392 3151 0,'25'24'63,"-1"-24"-47,-24 24-16,24-24 15,1 25-15,-1-25 16,25 24-16,-24-24 0,-1 25 15,0-25-15,25 24 0,-24-24 16,-1 25-16,0-25 16,-24 24-16,25-24 0,-25 24 15,24-24-15</inkml:trace>
  <inkml:trace contextRef="#ctx0" brushRef="#br0" timeOffset="100549">2027 2760 0,'0'-25'16,"25"25"-16,-1 0 16,0 0-16,1 0 15,-1 0-15,1 0 16,24-24-16,-1 24 0,26-24 15,-1 24-15,0-25 0,25 1 16,0-1-16,-1 1 16,1-1-16,-25 25 0,0-24 15,-24 0-15,0 24 16,0-25-16,-25 25 0,1 0 16,-50 0 30</inkml:trace>
  <inkml:trace contextRef="#ctx0" brushRef="#br0" timeOffset="101078">2980 2271 0,'-25'0'0,"25"25"32,25-25-32,-1 0 15,0 0-15,25 24 16,-24-24 0,-1 25-16,1-25 0,23 0 15,-23 0-15,-1 0 0,25 24 16,-24-24-16,-1 0 15,0 0-15,1 0 16,-25 25 0,0-1-1,-25 0 1,25 1 0,-24-25-16,24 24 15,0 1-15,-24-25 16,24 24-16,-25 1 0,25-1 15,-24-24-15,24 24 0,-25 1 16,25-1-16,-24-24 16,24 25-16,-25-1 0,1 0 15,24 1-15</inkml:trace>
  <inkml:trace contextRef="#ctx0" brushRef="#br0" timeOffset="102948">2809 3419 0,'0'-24'0,"24"-1"16,-24 1 0,0 0-1,0-1 17,-24 25-32,24-24 15,-25 24-15,1 0 0,-1 0 16,1 0-16,0 0 15,-1 0-15,1 0 0,-1 0 16,1 24-16,-1 1 16,25-1-1,0 0-15,25 1 16,-1-25 0,25 24-16,-24-24 15,-1 0-15,0 25 16,25-25-16,-24 24 0,23-24 15,-23 0-15,-1 25 0,25-25 16,-24 24-16,-1-24 16,-24 24-16,24-24 0,-24 25 15,0-1 1,-24 1-16,0-1 16,-1-24-16,1 0 0,-1 25 15,1-25-15,-1 0 16,1 0-16,0 0 0,-1 0 15,1 0-15,-1 0 16,1-25-16,0 1 16,-1 24-16,25-25 15</inkml:trace>
  <inkml:trace contextRef="#ctx0" brushRef="#br0" timeOffset="103445">3077 3224 0,'0'24'16,"25"-24"0,-25 25-16,24-1 15,-24 1 1,25-1-16,-1 0 0,-24 1 16,24-1-16,1 1 15,-25-1-15,24-24 0,1 25 16,-1-1-16,1-24 15,-1 24-15,0-24 16,-24-24 0,25 24-16,-25-24 0,0-1 15,0 1-15,0-1 0,0 1 16,0-1-16,0 1 16,-25 0-16,25-1 0,-24 1 15,24-1-15,-24 1 0,-1-1 16,1 25-1,48 0 17</inkml:trace>
  <inkml:trace contextRef="#ctx0" brushRef="#br0" timeOffset="104166">3541 3126 0,'0'25'16,"0"-1"15,0 0-15,0 1-16,25-25 0,-25 24 15,0 1-15,24-1 16,-24 25-16,0-25 0,25 1 16,-25-1-16,0 1 15,0-50 32,0 1-47,0-1 16,0 1-16,-25 0 0,25-25 15,0 24-15,0 1 16,0-1-16,0-23 0,0 23 16,0 1-16,25 24 15,-1 24 1,-24 1 0,24-25-16,-24 24 15,25 0-15,-1-24 0,-24 25 16,25-1-16,-1 1 15,-24-1-15,25 1 0,-1-1 16,-24 0 0,0-48 15,0 0-15,0-1-16,24 1 0,-24-1 15,0 1-15,0-25 0,25 25 16,-25-1-16,0-24 15,24 25-15,-24 0 0,0-1 16,25 1-16,-25-1 0,24 25 16,-24 25-1,25-1-15,-25 1 0,24-1 16,-24 0-16,24 25 16,-24-24-16,25-1 0,-1 25 15,-24-25-15,25 1 0,-25-1 16,24 1-16,-24-1 15,0 0-15,0 1 16</inkml:trace>
  <inkml:trace contextRef="#ctx0" brushRef="#br0" timeOffset="104975">2931 3932 0,'0'-24'0,"0"48"62,0 1-46,0-1-16,0 0 0,0 1 16,0-1-1,0 1-15,0-1 0,0 1 16,24-1 0,-24 0-16,0-48 46,0 0-46,0-1 16,0 1-16,-24-25 16,24 24-16,0 1 15,0-25-15,0 25 0,0-1 16,0-24-16,0 25 16,24 24-16,-24-24 0,25 24 15,-1 0-15,0 24 16,1 0-1,-1 1-15,1-1 0,-1 25 16,1-24-16,-1-25 16,0 24-16,1 0 0,-1 1 15,1-1-15,-1 1 16</inkml:trace>
  <inkml:trace contextRef="#ctx0" brushRef="#br0" timeOffset="105168">3004 4030 0,'-24'0'0,"24"-25"16,24 25 0,-24-24-1,24 24-15,1 0 16,24-24-16,-25 24 0,1 0 15,-1-25-15,25 25 16,-25 0-16</inkml:trace>
  <inkml:trace contextRef="#ctx0" brushRef="#br0" timeOffset="105570">3395 3786 0,'0'24'63,"24"-24"-63,-24 25 0,0-1 16,25-24-16,-25 24 15,24 1-15,1-1 0,-25 1 16,24-1-16,0-24 0,-24 24 15,25-24-15,-1 0 16,1 0 0,-25-24-1,0 0 1,0-1-16,24 1 0,-24-1 16,0 1-16,0 0 15,0-1-15,0 1 0,0-1 16,-24 1-1,48 24 32</inkml:trace>
  <inkml:trace contextRef="#ctx0" brushRef="#br0" timeOffset="106031">3981 3615 0,'-24'0'0,"-1"0"16,25-25-16,-24 25 16,-1 0-16,1 25 15,24-1 1,-25 1-16,25-1 15,0 0-15,0 1 16,0-1-16,0 1 16,25 23-16,-25-23 0,0-1 15,24 1-15,-24-1 16,25-24-16,-25 25 0,24-25 16,1 0-16,-1 0 15,0-25 1,-24 1-16,25-1 0,-25 1 15,24-1-15,-24 1 16,25 24-16,-25-24 0,0-1 16,24 25-16,-24-24 0,0 48 47,25 1-32,-25-1-15,24 0 16,-24 1-16,0-1 0,24 1 15,-24-1-15</inkml:trace>
  <inkml:trace contextRef="#ctx0" brushRef="#br0" timeOffset="107058">2980 4592 0,'0'-25'16,"0"1"0,24 24-1,0 24 17,-24 1-32,25-1 15,-25 0 1,24 1-16,-24-1 0,25 1 15,-25-1-15,0 1 0,0-1 16,24 0 0,-24-48 31,-24 24-47,24-24 15,0-1-15,-25 1 0,25-25 16,0 24-16,-24-23 0,24 23 15,0-24-15,0 25 16,0-25-16,0 25 0,0-1 16,24 25-16,1-24 0,-1 24 15,1 0 1,-1 0-16,0 0 0,-24 24 16,25-24-16,-1 25 15,1-1-15,-1 0 0,-24 1 16,25-1-16,-25 1 0,24-1 15,-24 1-15,24-1 16,-24 0-16,25 1 16,-25-50 15,0 1-15,-25 0-1,25-25-15,0 24 0,0 1 16,0-1-16,0 1 0,0-25 15,0 25-15,25-1 16,-1 1-16,1 24 16,-1 0-1,0 0-15,-24 24 16,25 1-16,-1-25 0,-24 24 16,25 1-16,-25-1 15,0 0-15,24 1 0,-24-1 16,0 1-1,0-1-15,0 1 16,0-1 0</inkml:trace>
  <inkml:trace contextRef="#ctx0" brushRef="#br0" timeOffset="107579">3639 4323 0,'0'-24'15,"24"48"32,-24 0-31,25 1-16,-25 24 15,0-25-15,24 0 0,-24 1 16,0-1-16,0 1 16,25-1-16,-25 1 0,0-1 15,0 0-15,0-48 32,0 0-17,0-1 1,0 1-16,0-25 0,-25 0 15,25 25-15,0-25 16,0 24-16,0-23 0,25 23 16,-25 1-16,0-1 0,24 1 15,1 24 1,-1 24-16,-24 1 16,24-1-16,-24 1 15,25-1-15,-1 25 0,1-25 16,-25 1-16,24-1 0,1 0 15,-1 1-15,-24-1 16,24 1-16,-24-1 16</inkml:trace>
  <inkml:trace contextRef="#ctx0" brushRef="#br0" timeOffset="107783">3786 4494 0,'-25'0'15,"25"24"-15,-24-24 16,48-24 31,1 24-47,-1-24 16,0 24-16,1-25 0,24 25 15,-25 0-15,1-24 0,-1 24 16,0 0-16,1 0 15</inkml:trace>
  <inkml:trace contextRef="#ctx0" brushRef="#br0" timeOffset="108024">4054 4274 0,'0'-24'0,"0"-1"16,0 1-1,0 48 17,25 1-17,-1-1-15,1 1 16,-25-1-16,24 0 16,0 1-16,-24-1 15,25 1-15,-25-1 16,24-24-16</inkml:trace>
  <inkml:trace contextRef="#ctx0" brushRef="#br0" timeOffset="108228">4176 4225 0,'-24'-24'16,"24"-1"-1,-24 25-15,24 25 31,0-1-31,0 1 16,0-1-16,0 1 0,0 23 16,0 1-16,-25-24 0,25 24 15,-24-25-15,24 25 16,0-25-16,-25 1 0,25-1 16</inkml:trace>
  <inkml:trace contextRef="#ctx0" brushRef="#br0" timeOffset="109056">4811 4030 0,'-24'0'31,"24"24"0,0 1-15,24-1-16,-24 1 0,25-1 15,-25 25-15,0-25 0,24 1 16,-24-1-16,0 1 0,25-1 16,-25 0-16,0 1 15,0-50 32,0 1-31,0 0-16,0-1 15,0 1-15,0-1 0,0-24 16,0 25-16,0-25 16,0 25-16,24-1 0,-24 1 15,0-1-15,24 1 0,1 24 16,-1 0 0,-24 24-1,25 1-15,-1-1 16,-24 1-16,0-1 15,25 1-15,-25-1 0,24 0 16,-24 1-16,24-1 16,-24 1-16,0-1 0,25-24 15,-25 25-15,0-1 16,24-24-16,-24-24 16,0-1-1,0 1-15,25-1 16,-25 1-16,0-25 0,24 25 15,-24-25-15,0 0 16,25 24-16,-25 1 0,0-25 16,0 25-16,24 24 0,-24-25 15,24 50 1,1-1 0,-25 1-16,24 23 15,-24-23-15,25 24 0,-25-25 16,24 25-16,-24-25 15,24 1-15,-24-1 0,25 1 16,-25-1-16</inkml:trace>
  <inkml:trace contextRef="#ctx0" brushRef="#br0" timeOffset="109337">5568 3957 0,'0'-25'16,"-24"25"-1,0 0 1,24 25 15,0-1-31,0 0 16,24 1-16,-24-1 15,0 25-15,24-24 0,-24-1 16,0 25-16,25-25 0,-25 1 16,0-1-1,0 1-15</inkml:trace>
  <inkml:trace contextRef="#ctx0" brushRef="#br0" timeOffset="109595">5813 3981 0,'-25'-24'0,"25"-1"32,25 25-1,-25 25-31,24-1 0,-24 25 15,25-25-15,-25 25 0,0-24 16,24 23-16,-24 1 16,0-24-16,0-1 0,0 1 15,0-1-15</inkml:trace>
  <inkml:trace contextRef="#ctx0" brushRef="#br0" timeOffset="109997">5886 3957 0,'-24'0'0,"24"24"47,24-24-31,0 0-16,1 24 15,24 1-15,-25-25 16,1 24-16,-1 1 0,0-25 15,1 24-15,-1 1 16,1-25-16,-1 24 16,-24-48-16,0-1 15,0 1 1,0-1-16,0 1 0,0-1 16,-24 1-16,24 0 15,-25-1-15,25-24 0,-24 25 16,24-1-16,-25 25 15,25-24-15,0 0 16,-24 24-16,24 24 16,0 0-1,0 1-15,24-1 0,-24 1 16,0-1-16,25 1 0,-25-1 16,0 0-16,24 1 15,-24-1-15</inkml:trace>
  <inkml:trace contextRef="#ctx0" brushRef="#br0" timeOffset="110711">7009 3664 0,'25'-25'16,"-25"1"-16,0-1 31,-25 25-31,1 0 16,0 0-16,-1 25 15,1-1-15,-1 1 16,1-1-16,24 0 0,-25 25 16,25-24-16,-24 23 15,24-23-15,0 24 0,24-25 16,-24 1-16,25-1 15,-1 0-15,1 1 0,-1-25 16,1 0-16,-1 0 0,25 0 16,-25 0-16,1 0 15,-1 0-15,1-25 0,-1 1 16</inkml:trace>
  <inkml:trace contextRef="#ctx0" brushRef="#br0" timeOffset="111143">7278 3664 0,'0'-25'0,"0"1"16,-24 24 15,-1 0-31,25 24 16,-24 1-16,-1-1 15,25 0-15,0 1 16,0-1-16,0 1 16,25-1-16,-25 0 0,24 1 15,-24-1-15,25-24 0,-1 25 16,0-1-16,-24 1 16,25-25-16,-1 0 0,1 0 15,-1-25 1,1 25-16,-25-24 0,24-1 15,-24 1-15,0-25 0,0 25 16,0-1-16,0 1 16,-24-1-16,24 1 0,-25 0 15,1-1 1,-1 25-16,25-24 0,-24 24 16,-1 0-16,25 24 31</inkml:trace>
  <inkml:trace contextRef="#ctx0" brushRef="#br0" timeOffset="111575">7596 3541 0,'-25'0'16,"25"25"46,25-1-62,-25 1 16,0-1-16,0 1 0,24 23 16,-24-23-16,0 24 15,0-25-15,0 1 0,24-1 16,-24 0-16,25-24 15,-25 25-15,24-25 0,1 0 16,-1 0-16,1-25 0,-1 1 16,0 24-16,1-24 15,-25-1-15,24 1 0,-24-25 16,0 24-16,0 1 0,-24 0 16,24-25-16,-25 24 15,1 1-15,0 24 0,-1-25 16,25 1-16,-24 24 15,24 24 17,0 1-32,24-25 15</inkml:trace>
  <inkml:trace contextRef="#ctx0" brushRef="#br0" timeOffset="111869">8035 3468 0,'-24'0'16,"24"-24"15,0 48 0,0 1-31,0-1 16,0 0-16,0 25 16,0-24-16,0-1 0,0 1 15,0-1-15,0 25 0,0-25 16,0 1 0,0-1-16</inkml:trace>
  <inkml:trace contextRef="#ctx0" brushRef="#br0" timeOffset="112361">8035 3493 0,'0'-25'16,"0"1"-1,0 48 1,25 1-1,-1-25 1,0 24-16,1-24 0,-1 24 16,1 1-16,-1-1 0,1 1 15,23-25-15,-23 24 16,-1-24-16,1 25 0,-1-25 16,1 0-16,-1 0 15,-24-25 1,-24 1-1,24-1-15,0 1 16,-25 24-16,25-25 0,-24 1 16,24 0-16,0-1 15,-25 1-15,25-1 0,0 1 16,0-1-16,0 50 47,25-1-32,-25 1-15,0-1 16,24 1-16,-24-1 0,0 0 16,25 1-16,-25-1 15,0 1-15,0-1 16,0 1-16,0-1 16</inkml:trace>
  <inkml:trace contextRef="#ctx0" brushRef="#br0" timeOffset="112849">8670 3297 0,'-24'0'15,"-1"0"-15,1 0 16,0 0 0,24-24-16,24 24 31,0-25-15,1 25-16,-1-24 0,1 24 15,23-24-15,-23 24 16,-1-25-16,1 25 0,-1 0 15,-24-24-15,0-1 16,-24 25 0,-1 0-16,1 0 15,24 25-15,-25-25 16,1 0-16,24 24 16,-24-24-1,24 25-15,0-1 16,0 0-16,0 1 0,0-1 15,0 25-15,0-25 16,0 25-16,0-24 0,24 24 16,-24-25-16,24 25 0,-24-25 15,25 1-15,-25-1 16,0 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7:57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2984 3932 0,'0'24'47,"0"1"-31,0-1-1,0 1 1,-25-1-16,25 0 16,0 1-16,-24-1 0,24 1 15,0 24-15,0-25 0,0 25 32,-24-25-32,24 25 0,0 0 0,0-25 0,0 25 15,0-24-15,0-1 0,0 0 16,0 1-16,0-1 15,24 1-15,-24-1 16,0 1-16,0-1 16,0 0-1,24-24-15,-24 25 16,25-25 15,-1 0-15,1 0-16,-1 0 15,0 0-15,1 0 0,-1 0 16,25 0-16,0 0 16,-25 0-16,50 0 0,-25 0 15,24 0-15,-24-25 16,24 25-16,0 0 0,0 0 16,25 0-16,-25 0 0,-24 0 15,25 0-15,-1 0 16,-24 0-16,24 0 0,-24 0 15,0 0-15,-1 0 16,26 0-16,-25 0 0,-1 0 16,26 0-16,-25 0 15,24 0-15,-24-24 0,-1 24 16,26 0-16,-25 0 0,-1 0 16,1 0-16,0 0 15,-24 0-15,23 0 0,-23 0 16,24 0-16,-25 0 15,1 0-15,-1-24 0,0 24 16,-24-25 31,0 1-31,0-1-1,0 1-15,0-1 16,0 1-16,0 0 15,0-1-15,0 1 0,0-25 16,-24 24-16,24-23 0,0-1 16,-24 24-16,24-23 15,0-1-15,0 0 0,0 24 16,0-23-16,0-1 16,24 24-16,-24 1 0,0-1 15,0 1-15,0 0 0,0-1 16,24 25-1,-24-24-15,-24-1 32,0 25-17,24-24-15,-25 24 16,1 0 0,24-25-1,-25 25-15,1 0 16,-1 0-16,1 0 0,0 0 15,-1 0-15,-24 0 0,0 0 16,1 0-16,-1 0 16,0 0-16,-24 0 0,24 0 15,-24 0-15,-1 25 16,25-25-16,-24 0 0,0 24 16,24-24-16,-24 0 0,0 0 15,24 25-15,0-25 16,-24 0-16,24 0 0,0 0 15,0 24-15,0-24 16,0 0-16,0 0 0,1 0 16,23 0-16,-24 0 0,25 0 15,-25 0-15,25 0 16,-25 0-16,24 0 0,-23 0 16,23 0-16,-24 25 0,25-25 15,-1 0-15,-23 0 16,23 0-16,1 24 0,-1-24 15,1 0 1,-1 0-16,1 24 16,0-24-1,-1 0 1,1 0 46</inkml:trace>
  <inkml:trace contextRef="#ctx0" brushRef="#br0" timeOffset="899">3156 4127 0,'0'-24'31,"0"48"16,24 1-31,-24-1 0,25-24-16,-1 24 15,0-24 1,1 0-16,-1 0 0,25 0 15,-24 0-15,-1 0 16,0 0-16,25-24 16,-24 24-16,-1 0 0,25-24 15,0 24-15,-25 0 0,1-25 16,-1 25-16,0 0 16,1-24-16,-1 24 0,1 0 15,-1 0-15,1 0 16,-1-25-16,0 25 0,1 0 15,-1 0-15,1 25 16,-1-25-16,1 0 0,-1 24 16,0-24-16,1 0 0,-1 0 15,1 25-15,-1-25 16,1 0-16,-1 0 0,0 0 16,1 0-16,-1 0 0,1 0 15,-1 0-15,0 0 16,1 0-16,-1 0 0,1 0 15,-1 0-15,1 0 16,-1 0-16,0 0 0,1 0 16,-1 0-16,1 0 0,-1 0 15,1 0-15,-1 0 16,0 0-16,1 0 0,-1 0 16,1 0-16,-1 0 15,0 0-15,1 0 16,-1 0-16,1 0 15,-1 0 1,1 0 0,-1 0-16,0 0 15,1 0-15,-1-25 16,1 25-16,-1 0 0,1-24 16,-1 24-16,-24-25 15,24 25-15,-24-24 0,25 24 16,-25-24-16,24 24 15,1 0 1,-1 24 0,1-24-1,-1 0-15,-24 24 16,24-24-16</inkml:trace>
  <inkml:trace contextRef="#ctx0" brushRef="#br0" timeOffset="1836">3009 4371 0,'25'0'0,"-1"0"15,0 0 1,1 0-16,-1 0 0,1 0 16,24 0-16,-25 25 15,0-25-15,1 24 16,-1-24-16,1 25 0,-1-25 15,1 24-15,23-24 16,-23 0-16,-1 25 0,1-25 16,-1 0-16,1 0 0,-1 0 15,-24 24-15,24-24 16,1 0-16,-1-24 16,1 24-16,-1-25 15,0 25-15,1-24 16,-1-1-16,25 25 0,-24-24 15,-1-1-15,0 25 16,1 0-16,-25-24 0,24 24 16,1 0-16,-1 0 15,1 24-15,-1 1 16,0-25-16,1 24 16,-1 1-16,1-25 15,23 24-15,-23-24 0,-1 25 16,25-25-16,-24 0 15,-1 0-15,0 24 0,1-24 16,-1 0-16,1 0 0,-1 0 16,1-24-16,-1 24 15,0 0-15,1-25 0,-1 25 16,1-24-16,-1 24 16,25 0-16,-25 0 0,1-25 15,-1 25-15,1 0 0,-1 0 16,1 0-16,-1 0 15,0 0-15,1 0 0,-1 0 16,1-24-16,23 24 16,-23 0-16,-1 0 0,25 0 15,-24 0-15,-1-25 0,0 25 16,1 0-16,-1 0 16,-24-24-16,25 24 0,-1 0 31</inkml:trace>
  <inkml:trace contextRef="#ctx0" brushRef="#br0" timeOffset="2640">3034 4518 0,'24'-24'15,"0"24"-15,1 0 16,-1 0-16,25 0 0,-24 24 16,-1-24-16,0 0 15,1 24-15,-1-24 0,1 25 16,-25-1-16,24 1 15,1-1-15,-1-24 0,0 25 16,1-1-16,-1 0 0,1 1 16,23-25-16,-23 0 15,24 0-15,-25 0 0,1 0 16,23 0-16,-23 0 0,-1-25 16,25 25-16,-24-24 15,23 24-15,-23-24 0,-1-1 16,25 1-16,-24 24 15,23-25-15,1 1 0,-24 24 16,24-25-16,-25 25 0,25 0 16,0 0-16,-25 25 15,0-25-15,1 24 0,24 1 16,-25-25-16,1 24 0,-1-24 16,0 25-16,1-1 15,-1-24-15,1 0 16,-1 24-16,1-24 15,-1 0-15,0 0 16,1 0-16,-1 0 16,1 0-16,-1-24 0,0 24 15,1 0-15,-1-24 0,1 24 16,-1-25-16,1 25 16,23-24-16,-23 24 0,-1-25 15,1 25-15,-1-24 16,1 24-16,-1-25 0,0 25 15,1 0-15,-1 0 0,1 25 16,-1-25 0,-24 24-16,25-24 0,-25 25 15,24-25-15,-24 24 16</inkml:trace>
  <inkml:trace contextRef="#ctx0" brushRef="#br0" timeOffset="4779">5818 4323 0,'0'-25'16,"0"-24"-16,-25 49 0,25-24 15,0 0-15,0 48 63,0 0-63,0 1 16,25-1-16,-25 1 15,0-1-15,24 25 0,-24 0 16,25 0-16,-1-1 15,1 1-15,-1-24 0,0 24 16,-24-25-16,25 0 0,-1 1 16,1-1-16,-1-24 15,1 0 1,-1-24 0,-24-1-16,0 1 0,24 0 15,-24-25-15,0 24 0,25-24 16,-25 1-16,0 23 15,0-24-15,0 25 0,0-25 16,0 25-16,0-1 16,0 50-1,24-1 17</inkml:trace>
  <inkml:trace contextRef="#ctx0" brushRef="#br0" timeOffset="5305">6355 4495 0,'-24'0'0,"24"24"47,0 0-31,24 1-1,-24-1-15,0 1 16,0-1-16,25 1 0,-25-1 16,0 0-16,0 1 0,0-1 15,24-24 1,-24-24 15,0-1-15,0 1-16,0-25 0,0 25 15,0-25-15,0 0 16,0 0-16,24 0 0,-24 0 16,0 1-16,0 23 15,0-24-15,0 25 0,25 24 16,-25-25-16,24 25 15,1 25 1,-1-1-16,-24 1 16,25-25-16,-25 24 15,0 1-15,-25-1 16,1 0-16,-1-24 16,25 25-16,-24-25 15,-1 0-15,25 24 0</inkml:trace>
  <inkml:trace contextRef="#ctx0" brushRef="#br0" timeOffset="5687">6941 4518 0,'25'0'15,"-1"0"-15,-24-24 32,-24-1-17,-1 25-15,1 0 16,-1 0-16,1 0 16,0 0-16,-1 0 0,1 0 15,-1 0-15,1 25 0,24-1 16,0 0-1,0 1-15,24-1 16,1 1 0,-1-1-16,1-24 0,-1 25 15,0-1-15,1 0 16,-25 1 0,-25-1-16,-23-24 15,23 25-15,-48-25 16,0 0-16</inkml:trace>
  <inkml:trace contextRef="#ctx0" brushRef="#br0" timeOffset="-57114">7430 7180 0,'-25'0'32,"1"0"61,-1 0 110,1 25-187,0-25 0,24 24-16,-25-24 0,1 24 15,24 1-15,-25-1 16,1 1-16,24-1 0,0 1 16,-24-1-1,24 25-15,0-25 0,24 1 0,0-1 16,1 0-16,24-24 15,-25 0-15,0 0 16,25 0-16,-24 0 16,24-24-16,-25 0 0,25 24 15,-25-25-15,1 1 16,-1-1-16,1 1 0,-25 0 16,0-1-16,0-24 0,0 25 15,0-1-15,-25 1 16,1 24-16,-1-24 0,1 24 15,-1 0-15,-23 0 16,23 0-16,1 0 0,-1 0 16,1 0-16,-1 0 0,1 0 15,0 0 1</inkml:trace>
  <inkml:trace contextRef="#ctx0" brushRef="#br0" timeOffset="-56329">7430 7986 0,'0'-24'0,"-25"24"16,1 0 15,-1 0-31,1 0 16,0 0-16,-1 24 15,1-24-15,24 24 16,-25 1-16,1-25 0,24 24 15,-24 1-15,24-1 0,0 1 16,0-1-16,0 0 16,24 1-16,-24-1 0,24 1 15,1-25-15,-1 24 16,1-24-16,-1 0 0,0 0 16,25 0-16,-24-24 0,-1-1 15,1 1-15,-1-1 16,0 1-16,1 0 0,-1-1 15,-24 1-15,0-25 16,0 24-16,0 1 0,-24 24 16,-1-24-16,1 24 0,0 0 15,-25 0-15,24 0 16,1 0-16,-1 24 0,1-24 16,0 0-16,-1 24 15</inkml:trace>
  <inkml:trace contextRef="#ctx0" brushRef="#br0" timeOffset="-55698">7405 8645 0,'0'-24'32,"-24"24"-32,0 0 15,-1 0 1,1 0-16,-1 24 0,1-24 15,-1 25-15,1-1 16,0 1-16,-1-1 16,1 25-16,24-25 0,0 1 15,0 24-15,0-25 16,24 25-16,-24-25 0,25 1 16,-1-1-16,25-24 0,-25 0 15,25 0-15,-24-24 16,23 24-16,1-25 0,0-23 15,-25 23-15,1-24 16,-1 25-16,1-25 0,-25 25 16,0-25-16,0 24 0,-25 1 15,1-1-15,-1 25 16,-23-24-16,23 24 0,-24 0 16,1 24-16,23-24 0,-24 25 15,25-25-15</inkml:trace>
  <inkml:trace contextRef="#ctx0" brushRef="#br0" timeOffset="-35303">7381 13848 0,'-25'0'0,"25"-25"16,0 1-16,25 24 16,-1 0-1,1 0-15,-1 0 16,1 0-1,-1 0-15,-24 24 16,0 1-16,0-1 16,-24-24-1,-1 24-15,1-24 0,24 25 16,-25-25-16,1 0 0,-1 0 16,1 0-16,0 0 15,24-25-15,0 1 31,0 0-31,0-1 16,24 25-16,0-24 16,1 24-1,-1 0-15,1 0 0,-1 0 16,1 24 0,-25 1-1,-25-1-15,1 0 0,-1 1 16,1-25-1,-1 24-15,1-24 16,0 0 0,-1-24-1,25-1-15,25 1 16,-1 0 0,0-1-1,1 25-15,-1-24 16,1 24-16,-1 0 15,-24 24 1,0 1 0,0-1-16,-24 0 15,-1 1-15,1-25 16,24 24-16,-25-24 16,1 0-16,0 0 15,24-24 1,0-1-16,-25 25 15,25-24-15,0 0 16,25-1 0,-1 1-16,0 24 15,1 24 1,-25 1 0,0-1-16,0 0 15,0 1-15,0-1 16,0 1-16,0-1 0,0 1 15,-25-25 1,1-25 0,0 1-16,24-1 15,0 1 1,0-1-16,0 1 16,0 0-16,0-1 15,24 25-15,-24-24 0,24 24 16,1 0-16,-1 0 15</inkml:trace>
  <inkml:trace contextRef="#ctx0" brushRef="#br0" timeOffset="-34363">7405 13335 0,'-24'0'0,"24"-25"32,24 25-32,1 0 15,-1 0-15,1 0 16,-1 0 0,0 25-1,-24-1 1,25 1-16,-25-1 15,-25-24-15,1 0 16,0 0 0,-1 0-16,1 0 0,-1-24 15,1 24-15,0-25 0,24 1 16,-25 24-16,25-25 16,0 1-16,0-1 15,0 1-15,25 24 16,-25-24-16,24 24 0,0 0 15,1 0 1,-1 0-16,-24 24 16,25-24-16,-25 24 15,0 1 1,0-1-16,-25-24 16,1 25-1,-1-25-15,1 0 16,0 0-16,-1-25 15,1 25-15,24-24 16,0-1 0,24 25-1,1 0 1,-1 0 0,0 0-1,-24 25-15,0-1 16,-24-24 15,0 0-31,-1 0 16,1 0-1,24-24-15,-25 24 16,25-25-16,0 1 16,25 24-1,-1-24-15,1 24 16,-1 24-1,0 0 1,-24 1 0,25-25-16,-25 24 15,0 1-15</inkml:trace>
  <inkml:trace contextRef="#ctx0" brushRef="#br0" timeOffset="-33371">7454 13310 0,'-24'0'15,"-1"0"32,1 0-31,-1 0 0,1 0-16,0 25 15,-1-25-15,1 0 16,-1 0-16,-23 0 0,23 24 15,-24-24-15,25 0 16,-25 0-16,0 25 0,25-25 16,-1 0-16,-24 0 0,25 0 15,0 0-15,-1 0 16,1 0-16,-1 0 16,1 0-1,0 0 1,-1 0-16,1 0 15,-1 0 1,1 0-16,-1 0 16,1 0-16,0 0 0,-1 0 15,1 0 1,-1 0-16,1 0 31,-1 0-15,1-25 15,24 1 0,0-1-15,0 1 15,0-1-15,0 1-1,0 0 1,24 24-16,-24-25 0,0 1 16,0-1-1,0 1-15,0-1 16,0 1 0,0 0-16,0-1 15,0 1-15,0-1 16,0 1-16,0 0 0,0-1 15,0 1-15,0-1 0,0 1 16,0-1 0,0 1-16,0 0 0,0-1 15,0 1-15,0-1 16,0 1 0,0-1-1,0 1-15,0 0 16,0-1 15,0 50 0</inkml:trace>
  <inkml:trace contextRef="#ctx0" brushRef="#br0" timeOffset="-32100">7430 13848 0,'-25'0'16,"1"0"-1,0 0 1,-1 0 0,1 0-16,-1 0 15,1 0-15,-1 0 0,1 0 16,-25 0 0,25 0-16,-1 0 0,-24 0 15,25 0-15,-25 0 16,0 0-16,25 24 0,-25-24 15,0 0-15,25 0 0,-25 0 16,24 0-16,1 0 16,0 0-16,-1 0 15,1 0 1,-1 0 0,1 0-16,0 0 15,-1-24-15,1 24 16,-1 0-16,1 0 15,-1 0 1,25-25 0,-24 25-1,24-24 17,-24 24-17,24-25 1,24 25-1,-24-24-15,0-1 16,0 1 0,0 0-16,0-1 0,0 1 15,0-1 1,-24 1-16,24 0 16,0-1-1,0 1 1,0-1-1,0 1-15,24 24 16,-24-25-16,0 1 16,0 0-1,0-1-15,0 1 16,0-1 0,0 1-1,24 24 1,-24-25-1,0 1 17,0 48-1</inkml:trace>
  <inkml:trace contextRef="#ctx0" brushRef="#br0" timeOffset="-30702">7283 14483 0,'-24'0'62,"-1"0"-62,1 0 16,0 0-1,-25 0-15,24 0 0,-24 0 16,25 0-16,-25 0 0,0 0 16,0 0-16,1 0 15,-26 0-15,26 0 0,-1 0 16,0 0-16,0 0 16,25 0-16,-25 0 0,24 0 15,1 0-15,-1 0 0,1 0 16,0 0-1,-1 0 1,1 0 0,24-25-16,-25 25 15,1 0-15,-1-24 16,1 24 0,0 0-1,24-25 1,-25 25-1,25-24 1,0 0 0,0-1-1,0 1 1,0-1-16,25 1 16,-25-1-16,0 1 15,24 0-15,0-1 16,-24 1-16,25-1 15,-1 1-15,-24-1 16,0 1-16,25 0 0,-25-1 16,0 1-16,0-25 0,0 24 15,0 1-15,0 0 16,-25-1 0,25-24-16,0 25 0,0-1 15,0 1-15,25 24 16,-25-24-16,24 24 15,-24-25-15,0 1 16,25 24 0,-25-25-16,0 1 15,24 24-15,-24-24 16,0-1-16,24 1 16,-24-1-1,0 1-15,0-1 16,0 1-16,0 0 15,25 24 1,-25-25-16,0 1 31</inkml:trace>
  <inkml:trace contextRef="#ctx0" brushRef="#br0" timeOffset="-28518">5916 12040 0,'24'0'0,"0"0"16,1 0-1,-1 0-15,1 25 16,-25-1-1,24-24-15,-24 25 0,0-1 16,0 0-16,0 1 0,-24-1 16,24 1-16,0-1 15,-25 25-15,25-25 0,0 1 16,0-1-16,0 1 16,0-1-16,0 0 0,0 1 15,0-1-15,0 1 31,25-25 1,-1 0-17,0 0 1,1 0 0,-1 0-16,1 0 15,24 0 1,-25 0-16,0 0 0,25 0 15,-24-25-15,24 25 0,-1 0 16,1 0-16,0 0 16,0 0-16,24-24 0,-24 24 15,0 0-15,24 0 0,-24 0 16,0 0-16,0 0 16,0 0-16,-1 0 0,1 0 15,0 0-15,-24 0 16,23 0-16,-23 0 0,-1 0 15,1 0-15,-1-25 0,0 25 16,1 0 0,-1 0-16,1 0 31,-1 0-15,1 0-16,-1 0 15,0 0 1,1 0-1,-1 0 1,-24-24 15,0 0-15,-24 24-16,24-25 16,0 1-16,-25-1 15,25 1-15,0-25 0,-24 25 16,24-1-16,-24-24 0,24 25 15,0-25-15,0 25 16,-25-1-16,25 1 0,0-1 16,0 1-16,25 0 15,-1-1-15,0 1 16,-24-1 0,25 25-1,-25-24-15,-25 24 31,1 0-15,0 0 0,-1 0-1,1 0-15,-1 0 16,1 0-16,-1 0 16,1 0-16,-25 24 15,25-24-15,-25 0 0,0 0 16,0 0-16,0 0 15,1 0-15,-26 25 0,25-25 16,-24 0-16,24 0 0,1 0 16,-1 0-16,0 24 15,24-24-15,-23 0 0,23 0 16,1 0-16,-1 0 16,1 0-16,-1 0 0,1 0 15,0 0-15,-1 0 16,1 0-16,-1 0 0,1 0 15,-1 0-15,1 0 0,0 25 16,-1-25 0,1 0-16,-1 24 15,1-24 1,-1 0-16,1 0 16,48 0 30,1 0-30</inkml:trace>
  <inkml:trace contextRef="#ctx0" brushRef="#br0" timeOffset="-28035">6331 12187 0,'0'-25'16,"24"1"0,1 24-1,-1 0 1,0 0-1,1 0-15</inkml:trace>
  <inkml:trace contextRef="#ctx0" brushRef="#br0" timeOffset="-27842">6648 12138 0,'0'-24'31,"25"24"-31,-1 0 16,1 0 0</inkml:trace>
  <inkml:trace contextRef="#ctx0" brushRef="#br0" timeOffset="-27644">7088 12138 0,'24'0'0,"1"-24"16,-1 24-1,1 0 1,-1 0-16,0 0 16</inkml:trace>
  <inkml:trace contextRef="#ctx0" brushRef="#br0" timeOffset="-27495">7283 12138 0,'25'0'78</inkml:trace>
  <inkml:trace contextRef="#ctx0" brushRef="#br0" timeOffset="-27302">6502 12480 0,'-25'24'0,"1"-24"0,-1 0 15,25-24-15,0-1 16</inkml:trace>
  <inkml:trace contextRef="#ctx0" brushRef="#br0" timeOffset="-27115">6135 12480 0,'0'-25'31,"25"25"-31,-25-24 16</inkml:trace>
  <inkml:trace contextRef="#ctx0" brushRef="#br0" timeOffset="-26935">6502 12382 0,'24'0'16,"1"0"0,-25-24-1</inkml:trace>
  <inkml:trace contextRef="#ctx0" brushRef="#br0" timeOffset="-26749">6746 12309 0,'24'0'0,"1"0"47,-1 0-32</inkml:trace>
  <inkml:trace contextRef="#ctx0" brushRef="#br0" timeOffset="-26570">7186 12358 0,'24'0'32,"-24"-25"-32,24 25 0,1-24 15</inkml:trace>
  <inkml:trace contextRef="#ctx0" brushRef="#br0" timeOffset="-26409">7381 12333 0,'-25'0'16,"25"-24"-1,-24 24-15</inkml:trace>
  <inkml:trace contextRef="#ctx0" brushRef="#br0" timeOffset="-26240">7210 12040 0,'-24'0'0,"-1"0"16,1-24 0</inkml:trace>
  <inkml:trace contextRef="#ctx0" brushRef="#br0" timeOffset="-26090">6526 12162 0,'-49'0'16,"25"0"-16,-1 0 16,25-24-16</inkml:trace>
  <inkml:trace contextRef="#ctx0" brushRef="#br0" timeOffset="-25940">6404 12236 0,'-24'24'0,"-1"-24"0,1 0 31,-1 0-15</inkml:trace>
  <inkml:trace contextRef="#ctx0" brushRef="#br0" timeOffset="-25789">6209 12309 0,'0'24'0,"-25"-24"0,25-24 31,25 24-31</inkml:trace>
  <inkml:trace contextRef="#ctx0" brushRef="#br0" timeOffset="-25634">6599 12162 0,'0'-24'0,"25"24"16,-1 0-16,-24-24 0</inkml:trace>
  <inkml:trace contextRef="#ctx0" brushRef="#br0" timeOffset="-25466">7161 12114 0,'0'24'16</inkml:trace>
  <inkml:trace contextRef="#ctx0" brushRef="#br0" timeOffset="-25333">7234 12211 0,'-24'25'0,"0"-1"16,-1-24-16,1 0 16,-1 0-1</inkml:trace>
  <inkml:trace contextRef="#ctx0" brushRef="#br0" timeOffset="-51547">7063 17462 0,'-24'0'16,"0"0"-1,24 25 1,-25-25-16,25 24 0,-24-24 15,24 25-15,-25-1 16,25 0-16,0 1 0,0-1 16,0 1-1,0-1-15,0 0 0,25-24 16,-25 25-16,24-25 0,1 0 16,-25 24-16,24-24 15,0 0-15,1-24 0,-1 24 16,-24-25-16,25 1 15,-1 0-15,-24-1 0,0 1 16,25-1-16,-25 1 0,0 0 16,-25-1-16,1 25 15,-1-24-15,1 24 16,-1 0-16,1 0 16,0 24-16,-1-24 15,1 0-15,24 25 31</inkml:trace>
  <inkml:trace contextRef="#ctx0" brushRef="#br0" timeOffset="-50147">7112 17462 0,'0'-24'16,"-24"24"15,24 24-31,-25-24 16,25 25-16,-24-25 15,0 24-15,24 1 0,-25-25 16,1 24-16,-1-24 16,25 24-16,25-24 47,-25-24-47,24 24 0,1-24 15,-1-1 1,0 25-16,1-24 0,-1-1 15,1 1-15,-25 48 47,-25 1-47,1-1 16,-1 1-16,1-1 16,24 0-16,-24 1 0,24-1 31,24-48-16,0 24-15,-24-25 16,25 25-16,-1-24 16,1 0-16,-25 48 31,0 0-15,0 1-1,-25-1-15,1 1 16,-1-25-1,1 0-15,0 0 16,-1 0-16,1 0 31,48-25-15,1 1-16,-25-1 16,24 25-16,-24-24 15,24 0-15,1 24 16,-1 24-16,-24 0 15,0 1 1,0-1-16,-24 1 0,24-1 16,0 0-16,0 1 15,0-1-15,0 1 16,0-50 0,0 1-16,0-1 15,0 1-15,0 0 16,0-1-16,0 1 15,0-1-15,0 1 16,24 24-16,-24-24 16</inkml:trace>
  <inkml:trace contextRef="#ctx0" brushRef="#br0" timeOffset="-53424">7186 15875 0,'0'-25'15,"-25"25"-15,25-24 16,0 48 31,-24 1-32,-1-25-15,1 24 16,-1 1-16,1-1 16,0 0-16,-1 1 0,1-1 15,-1 1-15,25-1 16,0 1-16,0-1 0,25 0 16,-1-24-16,1 25 0,-1-25 15,0 0-15,25 0 16,-24 0-16,24 0 0,-25-25 15,0 25-15,1-24 16,-1 24-16,-24-24 0,25-1 16,-25 1-16,0-1 15,-25 1-15,1-1 16,-1 25-16,1-24 0,0 24 16,-1 0-16,1 0 0,-1 0 15,1 0-15,-1 0 16,1 0-16</inkml:trace>
  <inkml:trace contextRef="#ctx0" brushRef="#br0" timeOffset="-52907">7161 16388 0,'-24'0'15,"-1"0"16,1 0-15,-1 24 0,1-24-1,24 24-15,-24-24 0,24 25 16,-25-1-16,25 1 16,0-1-16,0 1 15,0-1-15,25-24 16,-1 0-16,0 0 15,1 0-15,-1 0 0,25-24 16,-24 24-16,-1-25 0,0 1 16,1-1-16,-25 1 15,24-1-15,-24 1 0,0 0 16,-24 24-16,-1-25 16,1 25-16,0 0 15,-25 0-15,24 0 16,1 25-16,-1-25 0,1 24 15,0 0-15,-1 1 0,25-1 16</inkml:trace>
  <inkml:trace contextRef="#ctx0" brushRef="#br0" timeOffset="-52392">7088 16778 0,'0'-24'16,"-25"24"15,1 24-15,24 1-16,-24-25 15,24 24-15,0 1 16,-25-1-16,25 0 0,0 1 16,0 24-16,0-25 15,0 1-15,0-1 16,25 0-16,-1-24 15,0 0-15,25 0 16,-24 0-16,-1-24 0,1 0 16,-1-1-16,0 1 15,1-1-15,-1 1 0,-24-1 16,0 1-16,0 0 0,-24-1 16,24 1-16,-25 24 15,1-25-15,0 25 0,-1 0 16,1 0-16,-1 25 15,-24-25-15,25 0 0,0 24 16,24 1-16,-25-25 0</inkml:trace>
  <inkml:trace contextRef="#ctx0" brushRef="#br0" timeOffset="-49121">7161 16900 0,'0'-24'47,"25"24"-32,-1 0 1,0 0-16,-48 24 31,0-24-15,-1 25-16,1-25 0,-1 24 15,1-24-15,-1 25 0,1-25 16,0 0 0,48 0 15,0 0-31,1 0 16,-1 0-16,-24-25 15,25 25-15,-1 0 0,1 0 16,-1-24-1,-48 24 17,24 24-17,-25-24-15,1 25 16,-1-25-16,1 24 16,-1-24-16,25-24 31,25 24-16,-1-25-15,-24 1 16,25 24-16,-1-25 0,-24 1 16,25 24-16,-25-24 15,24-1-15,-24 1 16,-24-1 0,-1 25-1,25-24 1,-24 24-16,-1 0 15,1 0 1,24 24-16,-25-24 0,25 25 16,-24-25-1,24 24 1,24-24 0,1 0-1,-1 0-15,1 0 16,-1 0-16,-48 25 47,-1-1-32,1-24-15,24 24 16,-25 1-16,25-1 16,0 1-1,25-25 1,-1 0-1,1-25-15,-1 25 16,-24-24-16,25-1 16</inkml:trace>
  <inkml:trace contextRef="#ctx0" brushRef="#br0" timeOffset="-48978">7088 16852 0,'-25'0'16,"1"0"-1,0 24-15,-1 0 16</inkml:trace>
  <inkml:trace contextRef="#ctx0" brushRef="#br0" timeOffset="-48222">7161 16510 0,'0'-25'0,"-24"1"16,24-1-1,0 1 1,0 0-1,24 24 1,1 0 0,-1 0-1,-24 24-15,-24 0 47,-1-24-47,1 0 0,-1 0 16,1 25-16,-1-25 15,1 0 1,48-25 0,1 25-1,-1-24-15,1 24 16,-1-24-16,1 24 16,-1-25-16,-24 50 31,-24-25-16,-1 24-15,1-24 0,24 24 16,-25-24-16,1 25 16,-1-25-1,50 0 17,-25-25-32,24 25 0,-24-24 15,25 24 1,-25 24-1,0 1 1,0-1 0,0 1-1,0-50 1</inkml:trace>
  <inkml:trace contextRef="#ctx0" brushRef="#br0" timeOffset="-47538">7063 16070 0,'-24'0'0,"0"0"16,48 0 15,0 0-31,1 0 16,-1-24-16,1 24 15,-1 0-15,1 0 0,-1 24 16,-24 1-1,0-1-15,0 0 16,-24-24-16,-1 25 16,1-1-16,-1-24 15,1 25-15,-1-25 16,1 0-16,0-25 16,24 1-1,0-1 1,24 25-16,0-24 15,1 0-15,-1-1 16,1 25-16,-1-24 16,1 24-16,-1 0 0,-24-25 15,-24 25 17,-1 25-32,1-25 0,-1 0 15,1 24-15,-1-24 16,1 0-16,0 0 0,-1 0 15,50 0 17,-1-24-17,0 24-15,1 0 16,-25-25-16,24 25 16,-24 25 15,0-1-16,-24-24 1</inkml:trace>
  <inkml:trace contextRef="#ctx0" brushRef="#br0" timeOffset="-46859">7039 16021 0,'-24'0'0,"-1"0"63,1 0-48,-1 0-15,1 25 16,-1-25-16,1 0 0,0 24 16,-25-24-16,24 0 15,1 0-15,-25 0 0,25 0 16,-25-24-16,0 24 15,25 0-15,-25-25 0,0 25 16,0 0-16,25-24 0,-1 24 16,1 0-16,-1 0 15,1-25-15,24 1 16,0 0 0,24 24-16,1-25 15,-25 1 1,24 24-16,-24-25 15,25 25-15,-25-24 0,0-1 16,0 1 0,24 24-16,-24-24 0,0-1 15,0 1-15,24-1 16,-24 1-16,0-1 16,25 1-16,-25 0 0,0-1 15,0 1-15,0-1 16,0 1-16,0 0 15,-25 24-15,1 24 32,24 0-32,-24-24 15,24 25-15,0-1 16</inkml:trace>
  <inkml:trace contextRef="#ctx0" brushRef="#br0" timeOffset="-45751">7063 16510 0,'-24'0'16,"0"0"-1,-1 0 1,1 0 0,-1 0-16,1 0 15,-1 0-15,1 0 0,-25 0 16,25 0-16,-25 0 15,0 0-15,0 0 0,0 0 16,1 0-16,-1 0 0,24 0 16,-24 0-16,25-25 15,0 25-15,-1 0 0,25-24 16,-24 24-16,24-25 16,-25 25-16,1-24 15,-1 24 1,25-24-16,-24 24 0,24-25 15,-24 25 1,24-24 0,24-1 15,0 25-31,1-24 16,-1 24-1,-24-24 1,25 24-16,-25-25 15,0 1-15,0-1 16,0 1 0,-25-1-16,25 1 15,0 0 1,-24-1-16,24 1 16,0-1-16,-25 1 0,25-1 15,0 1 1,-24 0-16,24-1 15,0 1 1,24 24-16,-24-25 16,0 1-1,25-1 1,-25 1 0,0 0-1,0-1 16,24 25-15,-24 25 15</inkml:trace>
  <inkml:trace contextRef="#ctx0" brushRef="#br0" timeOffset="-44483">7137 17047 0,'24'0'16,"1"0"0,-25-24-1,-25 24 1,1 0-1,-1 0 1,1 0-16,-1 0 16,1 0-16,0 0 15,-1 0-15,1 0 0,-25 0 16,0 0-16,25 0 0,-25 0 16,24 0-16,-24 0 15,25 0-15,0 0 0,-1 0 16,1 0-16,24-25 15,-25 25-15,1 0 16,24-24-16,-24 24 0,-1 0 16,25-25-16,-24 25 15,-1 0-15,1-24 0,-1 24 16,1-24 0,24-1-1,0 1 1,0-1-1,0 1 1,0-1-16,0 1 16,0 0-16,-24-1 15,24 1 1,0-1 0,0 1-16,24-1 15,-24 1 1,0 0-1,0-1-15,-24 25 0,24-24 16,-25 24-16,25-25 16,-24 25-16,-1-24 15,25-1 17,0 1-1,0 0-16,25 24 1,-25 24 31</inkml:trace>
  <inkml:trace contextRef="#ctx0" brushRef="#br0" timeOffset="-43203">7015 17609 0,'-25'0'62,"25"24"-62,-24-24 16,-1 0-1,1 0-15,-1 0 16,1 0-16,0 0 16,-1 0-16,1 0 0,-25 0 15,24 0-15,-23 0 16,-1 0-16,24 0 0,-23 0 16,23 0-16,1 0 15,-25 0-15,24 0 16,25-24-1,0-1 1,0 1-16,25 0 16,-25-1-1,0 1 1,0-1-16,0 1 16,0-1-16,-25 1 15,25 0-15,0-1 16,0 1-16,0-1 15,0 1-15,0-1 16,0 1-16,0 0 0,-24 24 16,24-25-16,0 1 15,0-1-15,0 1 16,0-1-16,0 1 16,-24 24-16,24-24 15,0-1-15,0 1 0,-25-1 16,25 1-1,0-1-15,0 1 16,0 0 0,0-1-1,0 1-15,0-1 32,0 1-17,-24 0 1,24-1-1,0 1 1,24-1 15,-24 1 1</inkml:trace>
  <inkml:trace contextRef="#ctx0" brushRef="#br0" timeOffset="-40452">6013 15044 0,'25'25'63,"-25"-1"-47,0 1-1,24-1-15,-24 0 0,0 1 16,0-1-16,0 1 15,0-1-15,0 1 0,25-1 16,-25 0-16,0 1 0,24-1 16,-24 1-16,0-1 15,24-24 63,1 0-62,-1 0-16,1 0 16,-1 0-16,0 0 15,1 0-15,-1 0 0,25 0 16,-24 0-16,23 0 16,1-24-16,0 24 0,0 0 15,0 0-15,0 0 0,-1 0 16,1 0-16,-24 0 15,24 0-15,-1 0 0,-23 0 16,24 0-16,-25 0 16,1-25-16,-1 25 0,0 0 15,1 0-15,-1 0 0,1 0 16,-1 0-16,1 0 16,-50 0 46,1-24-31,24-1-15,-25 25 0,25-24-16,0 0 15,0-1 1,-24 1-16,24-1 0,0 1 15,0-1-15,0 1 16,-25-25-16,25 25 0,0-1 16,0 1-16,0 0 15,0-1 1,0 1 0,0-1 46,-24 25-62,0 0 16,-1 0-16,1 0 15,-1 0-15,1 0 16,-1 0-16,-23 0 16,23 0-16,-24 0 0,-24 0 15,24 25-15,0-25 0,-24 0 16,0 0-16,0 24 0,24-24 15,-25 0-15,26 0 16,-1 0-16,0 0 0,25 0 16,-1 0-16,25 25 15,25-25 1,-1 0 0,0 0-1</inkml:trace>
  <inkml:trace contextRef="#ctx0" brushRef="#br0" timeOffset="-40086">6428 14971 0,'-24'0'15,"0"0"1,-1 24-1,1-24-15,-1 25 0,1-1 16,-1 1-16,1-25 16,0 24-16,-1 1 0,1-1 15,-1 0-15,25 1 16,-24-25-16,-1 24 0,1-24 16</inkml:trace>
  <inkml:trace contextRef="#ctx0" brushRef="#br0" timeOffset="-39822">6526 14971 0,'25'0'0,"-50"24"31,1-24-15,-1 25-16,1-1 0,-1 1 16,1-1-16,0 1 0,-25-1 15,24 0-15,25 1 16,-24-1-16,-1-24 0,25 25 16,-24-25-16,24 24 15</inkml:trace>
  <inkml:trace contextRef="#ctx0" brushRef="#br0" timeOffset="-39540">6673 15020 0,'24'0'15,"-24"24"1,-24-24-16,-1 25 16,1-1-16,-1-24 15,1 25-15,0-1 0,-25 0 16,24 1-16,1-1 16,-25 1-16,25-1 0,-1 1 15,25-1-15,-24 0 0,24 1 16,0-1-1</inkml:trace>
  <inkml:trace contextRef="#ctx0" brushRef="#br0" timeOffset="-39271">6941 15044 0,'25'0'0,"-25"25"16,-25-25-1,25 24-15,-24-24 16,-25 25-16,25-1 0,-1 0 16,-24 1-16,25-1 0,0 1 15,-1-1-15,1 1 16,-1-1-16,25 0 15,-24 1 1</inkml:trace>
  <inkml:trace contextRef="#ctx0" brushRef="#br0" timeOffset="-39090">7015 15240 0,'0'24'0,"-25"1"16,1-1-1,-1 0-15,1-24 16,-1 25-16,25-1 0,-24 1 16</inkml:trace>
  <inkml:trace contextRef="#ctx0" brushRef="#br0" timeOffset="-36432">7454 14556 0,'25'24'16,"-50"1"-1,1-25-15,-1 0 16,1 0-1,0 0-15,-1 0 0,1 0 16,24-25 0,-25 25-16,25-24 15,0-1-15,0 1 16,25 0 15,-1-1-31,1 25 0,-1 0 16,0 0-16,-24 25 15,25-25-15,-25 24 0,0 0 16,0 1 0,0-1-16,-25-24 0,1 25 15,0-25-15,-1 0 16,1 0-16,-1 0 16,25-25-1,0 1 1,0-1-16,0 1 15,0 0-15,0-1 16,25 1-16,-25-1 16,24 25-16,1 0 0,-1 25 15,0-25 1,1 24-16,-25 1 0,24-1 16,-24 0-16,0 1 15,0-1-15,0 1 0,0-1 16,-24-24-16,-1 25 15,1-25-15,0-25 16,-1 1 0,25-1-16,0 1 15,0-1-15,0 1 16,25 0-16,-1 24 0,-24-25 16,24 25-16,1 0 15,-1 0-15,1 25 16,-25-1-16,0 0 15,0 1 1,-25-25-16,25 24 16,-24-24-16,-1 0 15,25-24 1,0-1 0,0 1-1,-24 24-15,24-24 16,24 24 15,-24-25-31,25 25 0,-1 0 16,1 0-1,-1 0-15,-24 25 32,-24-25-32,24 24 15,-25-24-15,1 0 16,-1 24-16,1-24 15,0 0-15,-1 0 16,25-24 15,25 24-31,-25-24 0,24 24 16,0-25 0,1 25-16,-25-24 15,24 24 1,-24 24-16</inkml:trace>
  <inkml:trace contextRef="#ctx0" brushRef="#br0" timeOffset="-22161">6111 15093 0,'0'25'46,"-25"-25"-46,1 0 16,0 0 15,-1 0-31,1 0 16,-1 0 0,1 0-16,0-25 15,-1 25-15,1 0 16,-1 0-16,1 0 0,-1 0 15,1 0-15,0 0 16,-25 0-16,24 0 0,1 0 16,-1 0-16,1-24 0,0 24 15,-1 0-15,1 0 16,-1 0-16,1 0 0,0 0 16,-1 0-16,1 0 15,-1 0 1,1 0-16,-1 0 15,1 0 1,0 0 0,48 0 62,0-25 16,-24 1-48,0 0-14,0-1-17,0 1 1,0-1 0,-24 25-16,24-24 0,0-1 15,0 1 1,0 0 15,0-1 0,0 1 16,24 24-31,-24-25-1,0 1 17,0-1-1,0 1-15,0 0-1,0-1 1,0 1-16,0-1 15,0 1-15,0-1 16,0 1-16,0 0 0,0-1 16,0 1-16,0-1 0,0 1 15,0-1-15,0 1 16,0 0-16,0-1 0,0 1 16,0-1-16,0 1 15,0 0-15,0-1 0,0 1 16,0-25-16,0 24 0,0-23 15,0 23-15,0-24 16,0 25-16,0-1 0,0-23 16,0 23-16,0 1 15,0-1-15,-24 1 16,24 0 0,0-1-16,0 1 15,0-1-15,-24 1 16,24-1-16,0 1 15,0 0-15,0-1 16,0 1-16,-25 24 0,25-25 16,0 1-16,0-1 15,0 1-15,0 0 16,0-1-16,0 1 16,0-1-16,0 1 15,0-1-15,0 1 16,0 0-16,0-1 0,0 1 15,0-1-15,0 1 16,0-1-16,0 1 0,0 0 16,0-1-1,0 1-15,0-1 0,0 1 16,25 0-16,-25-1 16,0 1-16,0-1 0,0 1 15,0-1-15,0-23 0,0 23 16,0-24-16,0 25 15,0-1-15,24-23 0,-24 23 16,0 1-16,0-1 16,0 1-16,0 0 15,0-1-15,0 1 16,0-1 0,0 1-16,0-1 15,0 1-15,0 0 16,0-1-16,0 1 15,0-1-15,24 25 0,-24-24 16,0-1-16,0 1 16,0 0-16,0-1 15,0 1 1,0-1-16,0 1 16,0-1-16,0 1 15,0 0 1,0-1-16,0 1 15,0-1 1,0 1 15,-24 24-31,24-25 32,0 1-17</inkml:trace>
  <inkml:trace contextRef="#ctx0" brushRef="#br0" timeOffset="-21424">5329 12309 0,'0'-24'15,"25"24"48,-1 0-48,1 0 1,-1 0-16,0 0 16,25 0-16,-24 0 15,-1 0-15,25 0 16,-25-25-16,1 25 0,24 0 15,-25 0-15,1 0 0,-1 0 16,0 0 0,1 0-16,-1 0 15,1 0 1,-1 0-16,-24-24 16,25 24-16,-1 0 0,0 0 31,-24 24-31,25-24 15,-1 0 1,1 0 15,-1 0-15</inkml:trace>
  <inkml:trace contextRef="#ctx0" brushRef="#br0" timeOffset="-18841">4572 11039 0,'0'24'0,"-24"1"15,24-1 1,0 1-16,0-1 16,0 0-1,0 1-15,0-1 0,0 1 16,24-1-16,-24 1 0,0-1 15,0 0-15,0 1 16,0 24-16,0-25 0,0 1 16,0-1-16,0 0 0,0 1 15,0-1-15,0 1 16,0-1-16,0 1 16,0-1-1,0 0 1,25-24 46,-1 0-46,1 0 0,-1 0-1,0 0-15,1 0 16,-1 0-16,1 0 15,-1 0-15,1 0 0,23 0 16,-23 0-16,-1 0 0,25 0 16,-25 0-16,25 0 15,-24 0-15,24 0 0,-25 0 16,0 0-16,25 0 16,-24 0-16,-1 0 0,25 0 15,-25 0-15,1 0 0,-1 0 16,25 0-16,-25 0 15,1 0-15,24 0 0,-25 0 16,1 0-16,23 0 16,-23 0-16,-1 0 0,25 0 15,-24 0-15,-1 0 0,0 0 16,1 0-16,-1 0 16,25 0-16,-24 0 0,-1 0 15,0 0-15,1 0 16,-1 0-16,25 0 0,-24 0 15,23 0-15,-23 0 0,24 0 16,-25 0-16,0 0 16,1 0-16,-1 0 0,1 0 15,-1 0-15,1 0 16,-1 0 0,-24-24-16,24 24 62,-24-24 16,0-1-47,0 1-15,0-1-16,0 1 16,25-1-16,-25 1 0,0 0 15,0-1-15,0 1 16,0-25-16,24 24 0,-24-23 16,0 23-16,0-24 15,0 25-15,0-1 0,0-23 16,0 23-1,0 1-15,0-1 0,0 1 16,0 0 0,0-1-1,0 1 1,-24 24 0,24-25-1,-25 25 1,1-24-1,0 24 1,-1 0 0,1 0-1,-1-25-15,1 25 16,-1 0-16,1 0 16,0 0-16,-1 0 0,1 0 15,-25 25-15,25-25 0,-25 0 16,24 0-16,-24 24 15,25-24-15,-25 0 0,0 0 16,25 0-16,-25 0 16,0 0-16,25 0 0,-1 0 15,1 0-15,-1 0 0,1 0 16,0 0-16,-1 0 16,1 0-16,-1 0 0,-24 0 15,25 0-15,0 0 16,-1 0-16,1 0 0,-25 0 15,25 0-15,-1 0 0,-24 0 16,25 0-16,-49 25 16,24-25-16,24 0 15,1 0-15,-25 0 16,25 0-16,-1 0 0,1 0 16,-1 0-16,1 0 0,0 0 15,24 24-15,-25-24 16,1 0-16,-1 0 0,1 0 15,-1 0-15,1 25 16,0-25-16,-1 0 16,1 0-16,-1 0 15,1-25 1,-1 25 15,1 0-15,0 0-1,-1 0 17,50 0 15</inkml:trace>
  <inkml:trace contextRef="#ctx0" brushRef="#br0" timeOffset="-17670">4694 11063 0,'0'-24'16,"25"24"15,-1 0-31,1 0 0,-1 0 16,25 0-16,0 0 16,0 0-16,24 24 0,0-24 15,0 0-15,1 0 0,23 0 16,1 0-16,0 25 15,-1-25-15,1 0 0,0 0 16,-25 0-16,25 0 16,-25 0-16,0-25 0,1 25 15,-1 0-15,0 0 0,-24-24 16,0 24-16,0 0 16,-25 0-16,25 0 0,-25 0 15,1 0 1</inkml:trace>
  <inkml:trace contextRef="#ctx0" brushRef="#br0" timeOffset="-17184">4792 11234 0,'24'0'16,"25"0"-16,0 0 0,24 0 16,-24 0-16,25 0 15,23 25-15,1-25 0,24 0 16,-24 0-16,24 0 0,0 24 15,0-24-15,-24 0 16,24 0-16,-24 0 0,-25 0 16,0 0-16,0 25 15,-24-25-15,0 0 0,0 0 16,0 0-16,0-25 0,-25 25 16,1 0-16,-1 0 15,0-24-15</inkml:trace>
  <inkml:trace contextRef="#ctx0" brushRef="#br0" timeOffset="-16758">4694 11454 0,'49'0'16,"24"0"-16,1 0 16,-1 0-16,0 0 0,25 0 15,-25 25-15,25-25 0,0 0 16,-1 0-16,1 0 16,0 0-16,-1 0 0,-23 0 15,23 0-15,-23 0 16,-26 0-16,26 0 0,-25 0 15,-1 0-15,-23 0 16,24 0-16,-25 0 0,1 0 16,-1 0-16,0 0 0</inkml:trace>
  <inkml:trace contextRef="#ctx0" brushRef="#br0" timeOffset="-16404">4743 11674 0,'49'0'0,"24"0"0,1 0 16,-1 0-16,0 0 0,25 0 16,0 0-16,-1 0 15,-24 0-15,25-24 0,0 24 16,-25 0-16,25 0 15,-25 0-15,0-25 0,-24 25 16,0 0-16</inkml:trace>
  <inkml:trace contextRef="#ctx0" brushRef="#br0" timeOffset="-13907">4719 11332 0,'0'-24'16,"-25"24"15,1 0-16,0 0 1,-1 0-16,1 0 16,-1 0-16,25 24 15,-24-24-15,-1 0 0,1 0 16,0 0-16,-1 0 16,1 0-16,-25 0 0,24 0 15,-23 0-15,-1 0 16,24 0-16,-23 24 0,-1-24 15,0 0-15,0 0 0,25 0 16,-25 0-16,24 0 16,-24 0-16,25 0 0,0 0 15,-1 0-15,1 0 16,-1 0-16,1 0 16,-1 0-16,1 0 15,0 0 1,-1 0 31,25-24-32,0 0 17,0-1-1,25 25-31,-25-24 15,24 24 1,-24-25-16,24 1 16,-24 0-16,25-1 0,-25 1 15,0-1-15,24 1 16,-24-25-16,25 25 0,-25-25 16,24-25-16,1 26 15,-25-26-15,24 1 0,-24 0 16,24-25-16,1 25 0,-25-25 15,0 25-15,24-25 16,-24 0-16,0 25 0,25-24 16,-25-1-16,0 0 15,24 0-15,1-24 0,-25 25 16,24-1-16,-24 0 0,24 1 16,-24 23-16,0-23 15,0 23-15,25 25 0,-25-24 16,0 0-16,0 24 15,0 0-15,0-24 0,0 24 16,0 0-16,0 0 0,0 1 16,0 23-16,0-24 15,0 0-15,24 1 0,-24-1 16,0 0-16,0 0 16,25 0-16,-25 0 0,0 1 15,0-26-15,0 25 0,0 1 16,0-1-16,0-25 15,0 26-15,0-1 0,0 0 16,-25 0-16,25 0 16,0 0-16,0 1 0,-24 23 15,24-24-15,0 25 0,0-25 16,0 25-16,-25-25 16,25 24-16,0-24 0,0 25 15,-24 0-15,24-1 16,0-24-16,0 25 0,0-1 15,0 1-15,0 0 0,0-1 16,0 1-16,0-25 16,-24 25-16,24-1 0,0-24 15,0 25-15,0-1 16,0-23-16,0 23 0,0 1 16,0-1-16,0-24 0,0 25 15,0 0-15,0-1 16,0 1-16,0-1 0,0 1 15,0 0-15,0-1 16,0 1-16,0-1 0,24-24 16,-24 25-16,0 0 0,0-1 15,24 1-15,-24-1 16,0 1-16,0-1 16,0 1-1</inkml:trace>
  <inkml:trace contextRef="#ctx0" brushRef="#br0" timeOffset="-12304">7234 8841 0,'-24'0'47,"0"0"31,-1 0-47,1 0-15,-1 0-16,1 0 16,-1 0-1,1 0-15,0 0 0,-1 0 16,-24 0-16,0 0 16,25 0-16,-49 24 0,24-24 15,0 0-15,-24 0 16,24 0-16,-24 0 0,-1 0 15,26 0-15,-26 0 0,25 0 16,1 0-16,-1 0 16,0-24-16,-24 24 0,24 0 15,0 0-15,0 0 0,0 0 16,0 0-16,-24 0 16,24 0-16,0 0 0,-24 0 15,24 24-15,0-24 16,1 0-16,-26 0 0,50 0 15,-25 0-15,0 0 0,25 0 16,-25 0-16,25-24 16,-25 24-16,24 0 0,1 0 15,-1 0-15,1 0 16,0 0-16,-1 0 0,-24 0 16,25 0-16,0 0 0,-1 24 15,1-24-15,-1 0 16,1 0-16,-1 0 0,1 0 15,0 0-15,-1 0 16,1 0 0,-1-24-16,1 24 15,-1 0 1,1 0-16,0 0 0,-1 0 16,1 0-1,-1 0-15,1 0 0,-1 0 16,1 0-16,0 0 15,-1 0 1,1 0 0,-1 0-16,1 0 15,-1 24 1,50-24 31,-1 0-47,1 0 0</inkml:trace>
  <inkml:trace contextRef="#ctx0" brushRef="#br0" timeOffset="-11079">7308 8206 0,'-25'0'16,"1"0"31,-1 0-47,1 0 15,0 0-15,-25 0 16,24 0-16,1 0 0,-25 0 16,0 0-16,0 0 15,0 0-15,1 0 0,-1 0 16,0 0-16,-24 0 0,24 0 15,-24 0-15,-1 0 16,1 0-16,0 0 0,-1 0 16,1 0-16,0 24 15,0-24-15,24 0 0,-24 0 16,-1 0-16,25 0 0,1 0 16,-26-24-16,25 24 15,1 0-15,-1 0 0,0 0 16,0 0-16,0 0 15,0 0-15,1 0 0,-1 0 16,-25 0-16,26 24 0,-1-24 16,0 0-16,0 0 15,25 0-15,-25 0 0,24 0 16,1 0-16,-1 0 16,1 0-16,0 0 0,-1-24 15,1 24-15,-1 0 0,1 0 16,0 0-1,-1 0-15,-24 0 0,25 0 16,-1 0-16,1 0 16,0 0-16,-1 0 0,1 0 15,-1 0-15,1 0 16,-1 0 0,1 24-16,0-24 15,-1 0 1,1 0 15,-1 0-15,1 0-1,73 0 17,-25-24-17</inkml:trace>
  <inkml:trace contextRef="#ctx0" brushRef="#br0" timeOffset="-9892">7527 7302 0,'-24'0'16,"0"0"-16,-1 0 15,1 0-15,-1 0 16,1 0-1,0 0-15,-1 0 16,1 0-16,-1 0 16,1 0-16,-25 0 15,0 0-15,0 0 0,0 25 16,-24-25-16,0 0 16,0 0-16,-1 24 0,1-24 15,0 0-15,0 0 16,-25 25-16,25-25 0,-1 0 15,-23 0-15,23 0 0,-23 0 16,23 0-16,1 0 16,0 0-16,0 0 0,-1 0 15,1 0-15,24 0 0,0 0 16,-24 0-16,49 0 16,-25 0-16,0 0 0,0 0 15,25 0-15,-25 0 16,24 0-16,-23 24 0,-1-24 15,24 0-15,-24 0 0,1 0 16,23 0-16,-24 0 16,1 0-16,23 0 0,-24 0 15,25 0-15,-1 0 16,1 0-16,0 0 0,-1 0 16,1 0-1,-1 0 1,1 0-16,-1 0 15,1 0-15,0 0 16,-1 0-16,1 24 0,-1-24 16,1 0-16,-1 0 15,1 0-15,0 0 0,-1 0 16,1 0-16,-1 0 16,1 0-1,24-24 1,-25 24 62</inkml:trace>
  <inkml:trace contextRef="#ctx0" brushRef="#br0" timeOffset="-7403">3009 5397 0,'0'-24'0,"-24"24"16,-1 24 15,25 1-16,-24-1 1,24 1 0,0-1-16,0 0 15,0 1-15,-25-1 0,25 25 16,0-25-16,0 1 16,0-1-16,0 25 0,0-24 15,0 23-15,0-23 16,0-1-16,0 1 0,0-1 15,-24 1-15,24-1 0,0 0 16,24 1 15,1-25-31,-1 0 0,1 0 16,-1-25 0,1 25-16,-1 0 15,0 0-15,1 0 16,-1 0-16,1 0 0,24 0 15,-1 0-15,-23 0 0,48 0 16,-24 0-16,0 0 16,24 0-16,-24 0 0,24 0 15,-24-24-15,24 24 16,1 0-16,-26 0 0,26 0 16,-25-24-16,24 24 0,-24 0 15,24 0-15,-24 0 16,24-25-16,-24 25 0,24 0 15,-24 0-15,0 0 16,0 0-16,0 0 0,-1 0 16,1-24-16,-24 24 0,24 0 15,-1 0-15,-23 0 16,24 0-16,-1 0 0,-23 0 16,24 0-16,0 0 15,-25 0-15,0 0 0,25 0 16,-24 0-16,-1 0 0,1-25 15,-1 25-15,0 0 16,1 0-16,-1 0 16,-24-24 15,0-1 0,0 1 0,0 0-31,0-1 16,0 1-16,0-1 0,0 1 16,0-1-16,-24-23 15,24 23-15,0 1 0,0-1 16,0-23-16,0 23 16,0 1-16,0-1 0,0 1 15,0-1-15,0 1 16,0 0-16,0-1 15,-25 25-15,25-24 16,0-1 0,0 1-16,0-1 31,0 1 31,-24 24-46,0 0 0,-1 0-16,1 0 15,-1 0-15,-24 0 0,25 0 16,-25 0-16,0 0 16,0 0-16,1 0 0,-1 24 15,0-24-15,0 0 16,0 0-16,0 0 0,1 0 15,-1 0-15,24 0 0,-24 0 16,1 0-16,-1 0 16,24 0-16,-24 0 0,25 0 15,0 25-15,-25-25 16,24 0-16,1 0 0,-25 0 16,25 0-16,-1 0 0,1 0 15,-1 0-15,1 0 16,-25 0-16,25 0 0,-1 0 15,1 0-15,-1 0 16,1 0-16,0 0 0,-1 0 16,1 0-16,-1 0 15,1 0-15,-25 0 0,25 0 16,-1 0-16,-24 0 0,1 0 16,23 0-16,1 24 15,-25-24-15,24 0 0,1 0 16,0 0-16,24 25 0,-25-25 15,1 0-15,-1 0 16,1 0-16,-1 0 16,1 0-1,0 0 1,-1 0 0,1 0-1,-1 0-15,1 24 16,-1-24-1,1 0-15,0 0 16,-1 0-16,25 25 31,-24-25-31,-1 24 47,1 0-16,24 1-31,-25-25 16,25 24 0,0 1 31</inkml:trace>
  <inkml:trace contextRef="#ctx0" brushRef="#br0" timeOffset="-5224">3058 5348 0,'-24'0'0,"24"25"16,0-1 0,24-24-1,0 25 1,1-25-16,-1 24 15,1-24-15,-1 0 0,1 24 16,-1-24-16,0 0 16,1 25-16,-1-25 0,1 0 15,-1 0 1,1 0-16,-1 0 0,0 0 16,1 0-16,-1 0 15,1-25 1,-1 25-16,0 0 0,-24-24 15,25 24-15,-25-24 0,24 24 16,1-25-16,-1 25 16,1 0-16,-1-24 15,0 24-15,1 0 16,24 0-16,-25 0 0,1 0 16,-1 24-16,25-24 0,-25 0 15,1 25-15,-1-25 16,1 0-16,-1 24 0,0-24 15,1 0-15,-1 24 16,1-24-16,-1 0 16,1 0-16,-1 0 15,0 0-15,1-24 16,-1 24-16,1-24 16,-1 24-16,0 0 15,-24-25-15,25 25 0,-1 0 16,1 0-16,-1 0 15,1 0-15,-1 0 16,0 0-16,1 25 0,24-25 16,-25 0-16,1 24 15,-1-24-15,0 0 0,1 0 16,-1 0-16,1 0 0,-1 0 16,0 0-16,1 0 15,-1 0-15,1 0 0,-1 0 16,1-24-16,-1 24 15,0-25-15,1 1 16,-1-1 0,1 25 15,-1 0-15,-24 25-16,25-25 15,-1 24-15,0-24 16,1 0-16,-1 25 15,1-25-15,-1 0 16,1-25 0,-1 25-16,0-24 15,-24-1 1,25 25-16</inkml:trace>
  <inkml:trace contextRef="#ctx0" brushRef="#br0" timeOffset="-4135">2789 5641 0,'25'0'16,"-1"0"-1,1 0 1,-1 0-16,0 0 15,1 0-15,-1 0 16,1 0-16,-1 25 16,1-1-16,-1-24 15,0 25-15,1-1 0,-1 1 16,1-25-16,24 24 16,-25 0-16,0-24 0,1 0 15,-1 25-15,1-25 0,-1 0 16,1 0-16,-1-25 15,0 25-15,1-24 0,-1 24 16,1-24-16,-1 24 0,1-25 16,-1 25-16,0-24 15,1-1-15,-1 1 16,1 24-16,-1-25 16,0 25-16,25 0 0,-24 0 15,-1 0-15,25 25 0,-25-25 16,25 24-16,-24-24 15,24 25-15,-25-25 0,25 24 16,-25 1-16,1-25 16,23 24-16,-23-24 0,-1 0 15,25 0-15,-24 0 0,-1 0 16,0 0-16,1 0 16,-1 0-16,1-24 0,-1 24 15,1-25-15,-1 1 0,0 24 16,1-25-16,-1 25 15,1-24-15,-1 24 16,1 0 0,-1 0-16,0 0 15,1 0-15,-1 0 16,1 0-16,-1 0 16,1 0-16,-1 0 0,0 0 15,1 0-15,-1 0 16,1 0-16,-1 0 0,0 0 15,1 0-15,-1 0 16,1 0-16,-1 0 0,-24-25 16,25 25-16,-1-24 15,0 24 1,-24-24-16,25 24 16,-1-25-16,1 1 15,-1 24-15,1-25 16,-1 25-16,0 0 15,1 0 1,-25 25 0</inkml:trace>
  <inkml:trace contextRef="#ctx0" brushRef="#br0" timeOffset="3253">5427 5495 0,'0'24'32,"24"-24"-17,1 25 1,-25-1-16,24-24 0,1 25 16,-1-1-16,-24 25 15,25-25-15,-1 1 0,-24-1 16,24 1-16,-24-1 15,25 0-15,-1-48 47,-24 0-47,0-1 0,49-24 16,-49 25 0,25-25-16,-1 0 0,-24 25 15,24-1-15,1-23 0,-1 23 16,-24 1-1,0 48 17</inkml:trace>
  <inkml:trace contextRef="#ctx0" brushRef="#br0" timeOffset="3744">5916 5446 0,'0'24'31,"0"1"-15,24-25 0,-24 24-16,0 1 0,0-1 15,24 1-15,-24-1 16,0 0-16,0 25 0,0-24 15,0-1-15,0 1 16,0-1-16,0 0 0,25 1 16,-25-50-1,0 1 1,0 0-16,0-1 16,0 1-16,0-25 15,0 24-15,0-23 0,0 23 16,0-24-16,24 25 0,-24-1 15,25-23-15,-1 23 16,0 1-16,1 24 16,-1 0-16,1 0 0,-25 24 15,24-24-15,1 25 16,-25-1-16,0 0 0,0 1 16,0-1-1,-25-24-15,1 25 16,-1-25-16,1 0 0,-1 0 15,1 0 1,0 0-16,24-25 0,-25 25 16</inkml:trace>
  <inkml:trace contextRef="#ctx0" brushRef="#br0" timeOffset="4195">6477 5690 0,'0'-24'15,"0"-1"1,0 1-16,0 0 15,0-1 1,-24 1 0,-1 24-1,1 0-15,0 24 0,-1 1 16,1-25 0,24 24-16,0 0 15,0 1 1,0-1-16,24-24 0,1 25 15,-1-25-15,0 24 0,1 1 16,-1-25-16,1 24 16,-1-24-16,1 24 15,-25 1 1,-25-25-16,1 0 16,-1 0-16,1 0 0,-25 0 15,0 0-15,0 0 16,0 0-16,1-25 0</inkml:trace>
  <inkml:trace contextRef="#ctx0" brushRef="#br0" timeOffset="6696">3058 5690 0,'-24'-24'15,"-1"24"17,1 0-17,-1 0 1,1 0-16,-1 0 0,1 0 16,-25 0-16,0 0 15,1 24-15,-1-24 0,0 0 16,0 0-16,-24 0 0,24 0 15,0 25-15,0-25 16,0 0-16,25 0 0,0 0 16,-1 0-16,1 0 0,-1 0 15,1 0 1,48-25 31,1 1-32</inkml:trace>
  <inkml:trace contextRef="#ctx0" brushRef="#br0" timeOffset="7711">3082 4494 0,'0'-25'15,"0"1"32,-24 24-31,0 0-16,-1 0 15,1 0-15,-1 0 0,-24-25 16,25 25-16,-25 0 16,0 0-16,1 0 0,-1-24 15,-25 24-15,26 0 16,-1 0-16,0 0 0,0 0 16,0 0-16,0 0 0,25 0 15,0 0-15,-1 0 16,1 0-16,-1 0 0,1 0 31,24 24 94,24-24-125,-24 25 0,0-1 16,25 1-1,-25-1-15,0 25 0,0-25 16,24 1-16,-24 24 0,0-1 16,25-23-16,-25 24 15,0-1-15,0 1 0,0 0 16,0-24-16,0 23 0,0-23 15,0 24-15,0-25 16,24 1-16,-24-1 0,0 25 16,0-25-16,0 1 15,0-1-15,0 1 0,0-1 16,0 0-16,0 1 0,0-1 16,0 1-16,0-1 15,0 1-15,0-1 0,0 0 16,0 1-1,-24-25 64,-1 0-48</inkml:trace>
  <inkml:trace contextRef="#ctx0" brushRef="#br0" timeOffset="8293">2301 5275 0,'-25'25'16,"25"-1"-16,0 0 16,0 1-1,0-1-15,0 1 16,0-1-16,0 1 16,0-1-16,0 0 15,0 1-15,0-1 16,-24 1-16,24-1 0,0 0 15,-24 1 1,24-1-16,0 1 16,-25-25-1,25-25 17,25 25-17</inkml:trace>
  <inkml:trace contextRef="#ctx0" brushRef="#br0" timeOffset="9144">2325 4274 0,'-24'0'63,"-1"0"-63,1 24 31,24 1 0,0-1 1,-24-24-17,24 24 1,-25-24-16,25 25 15,0-50 48,0 1-47,0 0-16,25-1 15,-25 1-15,24-25 0,-24 24 16,0-23-16,24-1 0,-24 0 15,0 0-15,0 0 16,0 0-16,0 1 0,0-1 16,0 0-16,0 0 15,-24 0-15,24 25 0,0-25 16,0 25-16,0-1 0,0 1 16,0-1-1,0 1 1</inkml:trace>
  <inkml:trace contextRef="#ctx0" brushRef="#br0" timeOffset="10429">1886 2760 0,'0'-25'15,"-25"25"-15,25-24 16,-24 24 0,24 24-1,0 1 1,0-1-16,0 0 0,-25 25 15,25-24-15,0 23 16,0-23-16,0 24 0,-24-25 16,24 25-16,0-25 0,0 1 15,0 24-15,0-25 16,0 1-16,0-1 0,0 0 16,0 1-1,0-1 1,0 1-1,24-25 1,-24 24-16,25 1 16,-1-25-1,1 0-15,-1 0 16,25 0-16,-25 0 0,25 0 16,0 0-16,0 0 15,0 0-15,0 0 0,24 0 16,0 0-16,0 0 15,1 0-15,-1 0 0,0 0 16,1 0-16,-1 0 0,0 0 16,0 0-16,-24 0 15,24 0-15,1 0 0,-25 0 16,-1 0-16,1 0 0,-24 0 16,24 0-16,-1 24 15,-23-24-15,24 0 0,-25 24 16,1-24-16,23 0 15,-23 0-15,-1 0 0,1 0 16,-1 0-16,0 0 0,1 0 16,-25-24-1,24 24-15,-24-24 16,0-1 0,-24 25-16,24-24 15,-25 24-15,25-25 16,0 1-1,0-1-15,-24 1 0,24-25 16,0 25-16,0-25 16,0 0-16,-24 25 0,24-25 15,0 0-15,0 24 0,0-23 16,-25 23-16,25 1 16,0-1-16,0 1 0,0 0 15,0-1-15,0 1 16,0-1-16,0 1 0,0-1 15,0 1 1,0 0 0,0-1-1,-24 25 1,-1-24-16,1 24 16,0 0-1,-1 0-15,1-25 16,-1 25-16,1 0 0,-1 0 15,-23 0-15,-1 0 0,0 0 16,-24 25-16,-1-25 16,1 0-1,0 24-15,-1-24 0,1 25 0,0-25 16,0 24-16,24-24 0,0 24 16,0-24-16,0 0 15,0 25-15,25-25 0,-25 0 16,25 0-16,-25 24 0,0-24 15,25 0-15,-25 0 16,24 0-16,-23 0 0,23 0 16,1 0-16,-1 0 15,1 0-15,24 25 16,24-25 15,-24 24-31</inkml:trace>
  <inkml:trace contextRef="#ctx0" brushRef="#br0" timeOffset="11070">2350 2857 0,'0'-24'16,"0"-1"-1,-25 1 1,1 24 0,0 0-1,-1 0-15,1 0 16,-1 0-16,-24 24 0,25 1 15,0-25-15,-1 24 0,1 1 16,-1-1-16,25 1 16,0-1-16,25 0 15,-1-24-15,1 25 16,23-1-16,-23-24 16,-1 25-16,1-25 0,-1 0 15,-24 24-15,25-24 16,-1 0-16,-24 24 0,0 1 15,0-1 1,-24 1 0,-1-1-16,1-24 15,-1 0-15,1 0 16,-1 25-16,1-25 0,0 0 16,48 0 15</inkml:trace>
  <inkml:trace contextRef="#ctx0" brushRef="#br0" timeOffset="11532">2570 2882 0,'-25'-25'32,"25"50"-1,0-1-31,25-24 16,-25 25-16,0-1 15,24 0-15,-24 1 0,0-1 16,24 25-16,-24-25 15,0 1-15,25-1 0,-25 1 16,0-1-16,24 1 16,-24-1-1,25-24 1,-25-24 0,0-1-16,24 1 15,-24-1-15,25-24 16,-25 25-16,0 0 15,24-25-15,-24 24 0,0-23 16,24 23-16,-24 1 16,0-1-16,0 1 0,25-1 15,-1 50 17</inkml:trace>
  <inkml:trace contextRef="#ctx0" brushRef="#br0" timeOffset="12103">3009 2857 0,'0'25'16,"-24"-25"-1,24 24 1,0 0 0,0 1-16,0-1 0,0 25 15,0-24-15,24 23 16,-24-23-16,0 24 0,0 0 16,0-25-16,0 0 0,0 1 15,0-1-15,0 1 16,25-25-16,-25-25 31,0 1-15,24-1-16,-24 1 15,0 0-15,0-25 0,0 24 16,0-24-16,24 25 0,-24-25 16,0 0-16,0 0 15,0 25-15,0 0 0,0-1 16,0 1-16,0-1 0,25 25 31,-1 0-31,1 25 16,-25-1-16,24 1 15,1-1-15,-25 0 0,24 1 16,-24-1-16,0 1 0,0-1 16,-24-24-16,-1 25 15,1-25-15,-25 24 0,0-24 16,25 0-16,-25 0 15,0 0-15,0 0 0,25 0 16,-1-24-16,1 24 0</inkml:trace>
  <inkml:trace contextRef="#ctx0" brushRef="#br0" timeOffset="14333">1861 3175 0,'-24'0'31,"-1"0"-16,1 0 1,0 0-16,-1 0 16,1 0-16,-1 0 0,1 0 15,0 0-15,-25 0 16,24 0-16,1 0 0,-25 24 16,25-24-16,-1 0 15,-24 0-15,25 0 0,-1 0 16,-23 0-16,23 0 0,1 0 15,-1 0-15,1 0 16,-1 0-16,1 0 31,0 0 16,24-24-16,0-1 16,0 1-15,24 24-32,-24-25 0,0 1 15,0 0 1,0-1-16,0 1 15,0-1-15,0 1 0,24-25 16,-24 25-16,0-25 16,0 0-16,0 0 0,0 0 15,0 0 1,0-24-16,0 24 0,0 0 0,0 1 16,-24-1-16,24 0 0,0 0 15,0 0-15,-24 0 16,24 1-16,0-1 0,0 24 15,0-24-15,24 25 0,-24-25 16,0 25-16,0-1 16,0 1-16,0-1 0,0 1 15,0 0-15,0-1 16,0 1-16,0-1 16,0 1-16,0 0 15,0-1 1,0 1-16,0-1 0,0 1 15,0-1 1,0 1-16,24 0 16,-24-1-1,0 1 1,0-1 0,0 1-1,0-1 1</inkml:trace>
  <inkml:trace contextRef="#ctx0" brushRef="#br0" timeOffset="16831">738 1221 0,'-25'0'32,"25"24"46,-24 1-78,24-1 15,-24 1-15,24-1 0,-25 25 16,25 0-16,-24 0 0,24-25 16,-25 25-16,25-25 15,0 25-15,-24-25 0,24 1 16,0-1-16,0 1 0,-25-1 15,25 1-15,0-1 16,0 0-16,0 1 16,0-1-16,0 1 15,25-25 1,-1 0 15,1 0-31,-25-25 0,24 25 16,1 0-16,23 0 15,-23-24-15,24 24 0,0 0 16,-1 0-16,1 0 0,0-25 16,24 25-16,-24 0 15,24 0-15,-24 0 0,0 0 16,24 0-16,-24 0 16,0 0-16,0 0 0,0 0 15,0 0-15,-1 0 0,1 0 16,0 0-16,0 0 15,0 0-15,0-24 0,-25 24 16,25 0-16,0 0 16,-25 0-16,25 0 0,-24 0 15,-1 0-15,0 0 0,1 0 16,-1 0-16,1 0 16,-1 0-1,1 0 16,-25-24-15,24 24 0,-24-25-1,24 25-15,-24-24 16,25 24-16,-25-25 16,24 1-16,-24-1 15,25 25-15,-25-24 16,0 0-16,24-1 0,-24-24 15,0 25-15,0 0 0,0-1 16,0-24-16,0 25 16,24-25-16,-24 25 0,0-1 15,0 1-15,0-1 16,0 1-16,0-1 0,0 1 16,0 0-16,0-1 15,-24 25 1,24-24-16,-24-1 15,24 1 1,-25 0 0,1-1-1,-1 25 17,1 0-17,0 0-15,-1 0 16,1 0-16,-1 0 15,1 0 1,-1 0-16,1 0 0,0 0 16,-1 0-16,1 0 15,-25 0-15,0 0 0,0 0 16,0 0-16,0 25 0,-24-25 16,24 0-16,-24 24 15,24-24-15,-24 0 0,24 24 16,0-24-16,0 0 0,1 0 15,23 0-15,-24 0 16,25 0-16,-25 0 0,25 0 16,-1 0-16,-24 0 15,25 0-15,-25 0 0,25 0 16,-1 0-16,1 0 16,-25 0-16,25 0 0,-1 25 15,1-25-15,-1 0 16,1 0-1,-1 0-15,1 0 16,0 24 15,-1-24-15,25 25 15,0-1 0,25-24-31,-25 24 32,0 1-1,0-1-15,0 1-1,0-1 1,24-24-1,-24 25-15,24-25 16,-24 24-16,25-24 47,-50 0 0</inkml:trace>
  <inkml:trace contextRef="#ctx0" brushRef="#br0" timeOffset="18412">958 1416 0,'-25'0'0,"25"25"63,0-1-48,0 1 1,0-1-16,0 0 16,0 1-1,0-1-15,0 1 0,0-1 16,0 0-16,-24 1 16,24-1-16</inkml:trace>
  <inkml:trace contextRef="#ctx0" brushRef="#br0" timeOffset="18790">811 1563 0,'0'-25'16,"-24"25"-16,-1-24 0,1 0 15,24-1 1,0 1-16,24-1 15,-24 1-15,25 24 0,-1-25 16,1 25-16,23 0 16,-23-24-16,-1 24 0,25 0 15,-25 0-15,1 24 0,-1 1 16,1-25-16,-1 24 16,1 1-16,-25-1 0,24 1 15,-24-1-15,0 0 16,-24 1-16,-1-1 0,1 1 15,-1-1-15,-24 1 16,25-25-16,-25 24 0,25-24 16,-1 24-16,1-24 0,0 0 15,-1 0-15,1 0 16,24-24-16,0 0 16,24-1-1</inkml:trace>
  <inkml:trace contextRef="#ctx0" brushRef="#br0" timeOffset="19075">1275 1441 0,'0'24'63,"0"1"-63,0-1 15,0 0-15,0 1 16,0-1-16,0 1 0,0-1 16,0 1-16,0-1 15,-24-24-15</inkml:trace>
  <inkml:trace contextRef="#ctx0" brushRef="#br0" timeOffset="19218">1251 1245 0,'-25'-24'0,"1"24"16,24 24-1</inkml:trace>
  <inkml:trace contextRef="#ctx0" brushRef="#br0" timeOffset="19576">1422 1465 0,'0'25'15,"0"-1"32,24-24-47,-24 24 16,0 1-16,0-1 0,0 1 16,0-1-16,0 1 15,0-1 1,0-48 15,0-1-15,0 1-16,0-1 15,0 1-15,0-1 16,25 1-16,-25 0 0,24 24 16,0-25-16,1 25 0,-1-24 15,1 24-15,-1 0 16,1 24-16</inkml:trace>
  <inkml:trace contextRef="#ctx0" brushRef="#br0" timeOffset="20782">787 1465 0,'-25'0'47,"-24"0"-16,25 25-31,0-25 16,-1 0-16,-24 0 0,25 24 16,-25-24-16,25 0 15,-1 0-15,-24 0 0,0 0 16,25 24-16,0-24 0,-1 0 15,1 0-15,-1 0 16,25-24 15,25 24-15,-25-24-16,24 24 16,-24-25-1,0 1-15,0-1 16,0 1-16,0-1 15,0 1-15,0 0 0,0-1 16,0 1-16,0-25 0,0 24 16,0-23-16,0-1 15,0 0-15,0 25 0,0-25 16,0 24-16,0-24 16,0 25-16,0 0 0,0-1 15,0 1-15,0-1 16,0 1-1,0-1 17,25 25-1</inkml:trace>
  <inkml:trace contextRef="#ctx0" brushRef="#br0" timeOffset="22228">201 220 0,'0'-25'31,"-25"25"0,1 25 0,-1-25-15,25 24-16,0 0 0,0 1 16,-24-1-16,24 25 15,0-25-15,0 1 0,0 24 16,0-25-16,0 1 15,-25-1-15,25 25 0,-24-25 16,24 1-16,0-1 16,-24-24-16,24 25 15,-25-25-15,25 24 16,0 0 0,0 1-1,0-1-15,0 1 16,25-25-16,-25 24 15,24-24-15,-24 25 0,24-25 16,1 0-16,-1 0 0,1 0 16,24 0-16,-25 0 15,25 0-15,0-25 0,0 25 16,-1-24-16,1 24 16,0 0-16,0 0 0,0-25 15,0 25-15,-1 0 16,26 0-16,-25-24 0,24 24 15,-24 0-15,-1 0 0,26 0 16,-25-25-16,24 25 16,-24 0-16,0 0 0,-1 0 15,1 0-15,0 0 16,0 25-16,-25-25 0,25 0 16,-24 0-16,24 0 0,-25 0 15,0 24-15,1-24 16,-1 0-16,1 0 15,-1 0 1,0-24-16,-24-1 16,0 1-1,0 0 1,0-1-16,0 1 16,0-1-16,0 1 15,0-25-15,0 25 16,0-1-16,0 1 0,0-25 15,0 24-15,25-23 16,-25 23-16,0-24 0,0 25 16,0 0-16,0-1 15,0 1-15,0-1 0,0 1 16,0-1 0,-25 25-16,25-24 15,0 0-15,-24-1 31,0 25-15,-1-24 0,1 24-16,-1 0 15,-23 0-15,23 0 0,-24 0 16,-24 0-16,24 0 0,-24 24 16,0-24-16,-1 0 15,1 25-15,0-25 0,-25 0 16,25 0-16,0 0 15,-1 24-15,1-24 0,24 0 16,-24 0-16,24 0 0,0 24 16,0-24-16,25 0 15,0 0-15,-25 0 0,24 0 16,1 0-16,24 25 16,-25-25-16,1 0 0,0 0 15,-1 0-15,25 24 16,-24-24-16,-1 0 15,25 25 1</inkml:trace>
  <inkml:trace contextRef="#ctx0" brushRef="#br0" timeOffset="23015">469 342 0,'0'24'0,"0"0"32,0 1-17,0-1-15,0 1 16,0-1-16,0 1 0,0-1 16,0 0-16,0 1 0,-24-1 15,24 1 1,0-50-1,0 1 1,0-1-16,24 1 16,-24 0-16,0-1 15,0-24-15,25 25 16,-25-1-16,0 1 0,24 0 16,-24-1-16,24 1 15,1-1-15,-1 25 0,1-24 16,-1 24-16,1-24 15,-1 24-15,0 0 0,25 0 16,-24 0-16,-1 24 0,1 0 16,-25 1-1,0-1-15,-25 1 16,1-25-16,-1 24 0,1 0 16,-1 1-16,1-1 15,0 1-15,-1-25 0,25 24 16,-24-24-16,24 25 15,24-1 1,1-24 0,-1 0-16,0 0 15,1 0-15,-1 0 0,1 0 16,-1 0 0,-24 24-16,25-24 0,-50 25 15,1-25 1,-25 24-16,24 1 15,1-25-15,-25 24 0,25-24 16,-1 0-16,1 25 16,-1-25-16,1 0 0,24-25 15,0 1 1</inkml:trace>
  <inkml:trace contextRef="#ctx0" brushRef="#br0" timeOffset="23423">1080 415 0,'24'0'16,"-24"-25"-16,-24 25 31,-1 0-15,1 25-16,0-25 0,-1 24 15,1 1-15,-1-25 16,25 24-16,-24 1 0,24-1 16,0 0-16,0 1 15,24-25 1,1 0-16,-1 0 16,1 0-16,-1 0 15,0-25 1,1 25-16,-25-24 0,0 0 15,24-1-15,-24 1 16,0-1-16,0 1 0,-24 24 16,24-25-16,-25 25 15,25-24-15,-24 24 0,0 0 16,24 24-16,0 1 16,24-25-1</inkml:trace>
  <inkml:trace contextRef="#ctx0" brushRef="#br0" timeOffset="23874">1300 439 0,'0'-24'0,"0"0"31,-25 24-15,1 0-1,24 24-15,-25-24 16,1 24-16,24 1 16,0-1-16,-25-24 15,25 25-15,0-1 0,0 0 16,0 1 0,25-25-16,-1 0 46,-24-25-30,25 25-16,-25-24 16,24 24-16,1-24 15,-1 24-15,0 0 16,-24-25 0,25 25-16,-1 25 15,-24-1 16,25-24-31,-25 24 0,0 1 32</inkml:trace>
  <inkml:trace contextRef="#ctx0" brushRef="#br0" timeOffset="24262">1422 513 0,'0'-25'0,"0"1"16,0-1 0,24 25-16,1 25 31,-25-1-15,24 1-16,0-1 15,1 0-15,-25 1 16,24-25-16,-48 0 31,24-25-15,-25 25-16,25-24 0,-24 0 15,24-1-15,0 1 16,0-1-16,24 1 0,-24-1 16,25 1-16,-25 0 15,24 24-15,-24-25 0,25 25 16,-1 0-16,1 25 15,-25-1 1,0 0 0,0 1-1,-25-25-15,1 24 0,-1-24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34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832 490 0,'-24'0'62,"24"-24"-46,0 0 0,0-1 15,-25 25-31,1 0 16,0 0-1,-1 0-15,1 0 0,-1 0 16,1 25-16,-25-25 0,25 24 15,-25 0-15,24-24 16,1 25-16,0 24 0,-25-25 16,49 1-16,-25 23 0,1-23 15,24 24-15,0-25 16,0 25-16,0-25 0,0 1 16,24-1-16,1 1 15,-25-1-15,24 0 0,25 1 16,-25-1-16,1-24 15,-1 0-15,1 25 0,-1-25 16,1 0-16,23 0 0,-23 0 16,-1-25-16,1 25 15,-1-24-15</inkml:trace>
  <inkml:trace contextRef="#ctx0" brushRef="#br0" timeOffset="468">1101 735 0,'24'0'0,"-48"0"46,0 24-30,-1-24 0,25 24-16,-24-24 0,24 25 15,-25-1-15,25 1 0,-24-25 16,24 24-16,0 1 16,0-1-16,24 0 15,1-24 1,-1 0-16,1 0 15,-1 0-15,0 0 16,1 0-16,-1-24 16,-24 0-16,25 24 0,-25-25 15,24 1-15,-24-1 16,0 1-16,0-1 0,-24 1 16,24 0-16,-25 24 0,25-25 15,-24 25-15,-1 0 16,1 0-16,0 0 15,24 25 1</inkml:trace>
  <inkml:trace contextRef="#ctx0" brushRef="#br0" timeOffset="888">1663 735 0,'24'0'0,"-48"-25"31,-1 25-31,1 0 16,-1 0-1,-23 0-15,23 0 0,1 25 16,-1-25-16,1 0 15,24 24-15,0 0 16,24-24 0,1 25-16,-1-25 15,-24 24-15,25-24 0,-1 25 16,0-25-16,1 24 0,-1-24 16,-24 25-16,25-25 15,-25 24-15,-25 0 31,1-24-31,-1 0 16,1 0-16,-25 0 0,25 0 16,-1 0-16,1 0 15,0-24-15,24 0 16</inkml:trace>
  <inkml:trace contextRef="#ctx0" brushRef="#br0" timeOffset="1146">1956 515 0,'0'-25'16,"0"50"15,0-1-31,0 1 16,-25-1-16,25 0 15,0 25-15,0-24 0,0 24 16,0-1-16,0-23 16,0 24-16,0-25 0,0 25 15,0-25-15,0 1 16,25-25-16</inkml:trace>
  <inkml:trace contextRef="#ctx0" brushRef="#br0" timeOffset="1302">1883 857 0,'0'-25'0,"0"1"16,0-1-1,24 25 1,0-24-16,1 24 16,-1 0-16,1 0 15,23-24-15,-23 24 0</inkml:trace>
  <inkml:trace contextRef="#ctx0" brushRef="#br0" timeOffset="2604">100 222 0,'0'-25'0,"-25"25"0,25-24 15,0 48 1,25 1-1,-25-1-15,24 25 16,-24-25-16,0 25 16,0 0-16,-24 0 0,24 0 15,-25 0-15,1 24 0,-1-24 16,25 24-16,-24 0 16,24-24-16,0 24 0,0-24 15,0 0-15,24 0 16,-24 0-16,25 0 0,-25-25 15,24 1-15,1-25 16,-1 0-16,0 0 16,1 0-16,-1 0 0,25-25 15,-24 25-15,23-24 16,26 24-16,-25-25 0,24 25 16,0 0-16,25-24 0,-25 24 15,25 0-15,-1 0 16,1 0-16,0 0 0,0 0 15,-1 0-15,1 0 0,0 0 16,-1 24-16,1-24 16,-25 25-16,25-25 0,-25 24 15,1-24-15,-1 0 16,0 25-16,0-25 0,-24 0 16,24 0-16,-24 0 0,-24 0 15,-1 0-15,25 0 16,-49-25-16,24 25 0,-24-24 15,25 24-15,-25-25 16,0 1-16,0-1 16,0 1-16,-25 24 0,25-24 15,0-1-15,0 1 16,0-1-16,0 1 0,25-1 16,-25 1-1,0 0-15,0-1 0,0 1 16,0-25-16,0 24 0,0-23 15,0 23-15,0-24 16,0 0-16,0 1 0,0-1 16,0 0-16,-25 0 15,25 0-15,0 0 0,0 25 16,0-25-16,0 25 16,0-1-16,25 1 15,-25-1-15,-25 25 31,25-24-15,-24 24-16,0 0 31,-1 0-31,1 0 0,-1 0 16,-24-24-16,1 24 16,-1 0-16,-25 0 0,1 0 15,-24 0-15,23 0 0,-23-25 16,-1 25-16,0 0 15,-24-24-15,24 24 0,1 0 16,-1-25-16,0 25 16,1 0-16,23-24 0,-23 24 15,23 0-15,-23 0 0,23 0 16,1 0-16,0 0 16,0 0-16,-1 0 0,25 0 15,-24 24-15,24-24 16,0 25-16,1-25 0,23 0 15,1 24-15,-1-24 0,25 25 16,25-1 0</inkml:trace>
  <inkml:trace contextRef="#ctx0" brushRef="#br0" timeOffset="3390">1444 1247 0,'0'-24'15,"0"0"1,0 48 15,0 0-31,-25 1 16,25-1-16,0 1 15,0 24-15,-24-25 0,24 25 16,0 0-16,0 0 16,0-1-16,0 1 0,0 0 15,0 0-15,0-25 0,0 25 16,0-24-16,0 24 15,0-25-15,0 0 0,0 1 16,0-1-16,24 1 16,-24-1-1,25-24-15,-1 0 16,1 0-16,-1 0 16,1-24-16,-1 24 0,25 0 15,0-25-15,0 25 16,24 0-16,-24 0 0,24 0 15,0 0-15,-24 0 0,0 0 16,0 0-16,0 0 16,-25 25-16,0-25 0</inkml:trace>
  <inkml:trace contextRef="#ctx0" brushRef="#br0" timeOffset="3738">2444 1809 0,'0'-24'16,"0"48"15,0 1-15,0-1-16,0 1 16,0 23-16,0-23 15,0 24-15,0-25 0,0 25 16,0-25-16,0 25 0,25-24 15,-25-1-15,0 0 16,0 1-16,0-1 0</inkml:trace>
  <inkml:trace contextRef="#ctx0" brushRef="#br0" timeOffset="4721">2518 1834 0,'0'-25'0,"-25"25"0,25-24 16,0-1-1,0 1 1,25 24-16,-1 0 16,0-24-16,25 24 0,0-25 15,24 1-15,1-1 0,-1 25 16,25-24-16,-1-1 15,1 25-15,0 0 0,24 0 16,-25 0-16,1 0 16,0 0-16,-25 0 0,25 0 15,-25 25-15,0-25 0,1 0 16,-1 24-16,-24-24 16,-25 25-16,25-25 0,-25 0 15,-24 24-15,0 1 16,-24-25-16,24 24 15,-24 0-15,-1 1 0,1 24 16,24-25 0,-25 1-16,25-1 0,0 25 15,25-25-15,-25 1 0,24 23 16,-24-23-16,25-1 16,-25 25-16,0-24 0,24 23 15,-24-23-15,0-1 16,24 25-16,-24-24 0,0-1 15,0 0-15,0 1 0,0-1 16,0 1-16,-24-1 16,0 0-16,-1-24 15,1 0 1,-25 0-16,24-24 0,-23 24 16,-1-24-16,-24-1 0,-1 25 15,1-24-15,-25-1 16,1 25-16,-1-24 0,-24 24 15,24 0-15,0 0 16,1 0-16,23 0 0,1 0 16,24 0-16,25 0 0,-25 24 15,25-24-15,-1 0 16,25 25-16,-24-25 31,-1 0-15,1 0-16,0 0 15,-1-25 1,1 25-16,-1 0 0,25-24 16,0 0 15,0-1 31,0 1-30,0-1-1,0 1-15,25 24-1,-25-25-15,24 25 31,-24-24-31</inkml:trace>
  <inkml:trace contextRef="#ctx0" brushRef="#br0" timeOffset="5610">1541 1931 0,'0'-24'16,"-25"24"-16,25-25 15,0 50 1,25-25-1,-25 24-15,0 1 16,24-1-16,-24 25 0,0-25 16,0 25-16,0 0 15,0-24-15,0 23 0,-24 1 16,24 25-16,-25-26 16,25 1-16,-24 0 0,24 0 15,-25 0-15,25 0 0,0-1 16,-24-23-16,24 24 15,0-25-15,0 1 0,0-1 16,0 0-16,24 1 0,-24-1 16,25 1-1,-1-25-15,1 0 16,-1 0-16,0 0 16,1 24-16,-1-24 15,25 0-15,-24 25 0,-1-25 16,25 0-16,0 24 15,0-24-15,-1 24 0,26-24 16,-26 0-16,26 0 16,-25 25-16,24-25 0,-24 0 15,0 0-15,-25 0 0,25 0 16,-25 0-16,1-25 16,-1 25-16,-24-24 15,-24 24 1,24-24-1,-25 24-15</inkml:trace>
  <inkml:trace contextRef="#ctx0" brushRef="#br0" timeOffset="5886">2420 2884 0,'0'-25'0,"24"25"16,-24-24 0,0 48 15,0 1-15,0-1-16,-24 25 0,24-24 15,0 48-15,-25-24 16,25-1-16,0 26 0,0-1 15,0-24-15,0 24 16,0-24-16,0 0 0,0 0 16,0-25-16,25 1 0,-25-1 15,24-24-15</inkml:trace>
  <inkml:trace contextRef="#ctx0" brushRef="#br0" timeOffset="6528">2518 3055 0,'-25'-49'16,"25"25"-16,0-1 0,-24 1 16,24-1-16,0 1 15,0-1-15,24 25 16,1 0-16,-1-24 16,25 24-16,0 0 15,24-24-15,0 24 0,25 0 16,0 0-16,-1 0 15,25 0-15,-24 0 0,24 0 16,0 0-16,0 24 0,-24-24 16,0 0-16,-25 0 15,0 24-15,1-24 0,-26 0 16,1 25-16,0-25 16,-24 24-16,-25 1 15,0-1 1,-25-24-16,1 25 15,24-1-15,-25 0 0,25 1 16,-24-1-16,24 25 16,0-25-16,0 25 0,0-24 15,0 24-15,24-1 0,-24-23 16,25 24-16,-25-25 16,24 25-16,-24-25 0,0 1 15,0 24-15,0-25 16,0 1-16,0-1 0,0 0 15,-24-24-15,24 25 0,-25-1 16,1-24 0,-1 0-16,1 0 0,-25 0 15,25 0-15,-25 0 16,0-24-16,-24 24 0,0-25 16,-25 25-16,0-24 0,-24 0 15,0 24-15,0-25 16,0 25-16,0 0 0,24-24 15,0 24-15,1 0 0,23 0 16,1-25-16,24 25 16,25 0-16,-1 0 0,1 0 15,24 25 1,24-25-16</inkml:trace>
  <inkml:trace contextRef="#ctx0" brushRef="#br0" timeOffset="7391">1589 3006 0,'-24'0'15,"0"0"1,24 24-1,0 1-15,0-1 16,0 1-16,0 23 16,0-23-16,0 24 0,0 0 15,0 24-15,0-24 0,-25 0 16,25 24-16,-24 0 16,24-24-16,-25 24 0,25-24 15,0 24-15,0-24 16,0 24-16,0-24 0,0 0 15,25 0-15,-25 0 0,0 0 16,0 0-16,0-25 16,0 25-16,0-25 0,0 1 15,-25-1-15,25 25 0,0-25 16,0 1 0,25-25-16,-1 0 15,1 0 1,23 0-16,-23-25 15,-1 25-15,1-24 16,24 24-16,-1-25 0,1 25 16,25 0-16,-26-24 0,50 24 15,-25 0-15,25 0 16,0 0-16,-25 0 0,25 24 16,-1-24-16,1 0 0,-49 0 15,24 0-15,-24 25 16,-25-25-16,-48 0 31,0 0-31,-1 0 16,1 0-16,-1 0 15,1 0-15</inkml:trace>
  <inkml:trace contextRef="#ctx0" brushRef="#br0" timeOffset="7662">2664 4300 0,'-24'-24'0,"-1"48"31,25 1-15,0-1-1,0 1-15,-24 23 0,24 1 16,0 0-16,-25 0 0,25 0 15,-24 24-15,24-24 16,0 0-16,0 24 0,-24-24 16,24 0-16,0-25 15,0 25-15,0-24 0</inkml:trace>
  <inkml:trace contextRef="#ctx0" brushRef="#br0" timeOffset="8244">2542 4545 0,'0'-74'0,"0"25"16,0 1-16,0-1 15,0 24-15,0 1 0,0 0 16,24 24-16,-24-25 16,25 25-16,-1 0 0,25 0 15,0 0-15,0 0 16,24 0-16,-24 0 0,49 0 15,-25 0-15,25 0 0,-1 0 16,1 25-16,0-25 16,-1 0-16,1 0 0,0 24 15,-1-24-15,-23 0 16,23 24-16,-48-24 0,24 25 16,-24-25-16,-24 24 0,-1-24 15,1 25-15,-25-1 16,-25 0-16,25 1 15,-24-1-15,-1 1 16,25-1-16,-24 1 0,24-1 16,0 25-16,0-25 0,0 1 15,0 24-15,0-25 16,24 0-16,-24 1 0,0 24 16,25-25-16,-1 1 0,-24-1 15,0 0-15,25 1 16,-25-1-16,0 1 0,0-1 15,-25-24-15,25 25 16,-24-25-16,-1 0 0,-24 0 16,1 0-16,-26 0 0,1 0 15,-25 0-15,-24 0 16,0 24-16,0-24 0,-24 0 16,23 0-16,-23 0 15,24 0-15,24 0 0,0 0 16,25 0-16,24 0 0,0 0 15,25 0-15,0 0 16,24-24 0</inkml:trace>
  <inkml:trace contextRef="#ctx0" brushRef="#br0" timeOffset="9048">3446 5180 0,'24'0'16,"-24"-25"-16,24 25 15,-24-24-15,25 24 16,-25 24-16,0 1 16,0-1-16,-25 0 15,1 1-15,24 24 16,-24-25-16,24 1 0,-25 23 16,25-23-16,-24-1 0,24 1 15,0-1-15,0 1 16,0-1-16,0 25 0,0-25 15,0 1-15,24-1 16,1 1-16,-1-1 16,0-24-16,1 0 0,24 0 15,0 0-15,-1 0 16,1 0-16,25 0 0,-1-24 16,0 24-16,0 0 15,1-25-15,23 25 0,-23 0 16,-26 0-16,26-24 0,-25 24 15,-1 0-15,-23 0 16,-1 0-16,1 0 16</inkml:trace>
  <inkml:trace contextRef="#ctx0" brushRef="#br0" timeOffset="9384">4520 5473 0,'-24'0'32,"24"24"-17,0 1 1,24-1 0,-24 0-16,0 1 0,0 24 15,0-25-15,0 25 16,-24-25-16,24 25 0,-25 0 15,25 0-15,0-25 0,0 25 16,0-24-16,0-1 16,25-24-1,-25-24 1</inkml:trace>
  <inkml:trace contextRef="#ctx0" brushRef="#br0" timeOffset="9862">4545 5815 0,'24'-25'15,"-24"-24"-15,0 25 16,24-25-16,-24 25 0,0-1 15,25-24-15,-25 25 0,24 24 16,-24-24-16,25-1 16,-1 1-16,1 24 0,23 0 15,-23-25-15,24 25 16,0 0-16,-1 0 0,26 0 16,-25 0-16,-1 0 15,26 0-15,-25 0 0,-25 25 16,25-25-16,-25 0 0,1 0 15,-1 0-15,-24 24 16,0 1-16,-24-1 16,24 0-1,-25 1-15,25-1 0,0 1 16,0-1-16,0 1 0,0-1 16,0 0-16,0 1 15,25-1-15,-1 1 16,-24-1-16,0 0 0,24 1 15,-24-1 1,0 1-16,0-1 0,0 1 16,-24-25-16,24 24 15,-24 0-15,-1-24 16,1 0-16,-1 0 16,-23-24-16,-1 24 15,0-24-15,-24-1 0,24 25 16,-25-24-16,1 24 15,24-25-15,-24 25 0,24 0 16,0 0-16,0 0 0,25 0 16</inkml:trace>
  <inkml:trace contextRef="#ctx0" brushRef="#br0" timeOffset="10907">3470 5595 0,'0'-25'16,"0"50"15,0-1-15,-24 1-16,24-1 0,-25 1 16,25 23-16,-24-23 15,-1 24-15,25-1 0,-24 1 16,24 0-16,-24 0 15,24 0-15,0 24 0,-25-24 16,25 0-16,0 0 0,-24-1 16,24 1-16,0 0 15,0-24-15,-25-1 0,25 0 16,0 1-16,0-1 16,0 1-16,25-25 15,-1 0-15,1-25 16,-1 25-16,0 0 15,25-24-15,0 24 0,0 0 16,0 0-16,0 0 0,24 0 16,-24 0-16,24 0 15,-24 0-15,24 0 0,0 24 16,1-24-16,-1 0 16,0 0-16,0 0 0,1 25 15,-1-25-15,-24 0 0,-25 0 16,1 0-16,-1 0 15,1-25-15,-25 1 32,-25 24-17,1 0 1</inkml:trace>
  <inkml:trace contextRef="#ctx0" brushRef="#br0" timeOffset="11659">4471 6425 0,'0'-24'16,"25"24"-1,-1 0 1,-24 24 0,25-24-16,-25 25 15,0-1-15,0 0 16,0 1-16,0-1 0,-25 25 15,25-24-15,0 23 16,-24-23-16,24 24 0,0-25 16,0 1-16,0-1 0,0 0 15,0 1-15,24-25 16,1 0 0,-25-25-16,24 1 15,-24 0-15,25-1 0,-1-24 16,-24 0-16,0 25 0,24-25 15,-24 0-15,0 0 16,0 25-16,-24-25 0,24 25 16,-24-1-16,24 1 15,-25-1-15,25 1 16,25 24 0,-1 0-16,0 0 15,1 0-15,-1-24 0,25 24 16,0 0-16,0 0 15,0 0-15,24 0 0,-24 0 16,0 0-16,-1 0 0,1 0 16,0 0-16,0 0 15,-25 24-15,1-24 0,-1 24 16,1 1 0,-25-1-16,0 1 15,0-1-15,0 1 0,-25-25 16,25 24-16,-24 0 15,24 1-15,0-1 0,0 1 16,0-1-16,0 1 16,0-1-16,0 0 0,0 1 15,0-1-15,24-24 16,-24 25 0,-24-25-1,-1 0-15,1 0 16,-1 0-16,-23 0 0,-1-25 15,-24 25-15,-1 0 0,-23 0 16,23-24-16,-23 24 16,-1-25-16,0 25 0,25 0 15,0-24-15,-1 24 0,26 0 16,-1 0-16,24 0 16,1 0-16</inkml:trace>
  <inkml:trace contextRef="#ctx0" brushRef="#br0" timeOffset="12450">3006 6474 0,'24'0'0,"1"0"31,-25 24-31,24 1 16,-24-1-16,25 1 16,-25-1-16,0 25 15,0 0-15,0-25 0,0 25 16,0 0-16,0 0 15,0 0-15,0 24 0,0-24 16,0 0-16,0-1 0,-25 1 16,25 0-16,0 0 15,0 0-15,0-25 0,0 25 16,0-24-16,0-1 16,0 0-16,0 1 15,25-25-15,-1 0 31,1 0-15,-1 0 0,0 0-1,1-25-15,-1 25 0,1 0 16,-1 0-16,25 0 16,-25 0-16,25-24 0,0 24 15,24 0-15,-24 0 16,24 0-16,-24 0 0,25 0 15,-1 0-15,0 0 0,0 0 16,1 0-16,-1 0 16,-24 0-16,0 0 0,-1 0 15,1 0-15,-24 0 0,-25-24 16,-25 24 0,1-25-1,-1 25-15,1 0 16,0 0-16,24-24 15</inkml:trace>
  <inkml:trace contextRef="#ctx0" brushRef="#br0" timeOffset="13188">4300 7280 0,'25'-24'16,"-25"48"15,-25-24-15,25 24-16,-24 1 0,24-1 15,-24 25-15,24-24 16,-25 23-16,25 1 16,-24 0-16,24 0 0,-25 0 15,25 0-15,0-1 0,0-23 16,0-1-16,0 1 15,25-1-15,-1-24 0,1-24 16,-1-1-16,-24 1 16,24-25-16,1 0 15,-25 0-15,24 0 0,-24 1 16,0-1-16,0 0 0,-24 0 16,24 25-16,-25-1 15,25 1-15,-24 24 0,24-25 16,24 25-1,1 0 1,-1 0-16,1-24 0,-1 24 16,25 0-16,0 0 15,0 0-15,0 0 0,24 0 16,-24 0-16,-1 0 16,26 0-16,-25 24 0,-1-24 15,1 0-15,-24 25 0,24-25 16,-25 24-16,0-24 15,1 25-15,-1-1 0,-24 1 16,0-1 0,0 0-16,0 1 15,0-1-15,0 1 16,0-1 0,0 0-16,0 1 15,0-1 1,0 1-16,0-1 15,-24-24-15,24 25 0,-25-25 16,1 0-16,-25 0 16,0 0-16,0 0 0,-24 0 15,0 0-15,0-25 0,-1 25 16,1 0-16,24 0 16,0-24-16,-24 24 0,49 0 15,-25 0-15,24-25 16,-23 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52.2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0 0,'-25'0'109,"1"0"-62,24 25-31,0-1-16,-25-24 0,25 25 15,0-1-15,-24-24 0,0 24 16,24 1-16,-25-1 0,1 1 16,-1-1-1,25 1-15,-24-1 0,24 0 16,0 1-1,-25-25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5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4473 3691 0,'0'-24'0,"0"-1"63,-25 25-48,1 0 32,-1 0 0,1 0-31,-1 0-16,1-24 0,-25 24 15,25 0-15,-25 0 0,24 0 16,-23 0-16,-1 0 16,24 0-16,-24 0 0,1 0 15,-26 0-15,25 0 16,1 0-16,-26 0 0,26-25 15,-26 25-15,25 0 0,1 0 16,-1 0-16,24 0 16,1 0-16,-1 0 15,1 0-15,24-24 78,0 0-46,24-1-17,-24 1-15,25-1 16,-25 1-16,0-25 16,24 25-16,-24-25 0,0 24 15,0-24-15,0 1 16,0-1-16,0 0 0,25-24 15,-25 24-15,0 0 16,0-24-16,0 24 0,24 0 16,-24 0-16,25 0 0,-25 0 15,0 1-15,0 23 16,0-24-16,0 25 0,0 0 16,0-1-1,-25 25 1,25-24-16,-24 24 15</inkml:trace>
  <inkml:trace contextRef="#ctx0" brushRef="#br0" timeOffset="1969">3251 3593 0,'0'25'31,"0"-1"-15,25 1-1,-25-1-15,0 0 0,0 1 16,24-1-16,-24 1 16,0 24-16,0-25 15,0 0-15,0 1 0,0-1 16,0 25-16,0-24 16,0 23-16,0-23 0,0 24 15,0-25-15,0 25 0,0-25 16,0 25-16,0 0 15,-24-24-15,24 23 0,0 1 16,0 0-16,0 0 16,0 0-16,0 0 0,-25-1 15,25 1-15,0 0 0,0 0 16,0-25-16,0 25 16,0 0-16,-24 0 0,24-25 15,0 25-15,0 0 16,0-25-16,-25 25 0,25-24 15,-24 24-15,24-1 0,-24-23 16,24 24-16,-25 0 16,25-1-16,-24 1 0,24 0 15,0 0-15,0 0 16,0 24-16,-25-24 0,25 24 16,0 0-16,0 1 0,0-1 15,0 0-15,0 0 16,-24 1-16,24-25 0,0 24 15,0 0-15,0 0 16,0 1-16,0-1 0,0 0 16,0 1-16,24 23 0,-24-24 15,0 1-15,0-1 16,0 25-16,0-25 0,0 25 16,0-25-16,0 25 15,-24-25-15,24 25 0,0-1 16,-24-23-16,-1 23 0,25 1 15,-24-25-15,24 0 16,-25 25-16,25-25 0,-24 1 16,24 23-16,0-23 15,0-1-15,0 0 0,24 25 16,-24-25-16,25 0 0,-25 1 16,24-1-16,-24 25 15,25-25-15,-1 0 0,-24 0 16,24 1-16,1-1 15,-25 0-15,24 25 0,1-25 16,-25-24-16,24 24 0,0 1 16,-24-1-16,0 0 15,0-24-15,0 24 0,0-24 16,0 0-16,0 24 0,-24-24 16,24 0-16,-24 0 15,-1 0-15,1 24 0,24-24 16,-25 0-16,1-1 15,24 1-15,-24 0 0,-1 0 16,1-25-16,24 25 0,-25 0 16,25 0-16,-24-25 15,24 25-15,-25 0 0,25-25 16,0 25-16,-24-24 16,24 24-16,0-25 0,0 0 15,24 25-15,-24-24 0,25-1 16,-1 1-1,-24-1-15,25-24 0,-1 0 32,-24-24-17,25-1 1,-1 1 0,0 24-16,1 0 0,-1 0 15,1-25-15,-1 25 0,25 0 16,-25 0-16,25 0 15,-24 0-15,23 0 0,1 0 16,25 0-16,-26 0 16,26 25-16,-1-25 0,0 0 15,1 0-15,-1 24 16,0-24-16,0 0 0,-24 0 16,0 25-16,-25-25 0,25 0 15,-24 0-15,-1 0 16,-24-25 31,0 1-32</inkml:trace>
  <inkml:trace contextRef="#ctx0" brushRef="#br0" timeOffset="2257">4350 11506 0,'25'-24'0,"-1"0"16,-24 48 15,0 0-15,0 1-16,0-1 15,-24 25-15,24 0 0,-25 0 16,25 24-16,-24 0 15,24 1-15,0-1 0,0 0 16,0 0-16,0-24 0,0 0 16,0 0-16,0 0 15,24-25-15,1-24 16,-25-24 0,0-1-16</inkml:trace>
  <inkml:trace contextRef="#ctx0" brushRef="#br0" timeOffset="2819">4448 11800 0,'0'-25'0,"0"-24"16,0 25-16,0-1 15,0 1-15,0 0 16,25 24 0,23 0-16,1 0 15,24 0-15,1 0 0,23 0 16,26 0-16,23 0 15,-24 0-15,25 0 0,-1 0 16,1 0-16,-25 0 16,0 24-16,-24-24 0,-1 0 15,-23 0-15,-1 24 0,-24-24 16,-25 0-16,25 0 16,-25 25-16,1-1 15,-1 1 1,-24-1-16,0 1 0,25-1 15,-25 0-15,0 25 0,24-24 16,-24-1-16,0 25 16,25 0-16,-25-25 0,24 25 15,-24 0-15,24-25 16,1 25-16,-25-24 0,0-1 16,24 0-16,-24 1 0,0-1 15,0 1-15,0-1 16,-24-24-16,-1 25 0,1-25 15,-25 0-15,0 24 16,0-24-16,-24 0 0,-24 0 16,-1 0-16,-24 0 0,0-24 15,-25 24-15,1 0 16,-25 0-16,24 0 0,0 0 16,25 0-16,0 0 0,0 0 15,24 0-15,25 24 16,24-24-16,1 0 0,-1 0 15,24 0-15,1 0 16</inkml:trace>
  <inkml:trace contextRef="#ctx0" brushRef="#br0" timeOffset="4615">2494 1908 0,'-24'0'15,"24"25"-15,-25-1 16,1 0-16,24 1 16,0 24-16,-24 0 0,24-25 15,0 25-15,0 0 0,-25 0 16,25-25-16,0 0 15,0 25-15,0-24 0,0-1 16,25-24 0,-25 25-16,24-25 0,0 0 15,25 0 1,0 0-16,0 0 0,24 0 16,25 0-16,0 0 0,24 0 15,24 24-15,-24-24 16,49 24-16,-24 1 0,24-1 15,-25-24-15,1 25 16,24-1-16,-25 0 0,-23 1 16,23-1-16,1-24 0,-25 25 15,0-25-15,0 0 16,0 24-16,-24-24 0,-1 0 16,-23 0-16,-1 0 0,-24-24 15,0 24-15,-25-25 16,1 25-16,-25-24 0,0-1 15,-25 1 1,1 0-16,-1-1 0,25 1 16,-24-1-16,-1 1 0,1 0 15,0-1-15,24 1 16,-25-1-16,1 1 0,24-1 16,-25-23-16,25 23 15,-24-24-15,24 25 0,0-25 16,-25 0-16,25 0 15,0 0-15,0 1 0,0 23 16,0-24-16,0 0 0,0 25 16,0 0-16,0-1 15,0 1-15,0-1 16,0 1-16,-24 24 16,0 0-1,-1-24-15,1 24 0,-1 0 16,1-25-16,-1 25 15,-23 0-15,-1 0 0,0-24 16,0 24-16,-24 0 0,0 0 16,-25 0-16,25 0 15,-25 0-15,0 0 0,1 0 16,-26 0-16,26 0 16,-1 0-16,-24 0 0,24 0 15,0 0-15,-24 0 0,25 0 16,-1 0-16,-24 24 15,24-24-15,1 0 0,23 0 16,-23 0-16,23 0 16,1 0-16,0 0 0,-1 0 15,26 0-15,-1 0 0,24 0 16,-24 0-16,25 0 16,0 0-16,-1 0 46,1 0-14,24 25-17,-25-25 1</inkml:trace>
  <inkml:trace contextRef="#ctx0" brushRef="#br0" timeOffset="5018">3227 1933 0,'0'-25'0,"0"1"16,0-1 15,-24 25-31,-1-24 0,1 24 16,-1 0-16,1 24 15,-25-24-15,25 25 0,-1-1 16,-24 1-16,25-1 0,24 0 15,-25 25-15,25-24 16,0-1-16,25 1 0,-25-1 16,24 0-16,1 1 15,24-25-15,-25 24 0,25-24 16,-25 0-16,25 0 16,0 0-16,-25-24 0,25 24 15,0 0-15</inkml:trace>
  <inkml:trace contextRef="#ctx0" brushRef="#br0" timeOffset="5395">3642 2055 0,'25'-25'15,"-25"1"-15,-25 24 16,1-25 0,-1 1-16,1 24 15,-1 0-15,1 0 16,0 0-1,-1 24-15,1 1 16,24-1 0,-25 1-16,25 24 0,0-25 15,0 0-15,0 1 16,25-1-16,-1 1 16,1-25-16,-1 24 0,0-24 15,25 0-15,-24-24 16,-1 24-16,1-25 0,-1 1 15,0 24-15,1-25 0,-25 1 16,0 0-16,0-1 16,0 1-16,-25-1 0,1 1 15,0 24-15,24-25 16,-25 25-16,1 0 0,-1 0 16,25 25-1</inkml:trace>
  <inkml:trace contextRef="#ctx0" brushRef="#br0" timeOffset="5769">4399 2006 0,'0'-25'16,"0"1"-16,-24 0 15,24-1-15,-25 25 16,25-24-16,-24 24 0,0 0 16,-1 0-16,-24 24 15,25 1-15,-1-25 0,-23 24 16,23 0-16,1 1 0,-1 24 15,25-25-15,-24 1 16,24-1-16,0 25 0,24-25 16,1 1-16,-1-1 15,1 1-15,23-1 0,-23 0 16,24-24-16,0 0 0,-1 0 16,1 0-16,-24 0 15,24-24-15</inkml:trace>
  <inkml:trace contextRef="#ctx0" brushRef="#br0" timeOffset="6554">4570 2226 0,'0'-25'0,"25"1"16,-25-1-1,0 1 1,0 48 31,0 1-32,-25-25-15,25 24 16,0 1-16,0-1 16,0 1-16,25-1 15,-1-24-15,-24 24 16,24-24-16,1 0 16,-1 0-16,1-24 0,-1 0 15,-24-1 1,0 1-1,-24-1-15,-1 25 16,1-24-16,-1 24 16,1 0-16,0 0 15,48 0 1,0 0 0,1 0-16,-1 0 0,1 0 15,24 0-15,-25 0 16,25 0-16,-25 0 0,1 0 15,-1 0-15,1 0 16,-1 0-16,-48 0 31,-1 0-15,1 0-16,-1 0 0,1 24 16,-1-24-16,25 25 0,-24-25 15,24 24-15,0 1 16,0-1-16,0 0 15,0 1-15,24-1 16,1-24-16,-1 25 16,1-25-16,-1 0 0,1 0 15,-25-25-15,24 25 16,0-24-16,-24-1 0,25 1 16,-25 0-16,24-1 15,-24-24-15,0 25 0,0-1 16,0-23-16,0 23 0,-24 1 15,24-1-15,0 1 16,-25-1-16,25 50 31,0-1-31,25 1 16,-25-1-16,0 1 0,24-1 16,-24 25-16,25-25 15,-25 1-15,24 24 0,-24-25 16,24 0-16,1 1 15</inkml:trace>
  <inkml:trace contextRef="#ctx0" brushRef="#br0" timeOffset="6896">5205 2299 0,'25'0'62,"-1"0"-46,0 0-1,1 0-15,-1 0 0,1-24 16,-1 24 0,-24-25-16,0 1 15,-24 24 1,-1-25-16,25 1 0,-24 24 15,-1-25-15,1 25 0,0-24 16,-1 24-16,1 0 16,24 24-16,-25-24 0,25 25 15,0-1-15,0 1 16,25-1-16,-1 1 0,1-1 16,23-24-16,1 24 0,0-24 15,0 0-15</inkml:trace>
  <inkml:trace contextRef="#ctx0" brushRef="#br0" timeOffset="8187">2299 2030 0,'0'25'0,"24"-25"32,1 24-17,-50-24 32,1 0-31,-1 25-16,1-25 15,0 0-15,-25 0 16,24 0-16,-24 0 0,1 0 16,-1 0-16,0 0 0,-24 0 15,-1 0-15,1 0 16,-25 0-16,25 0 0,0 0 15,0 0-15,24 0 0,-24 0 16,24 0-16,24 0 16,1 0-16,-1 0 0,1 0 15,0 0-15,-1 0 16,1 0 0,24-25 15,-25 25-16,25-24 1,0-1 0,25 25-1,-25-24-15,0-1 16,0 1-16,0 0 0,0-1 16,24-24-16,-24 25 15,0-25-15,0 25 0,0-25 16,0 0-16,0 0 0,0 0 15,0-24-15,0 24 16,-24 0-16,24 25 0,0-25 16,0 0-16,0 25 15,0-1-15,24 1 0,-24-1 16,0 1-16,0 0 0,25-1 16,-25 1-1,0-1-15,24 25 0,-24-24 16,0 0-1,0-1-15,0 1 47,-24 24 0,24-25-31</inkml:trace>
  <inkml:trace contextRef="#ctx0" brushRef="#br0" timeOffset="9954">150 296 0,'0'-24'15,"0"-1"-15,24 25 16,-24-24-16,24 24 15,-24 24 1,0 1-16,-24-1 16,24 1-16,-24 24 15,-1-25-15,25 25 0,-24 0 16,-1-1-16,25 1 0,-24 0 16,24 0-16,-24 0 15,24 0-15,-25-25 0,25 1 16,0-1-16,0 0 15,0 1-15,0-1 0,0 1 16,25-25 15,-1 0-31,0 0 16,1 0-16,-1 0 16,25 0-16,0 0 0,0 24 15,0-24-15,24 0 0,0 0 16,0 0-16,1 0 15,23 0-15,1 0 0,0 0 16,-1 0-16,1 0 16,0 0-16,24 25 0,-24-25 15,-1 0-15,1 0 0,0 24 16,-1-24-16,1 0 16,-25 0-16,25 0 0,-25 0 15,1 0-15,-1 0 16,0 0-16,-24 0 0,24 0 15,-24 0-15,0-24 0,-25 24 16,25 0-16,-24 0 16,-1 0-16,0-25 0,1 25 15,-25-24-15,0-1 32,0 1-17,0-1 1,0 1-16,0 0 15,0-1-15,0 1 16,0-1-16,0 1 16,0-1-16,0 1 15,0 0-15,0-1 16,0 1-16,0-1 0,0-24 16,0 25-16,0 0 0,0-25 15,24 24-15,-24-23 16,0 23-16,0 1 0,0-25 15,0 24-15,0 1 16,0 0-16,0-1 0,0 1 16,0-1-16,0 1 15,-24 24 1,-1 0-16,1 0 16,0 0-16,-1 0 15,1 0-15,-25 0 0,0 0 16,0 0-16,-24 0 0,24 0 15,-49 0-15,25-25 16,-25 25-16,1 0 0,-1 0 16,0-24-16,1 24 15,-1 0-15,0-24 0,1 24 16,23 0-16,-23 0 16,23-25-16,1 25 0,0 0 15,0 0-15,24 0 0,-25 0 16,26 0-16,-26 0 15,25 0-15,1 0 0,-1 0 16,0 0-16,0 0 0,25 25 16,-25-25-16,24 0 15,-23 0-15,23 0 0,1 24 16,-1-24-16,1 0 16,-1 0-16,1 0 31,0 0-31,24 24 15</inkml:trace>
  <inkml:trace contextRef="#ctx0" brushRef="#br0" timeOffset="10488">687 321 0,'0'24'0,"-25"-24"15,1 0 1,24 25 0,-24-25-16,-1 0 0,25 24 15,-24 0-15,24 1 16,-25-1-16,25 25 0,0-24 16,0-1-16,0 25 0,0-25 15,25 1-15,-1 23 16,-24-23-16,25-25 0,-1 24 15,0-24-15,1 0 16,-1 0-16,1 0 0,24 0 16,-25-24-16,0 24 0,1-25 15,-25 1-15,24-25 16,1 25-16,-25-25 0,0 0 16,0 25-16,0-25 15,-25 0-15,25 25 0,-24-1 16,-1 1-16,1-1 0,-25 25 15,25 0-15,-1 0 16,-24 0-16,25 0 0,0 25 16,-1-1-1,25 1-15,25-1 16</inkml:trace>
  <inkml:trace contextRef="#ctx0" brushRef="#br0" timeOffset="11088">1517 418 0,'0'-24'15,"0"0"1,0-1 0,0 1-1,-24 24-15,-1 0 16,1 0-16,0 0 0,-1 0 15,-24 0-15,0 24 0,25 1 16,0-1-16,-25 0 16,49 1-16,-25 24 0,25-25 15,0 0-15,0 1 16,0-1-16,25 1 0,-1-1 16,1-24-16,-25 25 0,48-25 15,-23 24-15,-1-24 16,1 0-16,-1 0 0,25 0 15,-25 0-15,25 0 16,0 0-16,-24 0 0,23-24 16,-23 24-16,-1-25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25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98 0,'0'-25'15,"0"1"1,-25 24-16,25-25 16,-24 25-16,24-24 15,24 24 32,1 0-31,23 0-16,-23 0 15,24 0-15,0 24 0,24-24 16,0 0-16,0 25 0,1-25 16,-1 24-16,0-24 15,0 25-15,1-1 0,-25 1 16,-1-1-16,1 0 15,0 1-15,-24 24 0,-1-25 16,-24 1-16,0 23 0,0-23 16,-24 24-16,-1-25 15,1 25-15,-1-25 0,-24 25 16,25-24-16,0 23 16,-25-23-16,24 24 0,-24 0 15,25-25-15,0 25 0,-25 0 16,24-1-16,-24 1 15,25 0-15,-25 24 0,0-24 16,25 0-16,0 24 16,-25-24-16,49 0 0,-25 24 15,1-24-15,24 0 0,0 24 16,0-24 0,24 0-16,1 0 0,-1 0 0,1 0 15,-1-1-15,0-23 16,25 24-16,0 0 0,-25-25 15,25 25-15,0-25 0,0 25 16,0-25-16,0 1 16,0-1-16,24 25 0,-24-24 15,0-1-15,-1 0 0,26 1 16,-25-1-16,-1 1 16,1-1-16,0 1 0,-25-1 15,25-24-15,0 24 16,-24 1-16,-1-25 0,0 24 15,25 1-15,-24-25 0,-1 0 16,1 24-16,23-24 16,-23 25-16,-1-25 0,1 0 15,-1 0-15,0 24 16,1-24 0,-50 0-1,1 0-15,24 24 16,-24-24-16,-25 0 0,24 25 15,-23-25-15,-1 24 16,0 1-16,0-1 0,0 1 16,0-1-16,0 25 0,1-25 15,23 25-15,-24-25 16,25 25-16,-25 0 0,25 0 16,-1 0-16,25 0 15,0 24-15,0-24 0,0 0 16,0-1-16,0 1 0,25 25 15,-25-26-15,24 1 16,-24 0-16,25 0 0,-25 24 16,0-24-16,0 0 15,24 0-15,-24 0 0,0 24 16,0-24-16,24 0 0,-24-1 16,25 26-16,-1-25 15,1-1-15,-25 26 0,24-1 16,0-24-16,25 24 15,-24 0-15,-1-24 0,1 24 16,-1 1-16,0-25 0,25 24 16,-24-24-16,-1 0 15,1-1-15,-1 26 0,0-25 16,1-1-16,-1 1 0,-24 0 16,25 0-16,-25 0 15,0 0-15,0 24 0,0-24 16,0-25-16,-25 25 15,1 0-15,24 0 0,-25-1 16,1-23-16,0 24 16,-25 0-16,24-25 0,1 25 15,-1-25-15,1 25 0,-25-24 16,25-1-16,-1-24 16,-24 24-16,25 1 0,-25-25 15,0 0-15,1 24 16,-1-24-16,0 0 0,0 25 15,0-25-15,0 24 0,0-24 16,25 25-16,-25-25 16,0 24-16,25-24 0,-1 24 15,-23-24-15,23 0 16,1 25-16,-1-25 16,50-25 15</inkml:trace>
  <inkml:trace contextRef="#ctx0" brushRef="#br0" timeOffset="1165">2421 3175 0,'0'-24'16,"-25"-1"0,1 1-1,-1 24 1,1 0 0,24 24 15,24-24-31,-24 25 15,25-25-15,-1 0 16,1 0-16,-1 0 16,1 0-16,-1 0 15,0-25-15,1 1 0,-1 24 16,1-25-16,-25 1 0,24-25 16,-24 25-16,0-1 15,0-24-15,-24 25 0,-1-1 16,1 1-16,-1 0 0,1-1 15,0 25-15,-25 0 16,0 25-16,0-25 0,0 48 16,25-23-16,-25 24 15,24 0-15,1-1 0,0 1 16,24 0-16,0 0 0,0 0 16,24-25-16,0 25 15,1-24-15,-1 23 0,25-23 16,-24-25-16,23 24 15,1-24-15,0 0 0,0 0 16,0-24-16</inkml:trace>
  <inkml:trace contextRef="#ctx0" brushRef="#br0" timeOffset="1824">2763 2906 0,'0'-49'0,"-25"25"16,1 0-16,24-1 15,-25 1-15,25-1 0,25 25 32,-25 25-17,24-1-15,1 1 0,-1 23 16,0-23-16,-24 24 16,25 0-16,-25-25 0,24 25 15,-24 0-15,0-25 0,0 25 16,0-25-16,0 1 15,-24-1-15,24-48 47,0-1-47,24 1 16,-24-25-16,25 25 0,-25-25 16,24 0-16,-24-24 0,25 24 15,-1 0-15,-24 25 16,24-25-16,1 24 0,-1 1 15,1 48 1,-1 1-16,-24-1 0,25 1 16,-25-1-16,24 25 0,-24 0 15,0-25-15,0 25 16,0-25-16,0 25 0,0-24 16,0-1-16,0 1 0,0-1 15,0 0-15,0 1 16,0-50-1,24 1 1,-24 0-16,0-1 16,25-24-16,-1 25 0,-24-25 15,25 0-15,-1 0 16,-24 25-16,24-25 0,-24 25 16,25 24-16,-1 0 15,-24 24-15,25 0 16,-25 1-16,24-1 0,-24 25 15,0-24-15,0 23 16,25-23-16,-25 24 0,0-25 16,0 1-16,0-1 15,0 0-15</inkml:trace>
  <inkml:trace contextRef="#ctx0" brushRef="#br0" timeOffset="2322">3495 2638 0,'25'-49'16,"-1"24"-16,-24 1 15,0 0-15,0 48 32,-24-24-32,24 24 0,-25 25 15,25-24-15,-24 48 0,24-24 16,0 24-16,0 0 15,0 1-15,24 23 0,-24 1 16,25-25-16,-25 1 16,0 23-16,0-24 0,0-24 15,0 25-15,0-26 0,0 1 16,0 0-16,0-24 16,0-1-16,0 0 0,0-48 31,0-25-16,0 0-15,0 0 0,24-24 16,-24 0-16,25 0 16,-25-1-16,24-23 0,-24 23 15,24 1-15,-24 24 0,25 0 16,-1 1-16,1 23 16,-1 1-16,0 24 0,1 0 15,24 0-15,-25 0 16,1 24-16,23 1 0,-23-1 15,-25 0-15,0 1 0,0-1 16,-25 1-16,1-1 16,-49 1-16,-1-1 0,1-24 15,-24 24-15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42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0,'0'-24'16,"25"-1"-1,-25 1-15,49 0 16,-25-1-16,25 25 16,24-24-16,0 24 0,25 0 15,0-25-15,-1 25 16,25 0-16,1 0 0,-1 0 16,0 0-16,-24 0 15,-1-24-15,-23 24 0,-26 0 16,-23 0-16,-1 0 15,-48 0-15,-1 0 16,1 0-16</inkml:trace>
  <inkml:trace contextRef="#ctx0" brushRef="#br0" timeOffset="226">953 0 0,'-25'0'0,"1"0"0,24 25 31,0-1-16,0 1-15,0-1 0,24 25 16,-24 0-16,0 0 0,0 0 16,0 24-16,-24-24 15,24 24-15,-25 0 0,25-24 16,-24 24-16,24-24 16,-24 0-16,24 0 0,0 0 15,24-25-15,0 1 0,1-1 16,-1-24-16,25 0 15</inkml:trace>
  <inkml:trace contextRef="#ctx0" brushRef="#br0" timeOffset="453">1392 538 0,'0'24'31,"0"1"-16,25-1 1,-1 1 0,-24-1-16,25 25 0,-25-25 15,24 25-15,-24-25 16,0 25-16,0-24 0,0-1 16,0 25-16,0-25 15,-24-24-15</inkml:trace>
  <inkml:trace contextRef="#ctx0" brushRef="#br0" timeOffset="593">1441 538 0,'0'-73'15,"0"24"-15,0 0 16,0 0-16,0 25 0,-24-1 16,48 25 15</inkml:trace>
  <inkml:trace contextRef="#ctx0" brushRef="#br0" timeOffset="1252">1734 538 0,'0'24'15,"0"-48"1,0-1-16,25 25 15,-1 0 1,1 0-16,-1 0 16,0 0-16,-24 25 15,25-1-15,-1 1 0,-24-1 16,0 25-16,0-25 0,0 1 16,0 24-16,-24-25 15,24 0-15,0 1 0,-25-25 16,25 24-16,-24-24 15,24-24 1,0-1-16,0 1 16,0 0-16,0-25 15,24 0-15,-24 24 0,25-23 16,-25 23-16,24-24 16,1 25-16,-1 24 0,0 0 15,25 0-15,-24 0 0,-1 49 16,25-25-16,-25 25 15,1 0-15,-1 0 0,1 0 16,-25-1-16,24-23 16,-24 24-16,0-25 0,0 1 15,0-1-15,-24-24 32,24-24-32,0-1 0,0 1 15,0-25-15,24 24 0,-24-48 16,25 24-16,-1 0 15,0 1-15,25-1 0,-24 24 16,-1 1-16,25 0 16,-25 24-16,25 0 0,-24 24 15,-1 0-15,-24 25 0,25 0 16,-25-25-16,0 25 16,0 0-16,0 0 0,0-25 15,0 25-15,0-24 16,0-1-16,0 1 0,-25-1 15,25-48 1</inkml:trace>
  <inkml:trace contextRef="#ctx0" brushRef="#br0" timeOffset="1654">2907 709 0,'24'-25'15,"0"25"-15,1 0 16,-1 0 15,1 0-15,-1 0-1,1 0-15,-1-24 0,0 24 16,25 0-16,-24-25 0,-1 25 16,0-24-16,1 24 15,-1-24-15,-24-1 0,0 1 16,0-1-16,-24 1 15,-1 0-15,-23 24 16,23 0-16,-24 0 0,25 0 16,-25 0-16,0 24 0,0 0 15,1 1-15,-1-1 16,24 25-16,1-25 0,24 25 16,0 0-16,0-24 15,24 23-15,1-23 0,24 24 16,-1-25-16,1 1 15,0-1-15,24 0 0,-24-24 16,0 0-16,0 0 0,0-24 16,-25 0-16,1-1 15,-1-24-15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49.4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0 260 0,'0'-24'16,"0"48"46,0 0-46,24 1-16,-24-1 15,0 25-15,0-24 0,0 23 16,0 1-16,0 25 16,0-26-16,0 26 0,0-26 15,0 26-15,0-25 0,0-1 16,0 26-16,0-50 16,0 25-16,0-25 0,0 25 15,0-24-15,0-1 16,0 1-16,25-25 31,-1 0-15,0 0-1,1 0-15,-1-25 0,1 25 16,-1 0-16,25 0 16,0 0-16,24-24 0,0 24 15,1 0-15,-1 0 16,49 0-16,-24 0 0,24 0 15,0 0-15,24 0 0,1 0 16,0 0-16,23 0 16,1 0-16,-24 0 0,24 0 15,-25 0-15,1 24 16,-25-24-16,0 0 0,-24 0 16,-25 0-16,0 0 0,-24-24 15,-24 24-15,24 0 16,-25-25-16,-24 1 47,0-1-16,0 1-15,0 0-1,0-1 1,0 1-16,0-25 0,0 24 15,0-23-15,0-1 16,24 0-16,-24 0 0,25-24 16,-25 24-16,0-24 15,24 24-15,-24-24 0,25 24 16,-25 0-16,0 24 0,0-23 16,0 23-16,0 1 15,0-1-15,0 1 0,0 0 16,0-1-1,-25 25-15,25-24 16,-24 24-16,-1 0 16,25-25-1,-24 25-15,0 0 0,-25 0 16,24-24 0,1 24-16,-25 0 0,0 0 15,0 0-15,1 0 0,-26 0 16,25 0-16,-24 0 15,0 0-15,-25 0 0,25 0 16,0 0-16,-25 0 16,0 0-16,25 24 0,-25-24 15,1 0-15,-26 0 0,26 0 16,-1 25-16,0-25 16,1 0-16,-1 0 0,0 0 15,1 0-15,23 0 16,1 0-16,0 0 0,0 0 15,24 0-15,0-25 0,0 25 16,25 0-16,-1 0 16,1 0-16,-1 0 0,1 0 15,-1 0-15,1 0 16,0 25-16,-1-25 0,1 0 16,-1 0-16,-23 24 0,23-24 15,-24 0-15,25 25 16,-1-25-16,1 0 0,24 24 31,24-24-15,1 0-16,-25 24 0,24-24 15,-24 25 1,0-1-16,-24-24 16,24 25-16,-25-1 15</inkml:trace>
  <inkml:trace contextRef="#ctx0" brushRef="#br0" timeOffset="570">586 358 0,'0'-25'15,"-25"25"1,25 25 15,0-1-15,0 1-16,25-1 0,-25 25 15,0-25-15,0 1 0,24-1 16,-24 1-16,25-25 16,-25 24-16,24 0 0,1-24 15,-1 0 1,-24-24-16,24 24 15,1-24-15,-25-1 0,24 1 16,-24-1-16,25-24 16,-25 25-16,0-25 0,0 25 15,0-1-15,0 50 32,-25 24-32,1-25 15,24 25-15,-25 24 16,1-24-16,24 0 0,-24 0 15,24-1-15,0-23 0,-25 24 16,25-25-16,0 1 16,0-1-16,0 0 0,25-24 15,-25 25-15</inkml:trace>
  <inkml:trace contextRef="#ctx0" brushRef="#br0" timeOffset="985">1099 748 0,'0'-24'0,"-25"0"31,1 24-15,48-25 46,1 25-46,-25-24-16,24 24 0,-24-25 15,25 1-15,-25 0 16,0-1-16,0 1 16,-25-1-1,1 1-15,-1 24 0,1-25 16,-1 25-16,1 0 0,-25 25 15,25-1-15,-1 1 16,25-1-16,-24 25 0,24-25 16,0 25-16,0-24 15,0 23-15,0-23 0,24-1 16,1 1-16,-25-1 0,49 1 16,-25-25-16,0 24 15,1-24-15</inkml:trace>
  <inkml:trace contextRef="#ctx0" brushRef="#br0" timeOffset="1471">1441 675 0,'0'-24'16,"0"-1"0,-25 25-1,25-24-15,-24 24 16,-1-24-16,1-1 15,0 25-15,-1-24 16,1 24 0,-1 0-16,25 24 15,-24-24-15,24 25 16,0-1-16,-25 0 16,25 1-16,0-1 0,0 1 15,0 23-15,0-23 16,25-1-16,-25 1 15,24-1-15,1 1 16,-1-25-16,1 0 16,-1 0-16,0 0 0,1 0 15,-1-25-15,1 1 16,-1-1-16,-24 1 0,24-1 16,-24 1-16,0-25 0,25 25 15,-25-1-15,0 1 16,0 48-1,0 1 1,0-1-16,0 1 0,0-1 16,0 0-16,24 1 0,-24 24 15,25-25-15,-1-24 16,-24 25-16,25-25 0,-1 24 16,0-24-16</inkml:trace>
  <inkml:trace contextRef="#ctx0" brushRef="#br0" timeOffset="1807">1709 724 0,'0'-24'0,"0"-1"16,0-24-16,0 25 0,0 0 15,0-1-15,0 1 16,25 24 0,-1 24-1,25 25-15,-49-25 16,24 1-16,-24 24 0,25-25 15,-25 25-15,24-25 16,-24 1-16,0-1 0,0 1 16,0-50 15,0 1-15,0-25-16,0 25 15,0-25-15,25 0 0,-1-24 16,1 24-16,-1 24 15,25-24-15,-25 25 0,1 0 16,-1 24-16,1 0 0,-1 24 16,-24 0-16,0 1 15</inkml:trace>
  <inkml:trace contextRef="#ctx0" brushRef="#br0" timeOffset="2599">1245 1237 0,'0'-24'0,"0"48"109,0 0-93,0 1-16,0-1 0,0 1 15,0-1-15,0 25 16,0-25-16,0 25 0,0 0 15,0 0-15,0-25 16,0 25-16,0 0 0,0 0 16,0 0-16,0 0 15,0-25-15,0 25 0,0 0 16,0-25-16,0 25 0,0-25 16,0 25-16,0-24 15,0-1-15,0 25 0,0-25 16,0 1-16,0-1 0,0 1 15,0-1 1,25-24 15,-1 0-15,1-24-16,-1 24 0,25-25 16,0 25-16,-1 0 15,1 0-15,25-24 0,-26 24 16,26 0-16,-1 0 15,0 0-15,-24 0 0,24 0 16,-24 0-16,0 0 0,-24 0 16,-1 0-16,0 0 15,-48 0 1,0 0 0,-1 0-16</inkml:trace>
  <inkml:trace contextRef="#ctx0" brushRef="#br0" timeOffset="2952">2369 2043 0,'-25'0'0,"25"-24"15,-24 24-15,24-25 16,-25 1-16,25-1 15,25 25-15,-1 25 32,-24-1-32,0 1 15,0-1-15,0 25 0,0-25 16,0 25-16,0 0 16,0 0-16,0 0 0,25-1 15,-25 1-15,0 25 16,24-26-16,-24 1 0,0-24 15,0 23-15,0 1 16,25-24-16,-25 24 0,0-25 16,0 0-16,0 1 15</inkml:trace>
  <inkml:trace contextRef="#ctx0" brushRef="#br0" timeOffset="3836">2369 2067 0,'-25'-48'0,"25"23"15,-24 1-15,24-25 16,-25 24-16,25 1 0,0 0 16,0-1-16,0 1 15,25-1-15,-1 25 16,1 0-16,24-24 0,-1 24 15,26 0-15,23 0 16,-23-25-16,48 25 0,0 0 16,24 0-16,1 0 15,24-24-15,24 24 0,1 0 16,-1 0-16,25 0 0,-25 0 16,1 0-16,-25 24 15,0-24-15,-25 25 0,-24-25 16,-24 24-16,0-24 15,-1 25-15,-48-25 0,0 24 16,0-24-16,-25 0 0,1 0 16,-1 0-16,-24 25 15,25-25-15,-25 24 32,0 0-17,0 25-15,24-24 16,-24-1-16,0 25 15,24 0-15,-24 0 0,0-1 16,0 1-16,0 0 0,0 0 16,0 0-16,0 24 15,0-24-15,0 0 0,0 0 16,0-1-16,0 1 16,25 0-16,-25 0 0,0 0 15,24 0-15,-24 0 16,0-25-16,0 0 0,0 1 15,0-1-15,-24 1 16,-1-25-16,-23 0 16,-1 0-16,-25-25 0,1 25 15,-25-24-15,-24 24 0,0-25 16,0 1-16,-24 24 16,-1-24-16,0 24 0,1-25 15,-1 25-15,-24 0 16,49-24-16,-24 24 0,-1 0 15,25 0-15,0 0 0,24 0 16,1 0-16,-1 24 16,25-24-16,-1 0 0,26 0 15,-1 0-15,-25 0 16,26 0-16,-1 0 0,24 0 16,-23 0-16,-1-24 0,24 24 15,1 0-15,-25 0 16,25-25-16,-1 25 0,1 0 15,24-24 1,0-1 15,24 25-31,1 0 16</inkml:trace>
  <inkml:trace contextRef="#ctx0" brushRef="#br0" timeOffset="4147">3370 2263 0,'-24'-25'15,"-1"25"-15,25-24 16,-24 24-1,24-25-15,0 50 16,24-1 0,-24 1-1,0-1-15,0 25 0,25-25 16,-25 25-16,0 0 16,24-24-16,-24 23 0,25 1 15,-25-24-15,24-1 0,-24 0 16,24 1-16,1-25 15</inkml:trace>
  <inkml:trace contextRef="#ctx0" brushRef="#br0" timeOffset="4453">3419 2556 0,'-25'0'0,"25"-25"16,0 1-16,0 0 16,25 24-1,-1 0 1,1 0-16,24 0 0,-25 0 15,25 0-15,0 0 0,0 0 16,-1 0-16,1-25 16,0 25-16,-24 0 0,-1-24 15,0-1-15,-24 1 16,0-1-16,0 1 0,0-25 16,0 25-16,0-1 0,-24-24 15,24 25 1,0 48-1,-24 1-15,24-1 16,0 1-16,0 24 0,0-1 16,0 1-16,24 25 0,-24-26 15,24 1-15,-24 0 16,0 0-16</inkml:trace>
  <inkml:trace contextRef="#ctx0" brushRef="#br0" timeOffset="5412">4640 2214 0,'0'-25'0,"-24"1"16,-1 24 0,25 24 15,-24 1-31,24 24 0,0 0 15,0-1-15,0 26 16,0-1-16,0 0 0</inkml:trace>
  <inkml:trace contextRef="#ctx0" brushRef="#br0" timeOffset="7010">1245 2287 0,'0'25'0,"0"23"16,25 50-16,-25-25 15,0 25-15,0-25 0,0 25 16,0 0-16,0-1 15,0 1-15,0 24 0,0-24 16,0 24-16,0 0 0,0 0 16,0 0-16,24 0 15,-24 25-15,25-25 0,-25-24 16,24 24-16,-24 0 16,0-24-16,0 24 0,0 0 15,-24 0-15,24-24 0,-25 24 16,1 0-16,-1 0 15,1 0-15,-25 0 0,25-24 16,-1 24-16,1-24 16,24 0-16,-25-1 0,1 1 15,24 0-15,0-1 16,0-23-16,0 23 0,0 1 16,0 0-16,0-1 0,0-23 15,24 23-15,-24-23 16,0-1-16,0 0 0,25 0 15,-25 1-15,0-25 0,24 24 16,-24-24-16,0-1 16,25-23-16,-25 24 0,24-25 15,-24 1-15,24-1 16,-24 0-16,0 1 0,0-1 16,0-48 46,25 24 1,-1 0-48,1 0 1,-1 0-16,1 0 0,23 0 15,1 0-15,25 0 16,23 0-16,1 0 0,0-25 16,24 25-16,-25 0 15,25 0-15,1 0 0,-26 0 16,1 0-16,-25 0 0,1 0 16,-50 0-16,25 0 15,-74 0 1,1 0-16,0-24 15</inkml:trace>
  <inkml:trace contextRef="#ctx0" brushRef="#br0" timeOffset="7315">2466 7563 0,'0'-25'0,"-24"25"0,24-24 16,0-1-16,0 50 31,24-25-31,-24 24 0,25 25 16,-25-25-16,0 25 16,24 0-16,-24 0 0,0 0 15,25 24-15,-25-24 16,0 24-16,0-24 0,24 24 15,-24-24-15,25 0 0,-25 0 16,24 0-16,-24 0 16,24-25-16,-24 0 0,25 1 15</inkml:trace>
  <inkml:trace contextRef="#ctx0" brushRef="#br0" timeOffset="8101">2613 7465 0,'0'-73'16,"-24"24"-16,24 0 0,-25 0 15,25 0-15,0 25 16,0-25-16,25 0 0,-1 25 16,0-25-16,1 0 0,24 0 15,0 0-15,-1 0 16,26 25-16,-1-25 0,25 25 15,-25-1-15,49 1 16,-24 24-16,24 0 0,0 0 16,0 0-16,25 0 0,-1 24 15,1-24-15,-25 25 16,24-1-16,1-24 0,-1 25 16,-24-1-16,1-24 15,-1 24-15,0-24 0,-49 25 16,25-1-16,-49-24 0,24 25 15,-49-25-15,25 24 16,-24-24-16,-25 25 0,24-25 16,-24 24-16,24-24 15,-24 24-15,25 1 0,-1-1 16,1 1-16,-1-1 0,1 25 16,23-25-16,-23 25 15,24 0-15,-25 24 0,0-24 16,25 0-16,-24 24 0,-1-24 15,1 0-15,-25 0 16,24 0-16,-24-1 0,0 1 16,0 0-16,-24-24 15,24 23-15,-25-23 0,25 24 16,-24-25-16,-1 1 16,1-1-16,-25 25 0,25-25 15,-25 1-15,24-1 0,-23-24 16,-1 25-16,0-1 15,24-24-15,-23 24 0,-26-24 16,25 0-16,-24 0 0,-24 0 16,-1 0-16,0-24 15,-48 24-15,-1 0 0,-48-24 16,24-1-16,-49 25 16,25-24-16,-1 24 0,1-25 15,24 25-15,49 0 16,-25 0-16,49 0 0,25 0 15,0 0-15,24 25 0,0-25 16,0 0-16,25 24 16,0-24-16,-1 0 0,1 0 15,24 25-15,-25-25 16,1 0-16,24-25 16</inkml:trace>
  <inkml:trace contextRef="#ctx0" brushRef="#br0" timeOffset="8401">3297 7318 0,'24'0'0,"1"-24"16,-1-1-16,-24 50 31,0-1-31,0 1 0,0-1 16,0 25-16,0-25 0,0 25 16,0-24-16,0 24 15,0-1-15,0 1 0,25-24 16,-25 23-16,0-23 0,24-1 15,0 1-15,-24-1 16</inkml:trace>
  <inkml:trace contextRef="#ctx0" brushRef="#br0" timeOffset="8785">3468 7685 0,'-25'-25'15,"25"1"-15,-24 24 0,24-25 16,0 1-16,-25 24 15,25-24-15,25 24 16,-1 0-16,1-25 16,24 25-16,-25 0 15,25 0-15,0 0 0,0 0 16,-1 0-16,-23-24 16,24 24-16,-25 0 0,1-25 15,-1 1-15,-24-1 16,0 1-16,0 0 15,0-1-15,-24 1 0,24-1 16,0 1-16,0-1 16,0 50-1,0-1-15,0 25 16,0-24-16,24 23 16,-24 1-16,0 0 0,0 0 15,0 0-15,0 0 16,0-1-16,24-23 0,-24 24 15,0-25-15,25 1 0,-1-1 16</inkml:trace>
  <inkml:trace contextRef="#ctx0" brushRef="#br0" timeOffset="9139">4249 7538 0,'0'-24'0,"0"-1"0,0 1 15,0-1-15,-24 1 0,24 0 16,0-1-16,24 1 16,-24-1-16,25 1 0,-1 24 15,25-25-15,-25 25 16,25 0-16,0 0 0,0 0 16,-25 0-16,25 25 15,-24-1-15,-1 1 0,1-1 16,-25 1-16,0 23 0,-25-23 15,1 24-15,-25-25 16,0 1-16,25 23 0,-25-23 16,24-1-16,-24-24 0,25 25 15,24-1-15,24 1 16,1-25-16,24 0 16,24 0-16,-24 0 15,49 0-15,-25 0 0,24 0 16,-23 0-16,-1-25 0,-24 25 15</inkml:trace>
  <inkml:trace contextRef="#ctx0" brushRef="#br0" timeOffset="11413">3590 8124 0,'0'25'47,"0"-1"-31,0 1-16,0-1 15,0 0-15,0 25 16,0 0-16,0 24 0,0-24 16,-25 24-16,25 1 0,-24-1 15,24 0-15,0-24 16,-24 24-16,24 1 0,0-1 15,-25-24-15,25 24 0,0-24 16,-24 0-16,24-25 16,0 25-16,-25-25 0,25 1 15,0-1-15,0 1 16,25-25 15,-1 0-31,1 0 0,-1 0 16,0 0-16,25-25 0,0 25 15,0 0-15,0-24 16,24 24-16,0 0 0,25-25 16,-25 25-16,25 0 0,0 0 15,-1 0-15,-23 0 16,-1 0-16,0 0 0,-24 0 16,-24 0-16,-1 0 15,0 0-15,-48 0 31</inkml:trace>
  <inkml:trace contextRef="#ctx0" brushRef="#br0" timeOffset="12182">6350 8906 0,'0'-25'15,"-25"25"-15,1 0 0,-1-24 16,1 24-16,0 0 16,-25-24-16,0 24 0,-24 0 15,-1 0-15,-23 0 0,-1 0 16,0 0-16,-24 24 16,0-24-16,0 24 0,24 1 15,-24-1-15,24 1 16,1-1-16,23 25 0,1 0 15,0 0-15,24-1 0,0 1 16,0 0-16,25 0 16,24 0-16,0 0 0,0 0 15,24-25-15,1 25 16,24 0-16,-1-25 0,26 25 16,-1-25-16,0 1 0,25 24 15,24-25-15,0 0 16,25 1-16,-1-1 0,1 1 15,24-25-15,24 24 16,-24 1-16,25-25 0,-1 0 16,-24 24-16,24-24 0,-24 0 15,0-24-15,-24 24 16,-1-25-16,1 1 0,-1-1 16,-24 1-16,-24-1 0,-25-23 15,1 23-15,-1-24 16,-49 0-16,1-24 0,-25 24 15,-25 1-15,1-26 16,-25 25-16,0-24 0,-24 24 16,-25 0-16,1 1 0,-25-1 15,-1 0-15,1 0 16,-24 0-16,24 0 0,-25 1 16,1 23-16,23 1 15,1-1-15,0 1 0,25-1 16,-1 25-16,0 0 0,25 0 15,0 0-15,24 0 16,-25 25-16,26-1 0,23 1 16,-24-1-16,0 1 15</inkml:trace>
  <inkml:trace contextRef="#ctx0" brushRef="#br0" timeOffset="12858">5983 9273 0,'0'-24'0,"0"-1"16,25 1-1,-25-1-15,0 1 0,0 0 16,-25-1 0,1 25-16,0 0 0,-25 0 15,0 0-15,24 25 16,-23-1-16,-1 0 0,0 1 15,24 24-15,-23-25 0,23 25 16,1-25-16,24 25 16,0-24-16,0 24 0,24-1 15,1-23-15,23-1 16,1 25-16,0-24 0,24-1 16,1-24-16,-1 0 0,0 0 15,0 0-15,-24-24 16,25-1-16,-26 1 0,-23-25 15,-1 24-15,1-23 0,-25-1 16,0 0-16,-25 24 16,1-23-16,-1-1 0,1 24 15,-25 1-15,0-1 16,25 25-16,-25 0 0,25 0 16,-1 0-16,1 0 0,24 25 15,0-1-15,0 1 16,0 24-16,0-25 0,24 0 15,1 25-15,-1-24 16,0-1-16,1 25 0,24-25 16,-25 1-16,25-1 15,-25 1-15,25-1 0,-24 25 16,24-49-16,-25 24 0,0 1 16,1-1-16</inkml:trace>
  <inkml:trace contextRef="#ctx0" brushRef="#br0" timeOffset="13092">6692 9248 0,'0'-25'0,"0"1"15,-25-1 1,25 50-1,0-1 1,0 1-16,25-1 0,-25 1 16,24-1-16,0 25 15,-24-25-15,25 25 0,-25 0 16,0-25-16,24 25 16,-24-24-16</inkml:trace>
  <inkml:trace contextRef="#ctx0" brushRef="#br0" timeOffset="14119">3590 9541 0,'-25'0'16,"25"-25"-16,-24 25 47,0 0-32,-1 25 1,1-1-16,-1 1 15,1-1-15,24 25 16,-25-25-16,25 25 0,0 0 16,0 0-16,0 0 15,0 24-15,0-24 0,0 24 16,0-24-16,-24 24 16,24-24-16,0 24 0,-24-24 15,24 24-15,-25-24 0,25 0 16,0 0-16,-24 0 15,24-25-15,0 1 0,0-1 16,0 1-16,24-25 31,-24-25-31,25 25 16,-25-24-16,24 24 16,0-25-16,1 25 0,-1 0 15,25-24-15,0 24 16,0 0-16,24 0 0,0 0 15,25 0-15,0 0 0,0 0 16,24 0-16,-25 0 16,1 0-16,0 0 0,-25 0 15,0 0-15,-24 0 16,-25 0-16,1 0 0,-1 0 16,-48 0-1,24-25 1</inkml:trace>
  <inkml:trace contextRef="#ctx0" brushRef="#br0" timeOffset="14851">5300 10469 0,'0'-25'0,"24"25"16,0-24-16,1 0 16,-50 24-1,1-25-15,-25 25 16,0 0-16,0 0 0,1 0 16,-26 0-16,1 25 15,0-25-15,-1 24 0,1-24 16,24 24-16,-24 1 0,0-1 15,24 1-15,0 24 16,25-25-16,-1 25 16,1 0-16,-1 0 0,25-1 15,25-23-15,-1 24 0,1-1 16,24 1-16,-1 0 0,26 0 16,-1-25-16,25 25 15,-1-24-15,1 24 0,24-25 16,0 0-16,25 25 15,-1-24-15,1-1 0,-1 1 16,25-25-16,0 24 0,0 0 16,-24-24-16,24 0 15,0 0-15,-25 0 0,25 0 16,-24-24-16,-1 24 16,-24-49-16,1 25 0,-26-25 15,1 0-15,-25 0 0,-24 0 16,0 0-16,-49 1 15,0-26-15,0 25 0,-25 1 16,-23-1-16,-1 0 16,-24 0-16,-1 0 0,1 25 15,-25-25-15,25 0 0,-25 25 16,1-25-16,-26 24 16,26-23-16,-25 23 0,0-24 15,-1 25-15,1 0 0,0-1 16,-24 1-16,-1-1 15,25 25-15,-25-24 0,25 24 16,-24-25-16,48 25 16,0 0-16,1-24 0,48 24 15,0 0-15,0 24 16,25-24-16,24 25 0,0-1 16,0 1-16,0-1 0</inkml:trace>
  <inkml:trace contextRef="#ctx0" brushRef="#br0" timeOffset="15426">5397 10640 0,'0'-25'0,"0"1"16,-24 0-1,-1 24 1,1 0-16,-25 0 0,25 0 16,-1 24-16,-24 0 15,25 1-15,0-1 0,-1 25 16,25-24-16,0 23 0,0 1 15,0-24-15,49 24 16,-25-25-16,25 25 0,0-25 16,0-24-16,24 25 15,0-25-15,1 0 0,-25 0 16,24 0-16,-24-25 0,-25 1 16,1-1-16,-1-23 15,0 23-15,-24-24 0,-24 25 16,0-25-16,-1 25 15,-24-25-15,0 24 0,1-24 16,-1 25-16,-25 24 0,26-24 16,-1 24-16,24 0 15,1 24-15,24 0 0,0 1 16,0 24-16,49-25 16,-25 25-16,25 0 0,24-25 15,-24 25-15,0 0 0,24-25 16,-24 25-16,-24-24 15,23-1-15,-23 0 0,-1 1 16,1-1-16</inkml:trace>
  <inkml:trace contextRef="#ctx0" brushRef="#br0" timeOffset="15781">6203 10713 0,'0'-24'0,"0"-1"16,0 1-16,0-1 15,25 1-15,-25 0 16,24 24-16,0 0 16,1 0-16,-1 0 0,1 24 15,-1-24-15,1 24 16,-1 1-16,-24-1 0,0 25 15,0-24-15,-24-1 0,-1 0 16,1 25-16,-1-24 16,1-25-16,-25 24 0,25 1 15,-1-25-15,1 24 16,-1-24-16,25 24 16,25-24-16,-1 0 0,25 0 15,0 0-15,24 0 16,0 25-16,25-25 0,-25 0 15,1 0-15,-1 0 16,-24 0-16</inkml:trace>
  <inkml:trace contextRef="#ctx0" brushRef="#br0" timeOffset="16657">3662 10835 0,'25'-24'0,"-25"-1"16,24 25-1,0-24-15,1 24 16,-1 24 0,-24 1-1,-24-1 1,24 1-16,-25-1 0,1 0 15,0 25-15,-25 0 16,24 0-16,-24 0 0,25 0 16,0 0-16,-1-1 0,1 1 15,-1 0-15,25 0 0,-24 0 16,24 0-16,0 0 16,0-1-16,0 1 0,0 24 15,0-24-15,24 0 16,-24 0-16,0 0 0,0 0 15,0 0-15,0-1 16,0 1-16,-24-24 0,24-1 16,0 0-16,-24 1 0,24-1 15,-25-24 1,50 0 15,-1 0-15,0-24-16,1 24 0,-1 0 15,49-25-15,-24 25 16,25 0-16,23 0 0,1-24 16,0 24-16,24 0 0,-25 0 15,26 0-15,-26 0 16,1 0-16,-25 0 0,1 0 16,-1 0-16,-24 0 15,-25 0-15,0 0 0,1 0 16,-25 24-16,-25-24 15,1 0 1</inkml:trace>
  <inkml:trace contextRef="#ctx0" brushRef="#br0" timeOffset="17341">5788 12032 0,'24'-24'16,"1"-1"-16,-1 1 0,-24-1 16,0-24-16,0 25 15,-24 0-15,-1-1 0,-23 1 16,-1 24-16,0 0 16,-24 0-16,-1 0 0,1 0 15,-25 24-15,25-24 0,-25 25 16,1-1-16,-1 0 15,25 25-15,-1 0 0,26-24 16,-1 23-16,24 1 16,25 0-16,0 0 0,25 0 15,-1 0-15,25-1 0,0 1 16,0 0-16,24 0 16,0 0-16,1 0 0,23-25 15,1 25-15,24 0 16,0-25-16,49 1 0,-24 23 15,48-23-15,0-1 0,25-24 16,0 25-16,24-1 16,-24-24-16,24 0 0,1 0 15,-26 0-15,-23 0 16,-1-24-16,-24-1 0,-24-24 16,-50 25-16,1-25 0,-49 0 15,-25 1-15,-24-1 16,-49 0-16,1-24 0,-50 24 15,0 0-15,-24 0 16,0 0-16,-25 0 0,1 1 16,-1-1-16,-24 0 0,25 24 15,-1 1-15,1-25 16,-147 0 0,171 25-16,-25 24 0,25-25 0,-25 25 15,50 0-15,-25 0 16,24 0-16,0 0 0,25 0 15,0 25-15,-1-25 16,1 24-16,24-24 0,0 25 16,1-25-16,-1 24 0,0-24 15,24 0-15,-23 25 16,23-25-16,1 0 0,-1 0 16</inkml:trace>
  <inkml:trace contextRef="#ctx0" brushRef="#br0" timeOffset="17953">5617 12203 0,'0'-24'0,"24"24"16,1-25-16,-1 1 15,1 24-15,-25-25 0,24 25 16,-48 0 0,-1 25-1,25-1-15,-24 25 0,-1-25 16,1 25-16,0 0 15,24 0-15,0-25 0,0 25 16,24-24-16,0 23 16,25-23-16,0-1 0,24-24 15,-24 25-15,25-25 0,-1 0 16,0-25-16,0 1 16,-24-1-16,0 1 0,0 0 15,-25-25-15,1 0 16,-25 24-16,0-23 0,-25-1 15,1 0-15,-25 25 0,0-25 16,0 24-16,-24 25 16,24 0-16,0 0 15,1 0-15,23 0 0,-24 25 16,49-1-16,0 1 0,0-1 16,0 25-16,25-25 0,-1 1 15,1 23-15,23-23 16,-23-1-16,24 25 0,-1-24 15,26-1-15,-25 0 0,-1 1 16,1-1-16,-24 1 16,24-1-16,-25-24 0,0 25 15,-24-1 1</inkml:trace>
  <inkml:trace contextRef="#ctx0" brushRef="#br0" timeOffset="18331">6667 12154 0,'0'-24'0,"-24"24"16,-1 0-1,25 24-15,0 0 16,0 1-16,25-1 15,-1 1-15,-24-1 0,25 1 16,-1-1-16,0 0 0,25 1 16,-24-25-16,-1 24 15,25 1-15,-25-25 0,25 0 16,-24 0-16,-1-25 0,1 25 16,-1-24-16,-24-1 15,0 1-15,0-25 0,0 25 16,0-1-16,0-24 15,0 25-15,0 48 16,0 1 0,24-1-16,-24 25 15,0 0-15,0 24 0,0 1 16,-24-26-16</inkml:trace>
  <inkml:trace contextRef="#ctx0" brushRef="#br0" timeOffset="19410">3175 12203 0,'0'-25'16,"0"1"-1,24 48 1,-24 1-16,25-1 16,-25 1-16,0 24 15,0-25-15,0 25 0,0 0 16,0 0-16,0-1 16,-25 1-16,25 0 0,-24 24 15,24-24 1,-25 25-16,25-26 0,0 26 0,0-26 15,-24 26-15,24-25 0,0-1 16,0 1-16,0 0 16,-25 0-16,25 0 0,0 0 15,-24-1-15,24 1 0,0-24 16,0-1-16,0 1 16,0-1-16,0 0 0,24-24 31,1 0-31,-1 0 0,25 0 15,0-24-15,0 0 0,24 24 16,0-25-16,1 25 16,-1-24-16,25 24 0,24-25 15,-25 25-15,1-24 16,24 24-16,-24 0 0,0 0 16,-25 0-16,0 0 0,-24 0 15,0 0-15,-25 0 16,-48 0-1,-1 0 1,1 0-16</inkml:trace>
  <inkml:trace contextRef="#ctx0" brushRef="#br0" timeOffset="20173">5226 13229 0,'25'0'0,"-1"0"15,1-25-15,-1 25 16,-24-24-1,0-1 1,-24 25-16,-1 0 16,1-24-16,-25 24 15,-24 0-15,-1 0 0,1 0 16,-25 0-16,1 24 0,-1 1 16,0-1-16,1 1 15,-1-1-15,0 25 0,49 0 16,-24 0-16,49-1 15,-1 1-15,25 0 0,0 0 16,25 0-16,-1 0 0,25 0 16,0-25-16,24 25 15,0 0-15,1-25 0,23 25 16,1 0-16,24-25 16,0 1-16,0 24 0,25-25 15,24-24-15,-25 24 16,25 1-16,25-25 0,-25 0 15,0 0-15,24 0 0,-24 0 16,0 0-16,0-25 16,-25 1-16,25 0 0,-24-25 15,-25 24-15,25-24 0,-25 1 16,-25-1-16,1 0 16,-25 0-16,1 0 0,-26 0 15,-23 0-15,-25 1 16,0-1-16,-25 24 0,1-24 15,-49 1-15,-1 23 0,-23-24 16,-1 1-16,-24 23 16,0-24-16,-25 0 0,1 25 15,-1-25-15,1 25 0,-25-25 16,0 24-16,0 1 16,24 0-16,-24 24 0,25-25 15,-1 25-15,1-24 16,24 24-16,24 0 0,-24 0 15,49 0-15,-1 24 16,25-24-16,1 25 0,-1-25 16,24 24-16</inkml:trace>
  <inkml:trace contextRef="#ctx0" brushRef="#br0" timeOffset="20826">5177 13253 0,'25'0'0,"-1"0"0,1 0 15,-1 0 1,-48 0 0,-1 0-16,1 0 15,-1 0-15,-23 25 0,23-25 16,-24 24-16,0 0 15,25 25-15,0-24 0,24 23 16,0-23-16,24 24 0,0 0 16,1-1-16,24-23 15,24 24-15,-24-25 0,24-24 16,25 25-16,-25-25 16,0 0-16,1-25 0,-1 25 15,-24-49-15,0 25 0,-1-25 16,-23 0-16,-1 0 15,-24-24-15,0 24 0,-24 0 16,-1-24-16,1 24 16,-25 0-16,25 25 0,-50 0 15,26 24-15,-1 0 0,-25 0 16,26 0-16,-1 24 16,24 0-16,1 25 0,0-24 15,24 24-15,24-1 16,0 1-16,1 0 0,24 0 15,-1 0-15,26-25 0,-25 25 16,-1-25-16,1 1 16,0-1-16,0 1 0,-25-1 15,1-24-15,-1 0 0</inkml:trace>
  <inkml:trace contextRef="#ctx0" brushRef="#br0" timeOffset="21163">6032 13204 0,'0'-24'16,"0"-1"-16,25 25 31,-25 25-31,24-1 16,-24 1-16,24-1 0,-24 25 15,25-25-15,-25 25 16,0-24-16,24 24 0,-24-25 16,0 25-16,0-25 15,0 1-15,0-1 16,25-24-16,-1 0 16,25-24-1,-25 24-15,25-25 0,0 25 16,0-24-16,24 24 0,-24 0 15,0 0-15,-25 0 16,1 0-16,-1 0 0</inkml:trace>
  <inkml:trace contextRef="#ctx0" brushRef="#br0" timeOffset="22732">6643 13229 0,'0'-25'16,"0"1"15,24 24-15,-24 24 46,25 1-46,-25-1 0,24-24 62,0 0-63,-48 0 48,24-24-32,-24 24-15,24-25-1,-25 25 17,25 25-17,0-1-15,0 1 16,0 23-16,0-23 0,0 24 15,25-1-15,-25 1 16,0 25-16,24-26 0,-24 1 16,24-24-16,-24 24 15,25-25-15,-25 25 0,0-25 16,0 1-16,0-1 16</inkml:trace>
  <inkml:trace contextRef="#ctx0" brushRef="#br0" timeOffset="23761">6716 12032 0,'0'-24'16,"0"-1"-16,0 1 15,0-1 1,0 1 0,24 24-1,1 0 1,-1 0-16,1 0 0,-1 0 16,1 24-16,-1-24 15,0 25-15,1-1 16,-1 1-16,1-1 15,-25 0-15,0 1 0,0-1 16,0 1-16,-25-1 0,25 0 16,-24 1-16,-1-1 15,1-24-15,24 25 0,-24-25 16,-1 0-16,25 24 0,-24-24 16,24 25-1,24-25 1,1 0-16,-1 24 15,25-24-15,-25 0 16,1 0-16,-1 24 16,25-24-16,-25 25 0,1-25 15,-25 24-15,24 1 0,-24-1 16,0 1 0,-24-1-16,-25-24 0,25 24 15,-25 1-15,-25-25 16,26 24-16,-26-24 0,1 25 15</inkml:trace>
  <inkml:trace contextRef="#ctx0" brushRef="#br0" timeOffset="24770">6105 14181 0,'0'-24'0,"25"24"16,-25 24 46,0 1-46,-25-1-16,25 0 0,0 1 15,0 24-15,0-25 16,0 1-16,0 23 0,0-23 16,0-1-16,0 1 0,0-1 15,25-24 1,-25 25-16,24-25 0,1 0 15,-1 0-15,1 0 16,23-25-16,-23 25 0,24 0 16,0-24-16,-1 24 0,1 0 15,0 0-15,0 0 16,0 0-16,-25 0 0,25 0 16,-25 0-16</inkml:trace>
  <inkml:trace contextRef="#ctx0" brushRef="#br0" timeOffset="25513">6911 14401 0,'0'-24'16,"25"24"-16,-25-25 15,0 1 17,24 24-32,-24 24 15,0 1 1,0-1-1,0 0-15,0 1 0,25-1 16,-25 1-16,0-1 16,0 1-16,0-1 0,0 25 15,-25-25-15,25 25 16,0-25-16,0 1 0,0-1 16,0 1-16,0-1 15,0 1-15,25-25 16,-1-25-1</inkml:trace>
  <inkml:trace contextRef="#ctx0" brushRef="#br0" timeOffset="26287">7009 14401 0,'0'-24'0,"0"-1"15,25 25 17,-1 0-32,25 0 15,0 0-15,0-24 0,24 24 16,0 0-16,25 0 15,-1 0-15,1-25 0,0 25 16,-1 0-16,1-24 0,0 24 16,0 0-16,-25-25 15,0 25-15,0 0 0,1 0 16,-25 0-16,-1-24 16,1 24-16,-24 0 0,-1 0 15,0 0-15,1 0 16,-25 24 31,0 1-32,0-1-15,0 1 16,0-1-16,24 1 16,-24-1-16,0 25 0,0-25 15,25 1-15,-25-1 16,0 25-16,0-25 0,0 25 15,24-24-15,-24-1 0,0 25 16,0-25-16,0 1 16,0-1-16,0 1 0,-24-1 15,24 0 1,-25-24 0,1 0-16,-1 0 0,1-24 15,0 24-15,-25 0 16,-24 0-16,24-24 0,-49 24 15,25 0-15,-25 0 16,0 0-16,1 0 0,-1 0 16,-24 0-16,24 0 0,0 0 15,25 0-15,0 0 16,-49 0-16,97 0 16,1 0-16,0 0 0,-1 0 15,25-25 1</inkml:trace>
  <inkml:trace contextRef="#ctx0" brushRef="#br0" timeOffset="28159">6325 14596 0,'25'0'31,"-25"25"1,-25-25-32,25 24 15,-24 1 1,24-1-16,0 25 0,0-25 16,0 1-16,24 24 0,-24-25 15,0 25-15,0 0 16,0-25-16,0 25 0,0 0 15,-24 0-15,24-25 0,-25 25 16,25 0-16,-24-25 16,24 25-16,-24-24 0,24-1 15,-25 0-15,25 1 16,25-25 31,-1-25-47,0 25 15,1-24 1,-1 24 0,1 0-16,-1-24 0,25 24 15,-25 0-15,25 0 16,0-25-16,24 25 0,-24 0 16,0 0-16,24 0 15,1 0-15,-26 0 0,26 0 16,-25 0-16,-1 0 0,-23 0 15,24 0-15,-25 0 16,1 0-16,-50 0 31,25-24-31,-24 24 0,-1 0 16,25-25-16,-24 25 0,-1-24 16,50 24 62,-25 24-16,0 1-46,0-1-1,0 1-15,0-1 16,0 0-16,0 1 0,0-1 16,0 1-1,0-1-15,0-48 32,0-1-17,0 1 1,24-1-16,-24 1 15,0 0-15,0-1 0,0 1 16,0-1-16,0 1 16,0-1-16,0 1 0,0 0 15,0-25-15,0 24 16,0 1-16,0-1 0,25 25 16,-25-24-16,24 24 0,1 0 15,-1 0-15,25 0 16,-25 0-16,49 0 0,-24 0 15,25 0-15,-1 0 0,0 0 16,0 0-16,25 0 16,-25 0-16,1 0 0,-1 0 15,0 0-15,0 0 16,1 0-16,-25 0 0,-1 0 16,-23 0-16,24 0 0,-25 0 15,1 0-15,-1 0 16,0 0-16,1 0 15,-1 0-15,1 0 16,-1 24-16,0-24 16,-24 25-16,0-1 15,0 1 1,25-25-16,-25 24 16,0 1-16,24-1 15,-24 0-15,25 1 0,-25-1 16,0 1-16,24-1 0,-24 1 15,0-1 1,0 0-16,-24 1 16,-1-1-1,1 1-15,-1-25 16,1 0-16,24 24 16,-24-24-16,-1 0 15,1 0 1,-1 0-1,1 0-15,-25 0 0,25 0 16,-50 0-16,26 0 0,-26 0 16,1 0-16,0-24 15,-25 24-15,0 0 0,1-25 16,-1 25 0,0 0-16,25 0 0,0 0 0,24 0 15,0 0-15,0 0 0,25 0 16,-1 25-1</inkml:trace>
  <inkml:trace contextRef="#ctx0" brushRef="#br0" timeOffset="28969">6154 15378 0,'25'0'0,"-1"24"31,-24 1-31,25-25 16,-25 24-16,0 1 0,0-1 15,0 0-15,0 1 16,-25 24-16,25-25 0,-24 1 16,24-1-16,0 0 15,0 1-15,-25-1 0,25 1 16,0-1-16,0 1 15,0-1 1,0 0 47,25-24-63,-25 25 15,24-25-15,-24 24 16,25-24-1,-1 0-15,-24 25 16,24-25-16,1 0 0,24 0 16,-25 0-16,25-25 15,0 25-15,0 0 0,0 0 16,-1-24-16,26 24 16,-26 0-16,1 0 0,0 0 15,0 0-15,-25-25 0,1 25 16,-1 0-16,1 0 15,-1 0-15,1-24 32,-1 24-32</inkml:trace>
  <inkml:trace contextRef="#ctx0" brushRef="#br0" timeOffset="30096">7009 15720 0,'-24'0'15,"24"24"16,0 1-15,24-1-16,-24 1 16,0-1-16,0 0 0,25 1 15,-25-1-15,0 1 16,0 23-16,0-23 0,0-1 16,-25-24-16,25 25 0,0-1 15,-24-24-15,24 25 16,0-50 15,0 1-31,24-1 16,-24 1-16,25 24 15,-1-25-15,-24 1 16,24-25-16,-24 25 0,0-1 16,25 1-16,-25 0 15,0-1-15,0 1 16,24 24-16,-24-25 0,25 25 15,-1 0-15,25 0 16,-25 0-16,25 0 16,-24 0-16,48 0 15,-24 0-15,24 0 0,-24 0 16,24 0-16,25-24 0,-25 24 16,-24 0-16,24 0 15,0 0-15,-24 0 0,0 0 16,0 0-16,-25 0 15,1 0-15,-1 0 0,1 0 16,-1 0-16,1 0 16,-1 0-1,-24 24-15,0 1 32,0-1-17,24-24 1,-24 25-16,25-25 15,-1 24-15,1-24 16,-25 24 0,24-24-16,-24 25 0,0-1 15,25-24-15,-25 25 16,0-1 0,24-24-16,-24 24 15,0 1 16,0-1-15,-24-24-16,-1 0 16,25 25-16,-24-25 15,-1 0-15,25 24 16,-24-24-16,-1 0 0,1 0 16,0 0-16,-25 0 0,24 0 15,-24 0-15,1 0 16,-26 0-16,1 0 0,0-24 15,-1 24-15,1 0 0,0 0 16,-25-25-16,25 25 16,0 0-16,-25 0 0,49 0 15,-24 0-15,24 0 16,0 0-16,25 0 0,-1 0 16,1 0-16,24 25 15,-24-25-15,-1 0 31,1 0-15,-1-25 0,1 25-16,-1 0 15,1 0-15</inkml:trace>
  <inkml:trace contextRef="#ctx0" brushRef="#br0" timeOffset="32647">7546 14548 0,'0'-25'16,"0"1"0,0 48 15,-24 1-31,0-1 15,24 0 1,-25 1-16,1-1 16,24 1-16,0-1 15,24 1 1,1-25-16,-1 24 16,0-24-16,1 0 15,-1 0-15,25 0 0,-24 0 16,-1 0-16,25 0 15,-25 0-15,1-24 0,-1-1 16,1 25-16,-25-24 16,0-1-1,-25 1-15,25-1 0,-24 1 16,-1 24-16,1-24 16,-1 24-16,1-25 0,0 25 15,-1 0-15,1 0 0,-1 25 16,1-25-16,-1 24 15,1-24-15,24 24 0</inkml:trace>
  <inkml:trace contextRef="#ctx0" brushRef="#br0" timeOffset="33367">7669 15134 0,'0'-25'15,"24"25"1,-24-24-16,0 48 31,-24 1-15,24-1-16,-25 1 15,25-1 1,0 0-16,0 1 0,0-1 16,0 1-16,0-1 0,25-24 15,-25 24 1,24-24-16,-24-24 31,24 24-31,-24-24 16,0-1-16,25 25 0,-25-24 0,24-25 15,-24 25-15,25-1 16,-1 1-16,-24-1 16,25 25-16,-1 0 15,-24 25 1,24-1 0,-24 1-1,25-25 1,-1 0-1,1-25 1,-1 1 0,-24-1-1,0 1 1</inkml:trace>
  <inkml:trace contextRef="#ctx0" brushRef="#br0" timeOffset="34027">7571 15720 0,'24'0'0,"-24"-25"16,25 25-1,-25 25 1,0-1 0,0 1-16,0-1 0,0 1 15,0-1-15,0 0 16,0 1-16,0-1 15,0 1-15,-25-25 16,25-25 15,0 1-15,0-1-16,25 1 0,-25 0 16,0-1-16,0 1 15,0-1-15,0 1 0,0-1 16,24 25-16,1 0 31,-1 0-31,0 25 16,1-25-1,-1 0-15,1 24 0,-1-24 16,1 25-16,-1-1 16,-48 1-1,-1-1-15,1-24 0,-25 24 16,0-24-16,-24 25 15,-1-25-15,26 0 0,-26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34.4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48 464 0,'25'0'15,"-50"0"48,25 24-32,0 1-15,0-1-16,25 25 15,-25 0-15,0 0 0,24 0 16,-24 24-16,0 0 16,25-24-16,-25 24 0,0 1 15,24-26-15,-24 26 0,0-25 16,0 24-16,25-24 16,-25 24-16,0-24 0,0 0 15,0-1-15,24 1 0,-24 0 16,0 0-16,0-25 15,0 25-15,0-24 0,0 24 16,0-25-16,0 0 16,0 25-16,0-24 0,0-1 15,0 1-15,0-1 0,0 0 16,0 1 0,0-1-1,24-24 32,1 0 0,-25-24-31,24 24-16,1 0 15,-1 0 1,1 0-16,-1 0 0,0-25 15,25 25-15,-24 0 16,23 0-16,1 0 0,25 0 16,-26-24-16,26 24 0,-1 0 15,0 0-15,1 0 16,-1 0-16,0 0 0,0-24 16,25 24-16,-25 0 0,25 0 15,0-25-15,-1 25 16,-23 0-16,23 0 0,1 0 15,0-24-15,-25 24 16,25 0-16,-1 0 0,-23 0 16,23 0-16,-23 0 0,23 0 15,1 0-15,-25-25 16,25 25-16,0 0 0,-25 0 16,25 0-16,-1 0 15,-23 0-15,-1-24 0,25 24 16,-25 0-16,0 0 15,0 0-15,25 0 0,-25 0 16,1-25-16,-26 25 0,26 0 16,-1 0-16,0-24 15,-24 24-15,24 0 16,1 0-16,-1-24 0,0 24 0,0 0 16,1-25-16,-1 25 15,-24 0-15,24 0 0,-24-24 16,0 24-16,24 0 15,-24 0-15,0-25 0,-25 25 16,25 0-16,0 0 0,0 0 16,0-24-16,-1 24 15,1 0-15,0 0 0,0 0 16,-25-25-16,25 25 16,-24 0-16,23 0 0,-23 0 15,-1 0-15,1-24 0,-1 24 16,1 0-1,-1-24-15,0 24 32,-24-25-17,25 25 17,-1 0-1,1 0-16,-25-24 1,0-1 78,0 1-79,0-1 1,0 1 0,0 0-16,0-1 15,0 1-15,0-1 16,0 1-16,0-1 0,0-23 16,0-1-16,0 24 15,0-97-15,0 73 16,0 1-16,-25-1 15,25-25-15,0 26 0,0-1 16,-24 0-16,24 0 0,0 0 16,-25 0-16,25 1 15,0 23-15,-24-24 0,24 0 16,0 25-16,-24-25 0,24 25 16,0-1-16,0-24 15,-25 25-15,25 0 0,0-1 16,0 1-16,0-1 15,0 1-15,-24 24 16,24-25-16,0 1 31,0 0-15,0-1 15,0 1-15,0-1 15,0 1-15,-25 24 77,1 0-77,-1 0 0,1 0-16,0 24 15,-1-24-15,1 0 0,-1 0 16,-24 0-16,1 0 16,-1 0-16,0 0 0,0 0 15,-24 25-15,24-25 16,-24 0-16,-1 0 0,-23 0 15,24 0-15,-25 0 0,25 24 16,-25-24-16,0 0 16,0 0-16,25 0 0,-25 0 15,1 25-15,-1-25 16,25 0-16,-25 0 0,0 0 16,25 24-16,-24-24 0,23 0 15,1 0-15,-25 0 16,25 24-16,0-24 0,-1 0 15,-23 0-15,23 25 16,1-25-16,0 0 0,0 24 16,-1-24-16,1 0 0,0 0 15,24 25-15,-24-25 16,24 0-16,-24 24 0,24-24 16,0 0-16,-24 25 0,24-25 15,0 0-15,0 0 16,0 24-16,-24-24 0,24 0 15,0 0-15,0 0 16,1 24-16,-1-24 0,-24 0 16,24 0-16,0 0 0,0 25 15,0-25-15,0 0 16,0 0-16,1 0 0,-1 24 16,0-24-16,0 0 15,0 0-15,25 0 0,-25 0 16,0 0-16,25 25 0,-25-25 15,24 0-15,-23 0 16,23 0-16,1 0 0,-1 0 16,-24 0-16,25 0 15,0 0-15,-1 0 0,1 0 16,-1 0-16,1 0 16,-1 0-16,1 0 15,0 0-15,-1 0 0,1 0 16,-1 0-16,1 0 15,0 0 1,-1 0-16,1 0 16,-1 0-1,1 0-15,-1 0 16,1 0 0,0 24-1,-1-24-15,1 25 31,-1-25-31,1 0 16,24 24-16,-25-24 16,1 0-16,0 24 15,48-24 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34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342 122 0,'-24'0'109,"0"0"-93,-1 0-16,1 0 15,-1 0-15,1 25 0,-25-1 16,25 1-16,-25-1 16,24 25-16,1-25 0,-1 25 15,25 0-15,0 0 16,0-25-1,25 74-15,-25-49 0,24-25 0,1 1 16,-1 24-16,25-25 16,-25-24-16,1 24 0,24-24 15,-25 25-15,25-25 16,-25-25-16,25 1 0</inkml:trace>
  <inkml:trace contextRef="#ctx0" brushRef="#br0" timeOffset="516">684 220 0,'-24'0'32,"24"25"-1,0-1-31,0 0 0,0 25 15,24-24-15,-24 24 16,0-1-16,0-23 0,0 24 16,0-25-16,0 25 15,0-25-15,0 1 0,-24-25 16,24 24-16,0 1 16,-24-25-1,24-25-15,0 1 16,0-1-16,0 1 15,0-25-15,24 0 0,-24 0 16,0-24-16,24 24 0,-24-24 16,25 24-16,-25-24 15,24 0-15,-24 48 16,25 1-16,-25-1 0,24 25 16,-24 25-1,0-1-15,24 1 0,1 23 16,-25 1-16,24 0 15,1 0-15,-1 0 0,1 24 16,-1 0-16,-24-24 0,24 24 16,-24-24-16,25 0 15,-25 0-15,24 0 0,-24-25 16,0 1-16,0-1 16</inkml:trace>
  <inkml:trace contextRef="#ctx0" brushRef="#br0" timeOffset="708">806 513 0,'-24'0'0,"0"0"15,-1 0-15,1 0 0,48 0 47,1-24-31,-1 24-16,0 0 0,1 0 15,-1-25-15,25 25 0,-24 0 16,-1-24-16,25 24 16</inkml:trace>
  <inkml:trace contextRef="#ctx0" brushRef="#br0" timeOffset="1341">1173 196 0,'-25'-25'15,"1"25"1,24 25 0,0-1-16,0 1 15,0-1-15,0 0 16,0 1-16,0 24 0,24-25 16,-24 25-16,0-25 15,0 25-15,0-24 0,0-1 16,0 0-16,0 1 0,0-1 15,25-24-15,-25 25 16,0-50 0,0 1-1,24-1 1,-24-23-16,0 23 0,0-24 16,0 1-16,25-1 15,-25 0-15,0 0 0,0 0 16,0 0-16,0 25 15,0-1-15,24 25 0,-24 25 16,24-25-16,-24 24 16,25 25-16,-1-24 15,1 23-15,-1-23 0,1 24 16,-1 0-16,0-25 0,25 25 16,-24-25-16,-1 25 15,1-25-15,-25 1 0,24-1 16,0 1-16,1-1 15,-1-24-15,1 0 16,-1-24 0,-24-1-16,0-24 15,25 1-15,-25-1 0,0 0 16,24 0-16,-24 0 16,0 0-16,0 25 0,0-25 15,0 25-15,0-1 16,-24 25-16,24 25 47</inkml:trace>
  <inkml:trace contextRef="#ctx0" brushRef="#br0" timeOffset="1596">2150 367 0,'24'0'47,"1"0"-32,23-25-15,-23 25 16,-1 0-16,25 0 0,-24-24 31,-1 24-31,0 0 0,-48 0 16</inkml:trace>
  <inkml:trace contextRef="#ctx0" brushRef="#br0" timeOffset="1899">2565 74 0,'0'-25'0,"0"50"63,0-1-63,0 0 0,0 25 0,0-24 15,0 24-15,0-1 0,0 1 16,24 0-16,-24 0 0,0 0 16,0 0-16,0-1 15,0 1-15,25-24 0,-25-1 16,0 1-16,0-1 0,24-24 16</inkml:trace>
  <inkml:trace contextRef="#ctx0" brushRef="#br0" timeOffset="2310">2931 220 0,'25'-49'16,"-50"74"15,25-1-31,0 1 15,0-1-15,-24 25 0,24-25 16,0 25-16,0-25 16,0 25-16,24-24 0,1 48 15,-1-49 1,25 1-16,-25-1 0,1 1 16,24-25-16,-25 0 0,0 0 15,25-25-15,-24 25 16,-25-24-16,24-1 0,1-23 15,-25 23-15,0-24 0,0 0 16,-25 1-16,25-1 16,-24 24-16,-1-23 0,1 23 15,-25 25-15,25-24 16,-1 24-16,-24 0 0,25 0 16,0 0-16,-1 0 0,1 24 15,-1-24 1,25 25-16</inkml:trace>
  <inkml:trace contextRef="#ctx0" brushRef="#br0" timeOffset="2597">3566 122 0,'-24'0'16,"-1"0"-1,25 25 1,25-1-16,-25 1 16,24 24-16,-24-1 15,25 1 1,-25 0-16,24 0 0,1 49 15,-25-50-15,0-23 0,24 24 16,-24-25-16,0 1 0,0-1 16</inkml:trace>
  <inkml:trace contextRef="#ctx0" brushRef="#br0" timeOffset="2989">4177 98 0,'-25'0'15,"1"0"-15,0 24 16,-1-24-16,1 25 16,24-1-1,-49 98-15,24-73 0,25 0 16,0 0-16,25 0 15,-1 0-15,-24-25 0,25 25 16,-1-25-16,1 25 0,23-24 16,-23-25-16,-1 24 15,25-24-15,-24 0 0,23 0 16,-23-24-16,24-1 16,-25 1-16,1-1 0,-1-24 15,0 1-15,-24-26 16,0 26-16,0-26 0,-24 1 15,0 24-15,-1 0 0,1 0 16,-25 25-16,0 0 16,-24 24-16,24 0 0,0 0 15,0 24-15,0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38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515 269 0,'-24'-24'16,"24"-1"-1,-25 25-15,1-49 0,-1 25 0,1-1 16,0 25-1,-1-24-15,1 24 0,-1 0 16,1 0-16,-25 0 0,25 24 16,-25-24-16,24 25 15,1-1-15,-1 1 0,1-1 16,0 1-16,24-1 16,0 0-16,0 1 0,0-1 15,24 1 1,-24-1-16,24-24 0,1 24 0,24 1 15,-25-1-15,25 1 0,0-1 16,-25 1-16,1-1 16,24 0-16,-25 1 0,0-1 15,-24 1-15,0-1 16,0 1-16,-24-1 16,0 0-16,-25-24 0,0 25 15,24-25-15,-23 0 16,-1 0-16,0 0 0,24 0 15,-23-25-15,23 25 0,25-24 16,0 0-16,0-1 16</inkml:trace>
  <inkml:trace contextRef="#ctx0" brushRef="#br0" timeOffset="407">906 220 0,'0'-24'16,"-25"24"-16,-23 0 15,23 0-15,1 0 16,-1 0-16,1 24 0,-1 1 16,1-25-16,24 24 15,-24 25-15,-1-25 0,25 25 16,0-25-16,-24 25 0,24-24 15,0 24-15,0-25 16,0 25-16,24-25 0,1 1 16,-1-25-1,0 0-15,1 0 0,-1-25 16,1 1-16,-1-1 0,25 1 16,-25-25-16,1 25 15,-25-25-15,24 0 0,-24 25 16,0-25-1,-24-24-15,-1 48 0,1 1 16,0-1-16,-1 25 0,1 0 16,-1 0-1,1 25-15,-1-25 16,25 24-16</inkml:trace>
  <inkml:trace contextRef="#ctx0" brushRef="#br0" timeOffset="1019">1223 171 0,'0'-24'16,"-24"24"-16,0 0 15,-1 24 1,1 1-1,24 24-15,0-25 0,-25 25 16,25 0-16,-24-25 16,24 25-16,0 0 0,0 0 15,0-25-15,0 25 0,0-25 16,0 1-16,0-50 47,0 1-47,24-1 0,-24-23 15,25-1-15,-25 0 0,24 0 16,-24 0-16,25 0 16,-1 1-16,-24 23 0,24-24 15,1 25-15,-1-1 0,1 25 16,-1 25 0,-24-1-16,24 1 0,1 24 15,-25-25-15,24 25 16,1-25-16,-25 25 0,24-25 15,-24 25-15,25-24 16,-1-1-16,0 1 16,1-25-16,-1 0 15,1 0-15,-1 0 16,-24-25-16,25 1 0,-1-1 16,-24-24-16,24 25 15,-24-25-15,25 0 0,-25 1 16,0-1-16,0 0 0,0 24 15,0-23-15,0 23 16,0 50 0,-25-1-16,25 0 15,0 1-15</inkml:trace>
  <inkml:trace contextRef="#ctx0" brushRef="#br0" timeOffset="1470">1980 147 0,'0'-25'0,"25"1"15,-25 0 1,0 48 15,-25 0-31,25 25 16,0-24-16,0-1 15,-24 1-15,24 23 0,0-23 16,0-1-16,24-24 0,-24 25 16,25-25-16,-1 0 15,1 0-15,-1 0 16,25-25-16,-25 25 16,1-24-16,-1-1 0,1-23 15,-1 23-15,1 1 0,-25-1 16,24 1-16,-48 24 31,-1 24-31,1 25 16,-1 0-16,1 0 0,-25 24 15,25 0-15,-1 1 0,-24-26 16,25 26-16,-1-1 16,25-24-16,-24 0 0,24 0 15,0-25-15,0 0 16,0-48-1</inkml:trace>
  <inkml:trace contextRef="#ctx0" brushRef="#br0" timeOffset="1726">2493 367 0,'-24'0'47,"48"0"-32,1 0-15,-1 0 16,1 0-16,-1 0 0,0 0 16,1 0-16,24 0 0,-25 0 15,1 0-15,-1-25 16,0 25-16</inkml:trace>
  <inkml:trace contextRef="#ctx0" brushRef="#br0" timeOffset="2100">3250 122 0,'0'-24'16,"-24"0"-1,0 24-15,24-25 0,-25 25 16,1 0-16,-1 0 16,1 0-16,24 25 15,0-1-15,0 0 16,0 1-16,0-1 15,0 50-15,24-50 16,-24 0-16,25 1 0,-1 24 16,1-25-16,-1 1 15,0-1-15,1 25 0,-25-25 16,24 1-16,-24-1 16,0 0-16,0 1 0,-24-25 15,-1 24-15,1-24 0,0 0 31,-1 0-31,1 0 0,-1-24 0</inkml:trace>
  <inkml:trace contextRef="#ctx0" brushRef="#br0" timeOffset="2693">3202 98 0,'24'-24'0,"0"-1"16,1 25-1,-1 0-15,25 0 0,0 0 16,0 0 0,0 0-16,24 0 0,-24 0 0,24 0 15,-24 0-15,24 0 16,-24 0-16,-25 0 0,25 0 16,-24 0-1,-1-24 1,-48-1-1,-1 25 1,1 0 0,-1 0-16,1 0 15,0 0-15,-1 25 16,-24-25 0,0 49-16,25-25 0,0 0 15,-1 25-15,25-24 0,-24-1 16,24 25-16,0-25 0,24 1 15,1-1-15,-1-24 16,0 25-16,25-25 0,-24 0 16,24 0-16,-25-25 0,25 25 15,-25-24-15,1-1 16,-1 1-16,1 0 0,-25-1 16,0 1-16,0-1 15,0 1-15,0-1 0,0 1 16,-25 24-1,25 24 1,0 1-16,0-1 0,0 25 16,0 0-16,0 0 15,0 0-15,0 0 0,25-1 16,-25 1-16,0 0 0,0 0 16,24 0-16,-24-25 15,0 1-15,0-1 0</inkml:trace>
  <inkml:trace contextRef="#ctx0" brushRef="#br0" timeOffset="3112">4618 49 0,'0'-24'0,"0"-1"31,-24 25-31,-1 0 0,1 25 16,-1-25-16,1 24 0,24 1 15,-24 23-15,-1-23 0,25 24 16,0 0-16,0-1 16,0 26-16,0-25 0,0-1 15,25 1-15,23 24 16,-23-48-16,-1-1 15,1-24-15,-1 0 0,25 0 16,-25 0-16,1-24 16,-1-1-16,1-23 0,-1-1 15,1 0-15,-1 0 16,-24 0-16,0-24 0,-24 24 16,24 0-16,-25 0 0,-24 1 31,25 23-31,-25 1 0,0 24 0,-24 0 0,24 0 15,0 0-15,25 0 16,-25 24-16,25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45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683 247 0,'0'-24'0,"0"-1"15,0 1 1,0 0-16,0-1 0,0 1 15,0-1-15,0 1 0,0-1 16,-24 1-16,-1 24 16,1 0-16,-25 24 15,0-24-15,1 25 0,-1 24 16,0-25-16,-24 25 0,24 0 16,24-25-16,-24 25 0,25 0 15,0 0-15,24 0 16,0 0-16,0-25 0,24 25 15,0-25-15,25 1 16,49 23-16,-25-23 16,-24-1-16,0 1 0,0-1 15,-25 1-15,1-1 16,-1 0-16,-24 1 0,-24-1 16,-1 1-16,-24-1 15,1 1-15,-1-1 0,-25-24 16,26 24-16,-26-24 0,25 0 15,1 0-15,-1 0 16,0-24-16,25 24 0,24-24 16,0-1-16</inkml:trace>
  <inkml:trace contextRef="#ctx0" brushRef="#br0" timeOffset="391">1001 443 0,'49'-25'0,"0"25"16,-74 25 15,-24-25-31,25 24 0,-1 1 16,-23-1-16,23 25 0,1-25 16,-1 1-16,25 23 15,-24-23-15,24 24 0,24-25 16,-24 1-16,25-1 15,24 0-15,-25 1 0,25-25 16,0 0-16,24 0 0,-24 0 16,0 0-16,0-25 15,-1 1-15,1 0 0,-24-1 16,-1-24-16,-24 25 16,0-25-16,0 0 0,-24 0 15,-1 25-15,-24-25 0,25 25 16,-25-1-16,0 25 15,25 0-15,-25 0 0,25 25 16,-1-25-16,1 24 0,-1 1 16,25-1-16</inkml:trace>
  <inkml:trace contextRef="#ctx0" brushRef="#br0" timeOffset="930">1685 443 0,'24'-25'0,"-24"1"16,0-1 0,0 1-16,0 48 31,-24 1-31,-1 24 16,25-25-16,-24 25 0,-1 24 15,1-24-15,24 0 16,-24 0-16,-1-25 0,25 25 15,0-25-15,0 1 16,25-50 0,-25 1-16,24 0 15,0-1-15,1 1 16,-1-25-16,-24 0 0,25 25 16,-1-25-16,-24 0 0,25 24 15,-25 1-15,24 0 16,-24-1-16,24 25 0,-24 25 15,25-1 1,-25 0 0,24 25-16,1 0 0,-1 0 0,0-25 0,1 25 15,-1 0-15,1-24 16,-1-1-16,1 0 0,23-24 16,-23 0-16,-1 0 15,1 0-15,-1-24 0,1 0 16,-1-1-16,-24-24 0,24 0 15,-24-73 1,0 73-16,-24 1 0,0-1 16,24 0-16,-25 0 15,1 25-15,-1 24 16,1 24 0,24 1-16</inkml:trace>
  <inkml:trace contextRef="#ctx0" brushRef="#br0" timeOffset="1356">2466 296 0,'0'-24'16,"0"-1"-16,0 1 0,0-1 15,0 1-15,0 0 0,0 48 31,0 0-31,0 25 16,0 0-16,0 0 16,0 0-16,25 24 0,-25-24 15,24 0-15,-24 0 0,25-25 16,-25 0-16,24 1 16,0-25-16,1 0 0,-1 0 15,1-25-15,-1 1 0,0 0 16,1-25-16,-1 0 15,1 0-15,-1 0 0,1 0 16,-25 1-16,0 23 16,0 1-16,0-1 0,-25 50 15,1-1 1,-1 25-16,1 0 16,-1 0-16,1 24 0,0-24 0,-1 24 15,1 0-15,24-24 16,-25 24-16,25-24 0,0-24 15,0 24-15,0-25 0,25-24 16</inkml:trace>
  <inkml:trace contextRef="#ctx0" brushRef="#br0" timeOffset="1578">3370 589 0,'0'-24'31,"24"24"-31,25-25 16,-24 25-16,-1 0 0,0-24 16,25 24-16,-24 0 15,-1 0-15,1 0 0,-1 0 16</inkml:trace>
  <inkml:trace contextRef="#ctx0" brushRef="#br0" timeOffset="2269">4445 174 0,'24'-24'16,"0"-25"-16,1 24 15,-25 1-15,24-1 0,1 1 16,-25 48 15,-25 1-31,25-1 0,-24 1 16,-1 24-16,1 24 15,-25-24-15,25 24 0,-25 0 16,24 0-16,-23-24 16,23 25-16,1-26 0,-25 1 15,24-24-15,1 24 0,-25-49 16,25 24-16,-25-24 16,24 0-16,-23-24 0,23 24 15,1-25 1,-1 1-16,1-1 0,24 1 0,0-25 15,0 25-15,24-1 0,-24-24 16,25 25-16,-1-1 16,1 1-16,-1 24 0,25-24 15,-25 24-15,1 0 16,-1 24-16,1 0 0,-1 1 16,0-1-16,1 1 0,24 24 15,-25-25-15,1 25 16,23-25-16,-23 25 0,24-24 15,0-1-15,-25 0 0,25-24 16,-25 25-16,25-25 16,-25 0-16,1 0 0,-1 0 15,1-25-15,-1 25 16,-24-24-16,25 0 0,-25-1 16,24 1-16,-24-25 0,0 24 15,0-23-15,0 23 16,0 1-16,-24-25 0,-1 24 15,1 25 1,-1 25 0,1-25-16,24 24 0,-25 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1:10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99 0,'25'-25'0,"-1"25"47,-24-24-47,25 24 16,-25-24-1,24 24 1,-24 24 31,0 0-32,0 1 1,25-25 0,-25 24-16,0 1 0,0-1 15,0 1-15,24-1 16,-24 0-16,0 1 16,0-1-16,24 1 15,-24-1 1,25-24-16,-1 0 15,1 0 1,-1 0-16,1-24 0,23 24 16,1 0-16,0-25 0,24 25 15,-24-24-15,49 24 16,-25 0-16,25-25 0,0 25 16,24-24-16,0 24 0,0 0 15,0-24-15,25 24 16,-25 0-16,0-25 0,24 25 15,-48-24-15,24 24 0,-24 0 16,0-25-16,-1 25 16,1 0-16,-25-24 0,25 24 15,-25 0-15,0-25 16,1 25 0,72 0-16,-72-24 0,-1 24 15,-24 0-15,24 0 0,-24 0 16,0-24-16,-1 24 0,-23 0 15,-1 0-15,1 0 16,-1 0-16,1 0 0,-1 0 16,0-25-16,1 25 15,-1 0 1,1 0-16,-1 0 31,-48 0 32</inkml:trace>
  <inkml:trace contextRef="#ctx0" brushRef="#br0" timeOffset="1080">538 368 0,'24'0'32,"-24"24"-1,0 0-31,25 74 31,-25-74-31,0 25 16,24-24-16,-24 24 0,0-1 0,25 1 15,-25-24-15,0 24 16,24-25-16,-24 25 0,0-25 16,24 1-16,-24-1 15,0 1-15,0-1 16,0 0-16,0 1 16,0-1-1,0 1-15,25-25 16,-1 0-1,1 0-15,-1 0 0,25 0 16,0 0-16,0 0 0,-1-25 16,26 25-16,-1-24 15,0 24-15,25-25 16,0 25-16,-1-24 0,25 24 0,1 0 16,-26-24-16,25 24 15,0-25-15,-24 25 0,0 0 16,0-24-16,-1 24 15,1 0-15,-25-25 0,0 25 16,1 0-16,-25 0 16,73-24-16,-98 24 15,25-25-15,0 25 0,0 0 16,-25-24-16,25 24 16,-25 0-16,25 0 0,-24-24 15,23 24-15,-23 0 0,-1 0 16,1 0-16,-25-25 15,24 25-15,1 0 16,-1 0 0,-24-24-16,24 24 15,1 0-15,-1 0 32,-48 0-1,-1 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42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1475 4982 0,'0'25'32,"0"-1"-17,0 25-15,0 0 16,0 0-16,0 24 0,0-24 15,0 24-15,0-24 16,0 0-16,0 0 0,0 0 16,0 24-16</inkml:trace>
  <inkml:trace contextRef="#ctx0" brushRef="#br0" timeOffset="366">1279 5153 0,'-24'-24'0,"-1"-25"15,25 0-15,0 25 16,0-25-16,0 25 0,49-1 16,-24 1-16,24-1 15,24 25-15,-24-24 0,24 24 16,25 0-16,-25 0 0,98 24 15,-98 1 1,0 24-16,-24-1 0,-24 1 16,-25 0-16,0 24 15,0-24-15,-49 25 0,0-1 16,0-24-16,-24 0 0,0-1 16,-1 1-16,1-24 15,0-1-15,24 1 0,0-25 16,0 0-16,0 0 15,1 0-15,23-25 0,1 25 16,24-24-16</inkml:trace>
  <inkml:trace contextRef="#ctx0" brushRef="#br0" timeOffset="797">2671 5031 0,'49'-24'0,"-24"24"15,-1-24-15,-24-1 0,0 1 16,-24-1 0,-1 25-16,1 0 15,-1 0-15,1 0 0,0 0 16,-1 25-16,1-25 15,-1 24-15,-24 1 0,25-1 16,24 0-16,-24 1 16,24-1-16,0 1 0,0-1 15,0 0-15,24 1 16,0-1-16,25 1 0,-24-1 16,24-24-16,-25 25 0,25-1 15,-25-24-15,1 24 16,-1-24-16,-24 25 0,0-1 15,-24 1 1,-25-1-16,24-24 16,-23 25-1,-123-1-15,122 0 16,0-24-16,0 0 0,25 0 16,-25 0-16</inkml:trace>
  <inkml:trace contextRef="#ctx0" brushRef="#br0" timeOffset="1164">3258 4934 0,'0'-25'0,"0"1"16,-25 24-16,1 24 31,24 1-31,0 24 16,0-25-1,0 0-15,0 25 0,0 0 16,0 0-16,-25-25 0,25 25 16,-24 0-16,24 0 15,-25-25-15,25 25 0,-24-24 16,24-1-16,0 0 15,0 1-15,24-25 16,1 0-16,-1 0 0,25 0 16,0 0-16,0 0 15,0-25-15,0 25 0,24 0 16,-24 0-16,-1 0 16,1 25-16</inkml:trace>
  <inkml:trace contextRef="#ctx0" brushRef="#br0" timeOffset="1806">4283 4885 0,'-24'0'0,"-1"0"15,25 24-15,-24 1 16,24-1-16,-24 0 16,24 25-16,-25-24 0,25 24 15,-24-1-15,24 1 16,0 25-16,0-26 0,0-23 16,0 24-16,0-25 0,0 1 15,0-1-15,0 0 16,24-24-16,-24-24 31,0 0-31,0-1 0,0 1 16,0-25-16,0 24 0,-24-23 15,24-1-15,0 0 16,0 0-16,24 0 0,-24-24 16,25 24-16,-1 0 15,25 0-15,-25 1 0,25 23 16,24 1-16,-24 24 0,0 0 15,0 0-15,0 0 16,0 24-16,-25 1 0,1-1 16,-25 25-16,0-25 15,0 1-15,-25 23 0,-24-23 16,25-1-16,-25 1 0,0-1 16,0-24-16,0 25 15,1-25-15,-1 24 0,24-24 16,-24 0-16,49 24 0,-24-24 15,24 25 1,24-25-16,1 24 0,24 1 16,-25-1-16,25 1 15,0-1-15,0 0 0,0 1 16,-1-1-16,1 1 0,0 24 16,-24-25-16,23 25 15,-23-25-15</inkml:trace>
  <inkml:trace contextRef="#ctx0" brushRef="#br0" timeOffset="8398">9144 7620 0,'24'0'0,"-24"-49"16,0 25-1,-24 24 1,24-25-16,-25 25 16,1 0-16,-25 0 15,0 0-15,0 49 0,0-24 0,0 24 16,1-1-16,-1 26 16,0-1-16,24 0 0,1 1 15,0-1-15,24 0 16,24-24-16,0 0 0,1 0 15,24-1-15,0-23 0,24-25 16,-24 24-16,24-24 16,0 0-16,-24-24 0,24 24 15,-24-25-15,-24 1 16,-1 0-16</inkml:trace>
  <inkml:trace contextRef="#ctx0" brushRef="#br0" timeOffset="8967">9583 7816 0,'49'-25'0,"-49"1"16,24 24-16,-24-25 0,-24 50 31,0-25-16,-1 24-15,25 1 16,-24-1-16,-1 0 0,1 1 16,24 24-16,-25-25 0,1 25 31,24-25-31,0 25 0,-24 0 0,24-24 0,0 23 16,0-23-16,0-1 15,0 1-15,0-1 16,0 0-16,0-48 31,0 0-15,0-25-1,24 24-15,0-23 16,1-1-16,-1 0 0,1 0 16,-1-24-16,1-1 15,23 1-15,-23 24 0,-1-24 16,25 24-16,-24 25 15,-1-1-15,0 1 0,25 24 16,-24 0-16,-1 0 0,0 24 16,1 1-16,-25 24 15,24-1-15,1 1 0,-25 25 16,0-1-16,0-24 16,0 24-16,0-24 0,0 24 15,0-24-15,0 0 0,0-25 16,-25 1-16,25-1 15,-24 0-15</inkml:trace>
  <inkml:trace contextRef="#ctx0" brushRef="#br0" timeOffset="9136">9705 8084 0,'-24'-24'0,"-1"24"15,1 0 1,24-25-16,24 1 15,1 24-15,-1-24 16,1 24-16,24-25 16,-1 1-16,26-1 0,-25 1 15,24-1-15</inkml:trace>
  <inkml:trace contextRef="#ctx0" brushRef="#br0" timeOffset="9693">10389 7645 0,'25'0'0,"-25"-25"15,-25 25 17,25 25-17,-24-1 1,24 0-16,-25 25 16,25 0-16,-24 0 0,-1 0 0,25 24 15,-24-24-15,0 0 16,24-25-16,0 25 0,0-25 15,0 1-15,0-1 16,0-48 0,24-25-1,-24 25-15,0-1 16,24-24-16,-24 1 0,0-1 16,25 0-16,-25-24 15,24 24-15,-24 0 0,25 0 16,-25 25-16,24-1 0,1 25 15,-1 0-15,-24 25 16,24-1-16,1 25 0,-25 0 16,24 0-16,1-1 15,-1 75-15,0-75 16,1-23-16,-1 24 0,1-25 16,-25 0-16,24-24 15,1 25-15,-1-25 0,0-25 16,-24 1-16,25 0 15,-1-1-15,1-24 0,-25-24 16,24 0-16,-24 0 0,0-1 16,25 1-16,-25 0 15,0 24-15,0 0 0,0 25 16,0-1-16,-25 25 16,1 0-16,-1 25 15,1-1-15,-1 1 0,25-1 16</inkml:trace>
  <inkml:trace contextRef="#ctx0" brushRef="#br0" timeOffset="10077">11219 7570 0,'0'-24'0,"-24"24"16,0-24-16,-1 24 15,1 24 1,-1-24-16,1 24 0,0 25 16,24 0-16,-25 0 0,25 0 15,0 0-15,0 24 16,0-24-16,0 0 0,25-1 16,-1 1-16,0-24 0,1-1 15,-1 0-15,1-24 16,-1 0-16,25 0 0,-25 0 15,1-24-15,-1 0 16,1-25-16,-1 0 0,0 0 16,-24 0-16,0 0 0,0-24 15,0 24-15,-24-24 16,24 49-16,-24-25 0,-1 24 16,1 1-16,-1 24 0,1 0 15,-1 0-15,25 24 16,-24-24-16,24 25 0</inkml:trace>
  <inkml:trace contextRef="#ctx0" brushRef="#br0" timeOffset="10654">11684 7547 0,'24'0'0,"-24"-24"16,0 48 15,-24 0-15,24 25-16,-25-24 15,1 23-15,-1 1 0,25 0 16,-24 0 0,24 0-16,-25 0 0,25-25 0,0 1 15,0-1-15,25 0 16,-1-48-1,-24 0 1,25-1-16,-1 1 0,-24-25 16,25 0-16,-25 0 15,24 0-15,0 0 0,1-24 16,-25 24-16,24 25 16,1-25-16,-1 25 0,1 24 15,-25 24 1,0 25-16,0 0 0,0 0 15,0-1-15,0 1 0,0 25 16,0-26-16,24 1 16,-24-24-16,24 24 15,-24-25-15,25 0 0,-1 1 0,1-25 16,-1 0-16,0 0 16,1 0-16,-1-25 0,1-23 15,-1 23-15,1-24 16,-1-24-16,-24 24 0,24-24 15,-24 24-15,0-24 0,0 24 16,0 0-16,0 0 16,0 25-16,-24 24 0,0 0 15,24 24 1,-25 1-16</inkml:trace>
  <inkml:trace contextRef="#ctx0" brushRef="#br0" timeOffset="10864">12612 7718 0,'-25'0'0,"50"-25"31,-1 25-31,0-24 16,74 0-16,-49 24 15,0-25-15,24 25 16,-24 0-16,-25 0 0,25 0 16</inkml:trace>
  <inkml:trace contextRef="#ctx0" brushRef="#br0" timeOffset="11668">13418 7449 0,'-25'0'0,"1"0"16,-1 25-16,1-1 16,24 25-1,-25 0-15,25 0 0,0 24 16,0 0-16,0 0 15,0 1-15,0-1 0,0 0 16,0-24-16,0 24 0,-24-48 16,24 24-16,0-25 15,0 0-15,0 1 0,0-1 16,0-48 0,0-1-16,0 1 15,0 0-15,0-25 0,0 0 16,0 0-16,0-24 15,0-25-15,0 25 0,0 0 16,24-25-16,-24 25 16,25-1-16,-1 1 0,1 0 15,24 24-15,-25 25 0,25-25 16,0 24-16,0 1 16,-1-1-16,1 25 0,0-24 15,0 24-15,-25 0 16,1 24-16,-1-24 0,-24 25 15,0-1-15,0 1 0,-24 24 16,-25-25-16,0 0 16,0 25-1,0-24-15,1 24 0,-1-25 0,24 0 16,-24 1-16,25-1 0,0 1 16,48-25-1,0 0 1,25 0-16,-24 0 0,24 0 15,-25 0-15,25 0 16,0 0-16,-25 0 0,25 0 16,-25 24-16,1 0 0,-25 1 15,24-1-15,-24 1 16,0-1-16,0 1 0,0-1 16,-24-24-16,24 24 0,-25 1 15,-23-25-15,23 24 16,1-24-16,-1 0 0,-24 0 15,25 0-15,0 0 16,-1 0-16,1 0 0,24-24 16,-25-1-16,25 1 0,0 0 15,0-1 1,0 1-16,-24 24 16</inkml:trace>
  <inkml:trace contextRef="#ctx0" brushRef="#br0" timeOffset="15241">9021 9086 0,'0'-25'0,"0"1"15,0-1-15,0 1 16,0-1-16,0 1 0,0 0 15,0-1-15,-24 25 16,0 0-16,-1 25 16,-24-25-16,0 48 0,1-23 15,-1-1-15,0 25 16,0 0-16,0-25 0,0 25 16,25 0-16,24-24 0,0 23 15,0-23-15,0-1 16,24 25-16,1-24 0,24-1 15,-1 0-15,1 1 16,0-25-16,0 24 0,0 1 16,0-1-16,-25 0 0,1 1 15,-25-1-15,0 1 16,-25-1-16,1 25 0,-25-25 16,0 1-16,-24-25 15,24 24-15,-24 1 0,24-25 16,0 0-16,0 0 0,0 0 15,25 0-15,-1-25 16,25 1-16,0-1 0,25 25 16</inkml:trace>
  <inkml:trace contextRef="#ctx0" brushRef="#br0" timeOffset="15689">9217 9379 0,'0'24'63,"-25"-24"-63,25 25 16,0 23-16,-24-23 0,24 24 15,0-25-15,-24 25 0,24-25 16,0 1-16,-25-1 15,25 1-15,0-1 0,0-48 32,25-1-17,-25 1-15,24-1 0,0-24 16,1 1-16,-1-26 16,-24 26-16,25-26 0,-1 1 15,1 0-15,-1 24 16,0-24-16,1 24 0,-1 24 15,25 1-15,-25-1 0,1 25 16,-1 25-16,1-1 16,-25 1-16,24 24 0,-24-1 15,0 26 1,0-1-16,0 0 0,0-24 0,0 24 16,0 1-16,0-26 0,-24 1 15,24 0-15,0 0 16</inkml:trace>
  <inkml:trace contextRef="#ctx0" brushRef="#br0" timeOffset="16488">9315 9476 0,'-25'0'0,"1"0"0,-1 0 16,25-24-1,25 24 1,-1-25-16,25 1 0,0 24 16,0-24-16,24-1 0,0 1 15,0-1-15,1 1 16,-1-25-16,0 25 0,-24-1 16,-25 1-16,1-1 15,-1 1-15,1 0 0,-25-1 16,24 1-16,-48 24 31,24 24-31,-25-24 0,25 25 0,-24 23 16,-1-23-16,25 24 15,-24 24-15,24-24 0,0 0 16,-24-1-16,24 26 0,0-25 16,0-25-16,0 25 15,0-25-15,0 1 0,24-25 16,-24-25 15,24 1-31,-24-25 0,0 0 16,25 0-16,-1 0 15,-24-24-15,25 24 0,24-24 16,-25 0-16,0 24 16,25 0-16,0 25 0,-24-1 15,-1 1-15,25 24 16,0 24-16,-25 1 15,-24 24-15,0-25 0,25 25 16,-25 24-16,0-24 16,0 0-16,0 0 0,0-1 15,-25 1-15,25-24 0,0-1 16,0 1-16,0-1 16,-24-24-16,24-24 15,0-1 1,0 1-16,0-25 0,24 0 15,-24 0-15,25-24 0,-1 24 16,0-24-16,1 24 16,-1 0-16,25 25 0,-24-1 15,23 25-15,-23 0 16,-1 25-16,1-1 0,-1 25 16,0 0-16,-24 24 0,25-24 15,-25 24-15,24-24 16,-24 24-16,0-24 0,0 0 15,0 0-15,0 0 16,0-25-16,-24 1 0,24-1 16</inkml:trace>
  <inkml:trace contextRef="#ctx0" brushRef="#br0" timeOffset="16780">11342 9428 0,'-25'0'0,"1"0"0,-1-25 15,1 1 1,48-1 0,25 1-1,-24 24-15,-1-25 16,25 25-16,0 0 0,0 0 0,-1-24 15,1 24-15,-24 0 16,24 0-16,-25-24 16,-48 24-1,-1 0 1,25 24-16</inkml:trace>
  <inkml:trace contextRef="#ctx0" brushRef="#br0" timeOffset="17340">11903 8915 0,'-24'-25'0,"24"1"16,24-1 0,1 25-16,-1 0 15,1 0-15,-1 0 0,0 25 16,1-1-16,-1 1 16,25-1-16,-24 25 0,-1 24 15,0 49 1,1-73-16,-25 24 0,24 1 15,-24-26-15,0 1 0,0 0 16,0-24-16,-24-1 16,24 0-16,-25-24 0,1-24 31,24 0-31,0-25 0,0 0 16,24 0-16,-24-24 0,25 0 15,-1-25-15,25 0 16,0 25-16,0-25 0,0 25 15,-1 0-15,1-1 0,0 26 16,0-1-16,0 0 16,0 49-16,-25 0 0,1 0 15,-1 24 1,-24 1-16,0-1 0,0 1 16,0-1-16,0 0 0,0 1 15,24-1 1,-24 1-16,-24-25 15</inkml:trace>
  <inkml:trace contextRef="#ctx0" brushRef="#br0" timeOffset="33176">3868 5788 0,'25'0'0,"-25"25"16,24-25-16,-24 24 15,24 1-15,-24-1 16,25 1-16,-25-1 0,0 0 16,0 1-16,0-1 0,0 25 15,0-24-15,24-1 16,-24 25-16,25-25 0,-25 25 15,24-25-15,1 1 0,-25 24 16,24-25-16,0 1 16,1-1-16,-1 0 0,1-24 15,-1 25-15,25-25 16,-25 24-16,1-24 0,24 0 16,-25 0-16,25 25 15,0-25-15,0 0 0,-1 0 16,1 0-16,0 0 0,24 0 15,-24 0-15,25 0 16,23 0-16,-24-25 0,25 25 16,0 0-16,0-24 0,24 24 15,0-25-15,0 25 16,0-24-16,0 24 0,0-24 16,0-1-16,0 25 15,1-24-15,-1 24 0,-25 0 16,25-25-16,-24 25 15,0-24-15,0 24 0,-1-25 16,-23 25-16,-1 0 0,0-24 16,-24 24-16,24 0 15,-24 0-15,24-24 0,-24 24 16,24 0-16,-24-25 0,0 25 16,0 0-16,0-24 15,-25 24-15,25 0 0,-25 0 16,1-25-16,-1 25 15,1 0-15,-25-24 16,24 24-16,1 0 31,-50 0 1,1 0-17</inkml:trace>
  <inkml:trace contextRef="#ctx0" brushRef="#br0" timeOffset="34149">4821 6472 0,'-25'25'0,"25"-1"16,0 1-16,-24-1 15,24 25-15,-25-25 16,25 25-16,0 0 15,0 0-15,25 0 16,-25-25-16,0 25 0,24 0 16,-24-25-16,0 25 0,0 0 15,0 0-15,0 0 16,0-1-16,0 1 0,0 0 16,0 0-16,0 0 15,0 24-15,0-24 0,0 24 16,0 0-16,0-24 0,0 25 15,-24-26-15,24 1 16,0 25-16,0-26 0,0-23 16,0 24-16,0-25 15,0 25-15,0-25 0,24-24 16,-24 25-16,25-1 0,-1 1 16,0-1-1,1-24-15,-1 0 16,1 0-16,-1 0 15,25 0-15,-25 0 0,25-24 16,0-1-16,24 25 0,1-24 16,-1-1-16,0 25 15,25-24-15,0 0 0,-1-1 16,1 25-16,24-24 16,-24-1-16,24 25 0,-24 0 15,-1-24-15,1 24 0,0 0 16,-25 0-16,0 0 15,1 0-15,-1 0 0,0-25 16,0 25-16,1 0 16,-1 0-16,-24-24 0,24 24 15,0-24 1,0 24-16,1-25 0,23 25 0,-23-24 16,23 24-16,-23-25 0,-1 1 15,0 24-15,1-25 16,-26 25-16,1 0 0,-24-24 15,-1 24-15,-24-24 16,-24 24 0,-1 0-16,1 0 15,-1 0-15,1 0 16,-25 24-16</inkml:trace>
  <inkml:trace contextRef="#ctx0" brushRef="#br0" timeOffset="34569">5627 8231 0,'-25'0'15,"25"24"1,-24-24 0,24 25-1,-25-25-15,1 24 16</inkml:trace>
  <inkml:trace contextRef="#ctx0" brushRef="#br0" timeOffset="35397">5309 8328 0,'-24'0'16,"24"25"-16,-25-25 16,25 24-16,-24 1 15,24-1 1,-25 1-16,25-1 0,0 0 15,0 1-15,-24-1 0,24 25 16,0-24-16,0 23 16,0-23-16,0 24 0,0-1 15,0 1-15,0 0 16,24 0-16,-24 0 0,0 0 16,0-25-16,25 25 0,-25 0 15,0 0-15,24 0 16,-24-1-16,0 1 0,0-24 15,0 24-15,0-25 16,0 0-16,0 1 0,0-1 16,0 1-16,0-1 0,0 0 15,0 1 17,25-25-17,-1 0 1,1-25-16,-1 25 0,0 0 15,1-24-15,-1 24 16,1 0-16,23-24 16,26 24-16,-25 0 0,24-25 15,-24 25-15,24-24 16,25 24-16,-25-25 0,25 25 16,-1-24-16,1 0 15,0 24-15,24-25 0,-24 25 16,-25-24-16,24 24 0,1-25 15,-25 25-15,1 0 16,23 0-16,-48 0 0,25 0 16,-1-24-16,0 24 15,0 0-15,1 0 0,-26 0 16,26 0-16,-25 0 0,-1 0 16,1-25-16,0 25 15,-24 0-15,-1 0 0,0-24 16,1 24-1,-50 0 1,1 0 0,24 24-1,-24-24-15,-1 0 16</inkml:trace>
  <inkml:trace contextRef="#ctx0" brushRef="#br0" timeOffset="-14854">1426 1124 0,'-25'-25'0,"25"1"16,-24 24-16,24-25 15,0 1 1,0 48 31,0 25-47,0-24 15,0 24-15,0-1 16,0 1-16,0 0 0,24 0 16,-24 24-16,0-24 15,0 0-15,0 0 0,0 0 16,0-1-16,-24-23 0,24 24 15,0-25-15,0 0 16,0 1-16,0-1 16,0-48-1,0-1-15,0 1 16,0-25-16,24 25 0,-24-25 16,0-24-16,0-1 15,0 1-15,0-25 0,0 25 16,0-24-16,0-1 0,-24 25 15,24-1-15,0 1 16,24 24-16,-24 25 0,25-1 16,-1 1-16,25 24 15,-24 0-15,23 0 0,-23 24 16,24 1-16,-25-1 0,1 25 16,-1 0-16,0 0 15,-24 0-15,0-1 0,-24 1 16,0 0-16,-25 0 15,24 0-15,1 0 0,-25-25 16,25 0-16,-1 1 0,1-1 16,-1-24-16,1 0 15,-1 0-15,1 0 16</inkml:trace>
  <inkml:trace contextRef="#ctx0" brushRef="#br0" timeOffset="-14470">1792 1319 0,'-24'0'0,"-1"-24"15,25-1 1,25 25-16,-1 0 15,49 25-15,-48-1 16,24 25-16,-25-25 16,25 1-16,-25 24 0,1-25 15,-25 0-15,24 1 16,-24-1-16,0 1 0,0-1 16,-24-24-16,-1 0 15,25-24-15,-24 24 16,24-25-16,-24 1 0,24-1 15,0 1-15,0-25 16,24 25-16,0-25 0,-24 24 16,25 1-16,24 0 0,-25-1 15,1 1-15,-1 24 16,0 0-16,1 0 0</inkml:trace>
  <inkml:trace contextRef="#ctx0" brushRef="#br0" timeOffset="-13750">2549 1221 0,'25'0'15,"-25"-24"-15,24 24 0,-48 0 32,-1 0-17,25 24-15,-24-24 0,-1 25 16,25-1-16,-24 1 15,0-1-15,24 25 0,0-25 16,0 1-16,0 24 0,24-25 16,-24 25-16,24-25 15,1-24-15,-1 25 0,1-1 16,-1-24-16,25 0 0,-25-24 16,1 24-16,-1-25 15,25 1-15,-49-1 0,25 1 16,-1 0-16,-24-25 15,0 24-15,0 1 0,-24-1 16,-1 1-16,25 0 0,-24 24 16,-1 0-16,1 0 15,-1 0 1,25 24 0,25-24-16,-1 0 15,25 0-15,-24-24 0,-1 24 16,25-25-16,0 25 15,-25-24-15,25 24 0,-25-25 16,25 1-16,-24 24 16,-1-25-16,0 1 0,-24 0 15,25 24-15,-25-25 0,0 1 16,-25-1 0,1 25-1,24 25-15,-24-1 16,24 1-16,0 23 15,24-23-15,-24 24 0,49 73 16,-25-73 0,1 0-16,24 24 0,-25-24 15,0 24-15,1-24 16,-1 0-16,1 0 0,-25-1 16,0-23-16,0-1 0,-25 1 15,1-1-15,-25 0 16,0-24-16,0 0 0,0-24 15,1 24-15,-1-24 0,0-1 16,0-24-16,25 25 16,-1 0-16,1-25 0</inkml:trace>
  <inkml:trace contextRef="#ctx0" brushRef="#br0" timeOffset="-13545">3111 855 0,'-24'-24'0,"-1"24"0,1-25 16,-1 1-1,50 24 1</inkml:trace>
  <inkml:trace contextRef="#ctx0" brushRef="#br0" timeOffset="-13108">3453 1148 0,'0'24'0,"24"-24"47,1 0-47,-1 0 16,25 0 0,-25 0-16,1 0 0,-1 0 31,25 0-31,-24 0 0,-1 0 15,-24-24-15,0 0 16,0-1-16,0 1 16,-24-1-16,-1 25 15,1-24-15,-1 24 0,-24-24 16,25 24-16,0 0 16,-1 0-16,1 24 0,-1 0 15,25 1-15,-24 24 16,24-25-16,0 25 0,24 0 15,1 0-15,-1-1 0,1 1 16,-1 0-16,25-24 16,-25-1-16,25-24 0,0 0 15,0 0-15,0 0 16</inkml:trace>
  <inkml:trace contextRef="#ctx0" brushRef="#br0" timeOffset="-12789">4234 1099 0,'-25'0'31,"25"-24"16,0-1-47,-24 25 16,-1 0-1,1 0-15,24 25 16,-25-1-16,25 1 0,-24 23 16,24-23-16,0 24 15,0-25-15,0 25 0,0-25 16,24 1-16,-24-1 0,25 25 16,-25-24-16,24-25 15,1 24-15,-1 0 0,1-24 16,-1 0-16,0 0 0,1 0 15</inkml:trace>
  <inkml:trace contextRef="#ctx0" brushRef="#br0" timeOffset="-12562">4552 879 0,'0'-48'16,"24"23"-16,-24-24 0,0 25 15,-24 24 1,24-25-16,-24 25 0,24-24 0,-25 24 15,25 24-15,-24 1 16,24-1-16,0 25 0,24 0 16,-24 24-16,25-24 15,-25 24-15,24 1 0,0-1 16,1 0-16,-1-24 16,-24 0-16,25 0 15,-1 0-15,-24-25 0,0 0 0</inkml:trace>
  <inkml:trace contextRef="#ctx0" brushRef="#br0" timeOffset="-12068">4528 1246 0,'-25'-25'32,"25"1"-32,0-1 0,25 25 15,-1-24 1,25 24-16,0-24 0,0 24 15,-1-25-15,1 25 0,24-24 16,-24 24-16,0-25 16,0 25-16,0 0 15,-25-24-15,1 24 16,-50 24 0,1-24-16,-1 0 0,1 25 15,-25-1-15,25 1 16,-1-1-16,25 0 0,-24 1 15,24 24-15,0-25 16,0 25-16,24-25 0,1 25 16,-1-24-1,1 24-15,-1-25 0,0 0 0,1-24 16,24 25-16,-25-25 0,1 0 16,-1-25-16,0 1 0,1 0 15,-1-1-15,-24 1 16,25-25-16,-25 24 0,0-23 15,-25-1-15,25 24 16,-49-48 0,25 49-16,0 24 0,-1-25 0,1 25 15,-1 0 1</inkml:trace>
  <inkml:trace contextRef="#ctx0" brushRef="#br0" timeOffset="-11761">5285 1075 0,'24'-25'15,"1"25"1,-25 25 0,24-1-1,0 1-15,1-1 0,-1 0 16,25 1-16,-24 24 15,23 0-15,-23-25 0,24 25 16,-25-25-16,0 1 0,1-1 16,-25 1-16,0-1 15,-25-24-15,1 0 16,0-24-16,-1 24 16,25-49-16,-24 24 0,-1-24 15,25 1-15,0-1 16,0 0-16,25-24 0,-1 24 15,1 0-15,23 0 0,-23 25 16,-1-1-16,25 25 16</inkml:trace>
  <inkml:trace contextRef="#ctx0" brushRef="#br0" timeOffset="37630">327 464 0,'0'25'15,"24"-1"-15,-24 1 0,25 23 16,-25 1 0,0 0-16,0 0 0,0 0 0,0 0 15,0 24-15,-25-24 0,25 0 16,-24 24-16,-1-24 15,25-1-15,-24-23 0,24 24 16,0-25-16,0 1 16,24-1-16,1-24 15,-1 0-15,25 0 0,0-24 16,0 24-16,0-25 16,24 25-16,-24-24 0,24 24 15,-24-25-15,0 25 16,0 0-16,-1 0 0,1 0 15,-24 0-15,-1 0 0,1 0 16,-25 25 0,-25-25-1</inkml:trace>
  <inkml:trace contextRef="#ctx0" brushRef="#br0" timeOffset="38428">327 1368 0,'0'24'31,"0"1"-31,0-1 16,0 25-16,0-25 15,0 25-15,24 0 0,-24 0 16,0 0-16,0 24 0,0 0 16,0 1-16,0-1 15,0 0-15,-24 25 16,-1 195-1,1-195-15,24-1 0,-24 1 16,24 0-16,0 24 0,-25-24 16,25-1-16,0 1 15,0 0-15,0-1 0,0 1 16,0 0-16,0-25 0,0 25 16,-24-25-16,24 25 15,0-25-15,-25 25 0,25-25 16,0 0-16,-24 0 15,24 1-15,-25-1 0,25 0 16,-24 0-16,24 1 0,-24-25 16,24 24-16,-25-24 15,25 48-15,-24-72 16,24 24-16,0-25 16,0 25-16,-25-25 0,25 25 15,0-24-15,0-1 0,0 0 16,0 25-16,0-24 15,0-1-15,0 1 0,0-1 16,0 0-16,25 1 16,-25-1-1,24 1 1,1-25 0,-1 0-1,0-25 1,25 25-16,-24-24 15,24-1-15,-1 25 0,1-24 16,0 0-16,-25-1 16,25 25-16,0-24 0,-24 24 15,-1 0-15,0 0 0,1 0 16,-1 0-16,-48 0 31</inkml:trace>
  <inkml:trace contextRef="#ctx0" brushRef="#br0" timeOffset="39749">424 196 0,'0'-25'16,"-24"25"-1,0 0 1,-1 0-16,25 25 15,-24-25-15,-1 24 0,1-24 16,0 24-16,-1 1 0,25-1 16,-24 1-16,24-1 15,0 1-15,0-1 0,0 0 16,0 1-16,24-1 0,1 1 16,-1-1-16,0 1 15,25-25-15,-24 0 0,23 24 16,1-24-16,-24 0 15,24-24-15,-25 24 0,25-25 16,-25 1-16,1-1 0,-1-24 16,-24 25-16,25-25 15,-25 25-15,0-25 0,-25 0 16,1 25-16,-1-25 16,1 0-16,-1 24 0,-23 1 15,-1 0-15,0-1 0,0 25 16,0 0-16,25 0 15,-25 0-15,0 25 0,25-1 16,-1 0-16,25 1 16,-24 24-16,24-25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1:40.0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416 464 0,'-25'-25'0,"1"1"15,24-1-15,-25 1 16,25 0-16,-24-1 16,24 1-1,0 48 63,0 1-78,0-1 16,24 25-16,-24-25 16,0 25-1,25-24-15,-25 23 0,0 1 0,24 0 16,-24-24-16,25 23 0,-25 1 16,0-24-16,24 24 15,-24-25-15,0 25 0,24-25 16,-24 1-16,0-1 15,0 0-15,0 1 16,-24-25 0,24-25-16,-24 25 15</inkml:trace>
  <inkml:trace contextRef="#ctx0" brushRef="#br0" timeOffset="615">148 220 0,'-25'-25'46,"1"25"-30,24 25-16,-24-1 16,24 0-16,0 1 15,-25-1-15,25 1 0,-24-1 16,24 25-16,0-25 16,-25 1-16,25-1 15,0 1-15,0-1 0,0 0 16,0-48 31,25 0-47,-25-1 15,24 1-15,1-1 16,-1-24-16,0 1 0,1 23 16,-25-24-16,24 1 15,1 23-15,-25 1 0,24-1 16,1 1-16,-25 48 31,24-24-31,-24 25 0,0-1 16,24-24-16,-24 25 15,25-1-15,-1-24 0,-24 24 16,25 1-16,-1-25 16,-24 24-1,25-24 16,-25 25-31,24-25 32</inkml:trace>
  <inkml:trace contextRef="#ctx0" brushRef="#br0" timeOffset="1121">880 0 0,'-25'0'15,"25"24"17,0 1-32,25-1 15,-25 0-15,0 1 16,0 24-1,24-25-15,-24 25 0,0 0 0,0 0 0,24-1 16,-24 1-16,0 0 16,25 0-16,-25 0 0,0 0 15,24 0-15,-24-1 16,0 1-16,25-24 0,-25 23 16,24-23-16,-24 24 0,0-25 15,25 1-15,-25-1 16,24 0-16,-24-48 31,0 0-15</inkml:trace>
  <inkml:trace contextRef="#ctx0" brushRef="#br0" timeOffset="1416">806 855 0,'-24'0'0,"-1"0"15,1 0 1,48 0 15,1 0-31,-1 24 16,25-24-16,-24 24 15,-1-24-15,0 25 16,1-25-16,-1 0 0,25 24 16,-24-24-1,-1 25-15,0-25 16,1 0-16,-1 0 0,1 0 16</inkml:trace>
  <inkml:trace contextRef="#ctx0" brushRef="#br0" timeOffset="1775">1368 732 0,'0'-24'46,"-24"24"-46,-1 24 16,1-24 0,24 25-16,-25-1 0,1-24 15,0 25-15,-1-1 0,1 0 16,24 1-16,-25-25 16,1 24-16,24 1 0,-25-1 15,25 1 1,0-1-1,0 0 1,-24-24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39:43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10160 0,'-24'0'15,"24"-25"-15,0 50 16,24-1 0,-24 0-16,25 1 15,-1 24-15,0-1 0,-24 1 16,25 0-16,-1 0 0,-24 24 16,25-48-16,-25 24 15,24-25-15,-24 0 0,0 1 16,0-50-1,0 1-15,-24-25 16,24-24-16,0 0 0,-25-1 16,1-23-16,24-1 15,-25-24-15,1 24 0,0 0 16,-1 1-16,25 24 16,0-1-16,25 50 0,-1-1 15,0 25-15,25 0 0,0 25 16,24 24-16,-24 0 15,25 24-15,-1 0 0,-24 0 16,-1 1-16,1-1 16,-24 0-16,-1-24 0,1 0 15,-25 0-15</inkml:trace>
  <inkml:trace contextRef="#ctx0" brushRef="#br0" timeOffset="-15404">5034 1123 0,'-25'0'0,"-23"-24"31,23 24-31,1-25 0,-1 1 16,1-1-16,24 1 15,0-25-15,0 25 16,0-1-16,0 1 16,-24 24-16,24-25 15,-25 25-15,1 0 0,-1 0 16,-24 0-16,1 0 15,-26 25-15,1-1 0,-25 1 16,25-1-16,-25 25 0,1-25 16,23 1-16,1 24 15,0-25-15,48 0 0,1 1 16,24 24-16,0-25 16,24 1-16,25-1 0,0 0 15,0 1-15,49-1 0,-25 1 16,25-1-16,-25 1 15,25-1-15,-1 0 0,-23 1 16,-26-1-16,1 1 16,-24 23-16,-1-23 0,-24 24 15,-24 0-15,-25-25 0,0 25 16,-24 0-16,-1-25 16,1 25-16,-25-25 0,25 1 15,0-1-15,0-24 16,24 25-16,0-25 0,25 0 15,-1 0-15,1-25 0,24 1 16</inkml:trace>
  <inkml:trace contextRef="#ctx0" brushRef="#br0" timeOffset="-14931">5327 1147 0,'-24'0'16,"24"-24"-16,-25 24 0,25-24 15,-24 24-15,-1 0 16,1 24 0,24 0-16,0 25 15,0 0-15,0 0 16,0 24-16,0-24 0,0 24 0,0 1 15,-25-26-15,25 1 16,-24 0-16,24 0 0,-24-25 16,24 1-16,-25-25 15,50-25 1,-25-23-16,24-26 16,0 1-16,1 0 15,-1-25-15,1 0 0,24 1 16,-25 23-16,0-23 0,25 48 15,-24 0-15,-1 0 16,25 49-16,-25 0 0,25 0 16,-24 49-16,-1-25 15,25 50-15,-25-25 0,1 24 16,-1 0-16,-24 0 0,0 1 16,0-1-16,0 0 15,0-24-15,-24 0 0,24 0 16,-25-25-16,1 1 15</inkml:trace>
  <inkml:trace contextRef="#ctx0" brushRef="#br0" timeOffset="-14749">5229 1416 0,'-24'0'15,"-1"25"-15,50-25 31,-1-25-31,1 25 0,24-24 16,-1-1-16,26 25 16,-1-24-16,-24-1 0,24 1 15,0 24-15</inkml:trace>
  <inkml:trace contextRef="#ctx0" brushRef="#br0" timeOffset="-14438">6499 1074 0,'49'0'15,"-24"-24"-15,-1-1 16,0 1-16,-24-1 0,0 1 16,-24 24-1,-25 0-15,25 0 16,-25 24-16,0 25 0,0-24 15,0 24-15,0-1 16,25 1-16,0 0 0,-1 24 16,25 1-16,0-25 0,25 24 15,-1 0-15,25-24 16,0 0-16,0 0 0,-1-25 16,26 0-16,-25-24 15,24 0-15,-24 0 0,0-24 16,-1-25-16</inkml:trace>
  <inkml:trace contextRef="#ctx0" brushRef="#br0" timeOffset="-13435">7769 635 0,'0'-25'0,"0"1"15,-24-1-15,-1-24 0,-23 25 16,-1-25-16,0 0 16,0 0-16,-24 1 0,-1-1 15,-48 0-15,25 24 0,-25-23 16,-25 23-16,1 1 15,-25-1-15,-25 1 0,25 24 16,-24 0-16,-25 0 0,25 24 16,-25-24-16,24 25 15,-23 24-15,23-25 0,-24 25 16,25 24-16,0 0 16,24-24-16,0 49 0,24-25 15,1 25-15,24 0 16,-1-1-16,26 1 0,23 0 15,-23 24-15,24-24 0,-1 24 16,25 0-16,-24-25 16,24 26-16,25-26 0,-1 1 15,1 0-15,0-1 0,24 1 16,0 0-16,24-25 16,0 25-16,1-25 0,-1 25 15,25-25-15,0 0 0,0 25 16,0-25-16,24 0 15,0 1-15,0-1 0,25-24 16,24 24-16,0-24 16,25 0-16,-1 0 0,25-25 15,-24 25-15,48-25 16,-24 1-16,0-1 0,25 1 16,-1-25-16,0 0 0,1 0 15,24-25-15,-1 1 16,-23-1-16,24 1 0,-1-1 15,-23 1-15,-1 0 16,1-1-16,-25 1 0,-25-25 16,25 25-16,-24-25 0,-25 0 15,0 0-15,0-24 16,0-1-16,-24 1 0,-1 0 16,-23 0-16,-1-1 15,0 1-15,0 0 0,-24 0 16,0-1-16,-24 1 0,-1 0 15,25-1-15,-25-23 16,-24 24-16,25-1 0,-1-23 16,-24-1-16,0-24 15,0 24-15,0-24 0,0 0 16,0 24-16,-24-24 0,-1 24 16,-24 1-16,25-1 15,-25 25-15,0-1 0,-24 1 16,24 0-16,-24 0 0,0 24 15,-1-25-15,-23 26 16,-1-1-16,0 0 0,1 0 16,-1 25-16,-24-1 15,0 1-15,0-1 0,-1 25 16,1 0-16,0 0 0,25-24 16,23 24-16,1 0 15,24 0-15,0-24 0,1 24 16,23 0-16</inkml:trace>
  <inkml:trace contextRef="#ctx0" brushRef="#br0" timeOffset="-9486">2787 4542 0,'-24'0'0,"-1"0"16,1 0-16,-25 0 0,0 24 16,25 1-16,-25-1 15,24 1-15,25-1 0,-24 25 16,24 24-16,0-24 0,0 49 16,0-25-16,0 25 15,0 24-15,0-25 0,0 25 16,0 1-16,0-1 15,-25 0-15,25 0 0,0 0 16,-24 0-16,24 0 0,0 0 16,0 0-16,0-24 15,0 24-15,-24-48 0,24 23 16,0-23-16,0-1 0,0-24 16,-25 0-16,25-1 15,0 1-15,0-24 0,0-1 16,25-24-1,23-24-15,-23 24 16,48-25-16,-24 25 0,24-24 16,25 24-16,0-25 15,-1 1-15,25 24 0,25-24 16,24 24-16,0-25 16,49 1-16,0 24 0,24-25 15,24 1-15,26-1 0,-1 1 16,0 0-16,0 24 15,0-25-15,0 1 0,0 24 16,0-25-16,-24 25 16,-1-24-16,-23 24 0,-1 0 15,-24 0-15,-1 0 0,-23 0 16,-1-25-16,-24 25 16,0 0-16,-24 0 0,-1-24 15,-48 24-15,0 0 0,-1-24 16,-48 24-16,24-25 15,-48 25-15,24-24 0,-25 24 16,1-25-16,-1 25 16,-24-24-16,24-1 0,1 25 15,-1-24-15,1 0 16,-1 24-16,0-25 0,1 1 16,-25-1-1,0 1 1,0-1-16,0 1 0,0 0 15,0-1-15,0 1 16,0-25-16,0 25 0,-25-25 16,25 0-16,0-24 0,-24 24 15,0-25-15,24 1 16,-25-24-16,1-1 0,-1 0 16,1-24-16,0 0 15,-1 0-15,1 0 0,-1-25 16,25 25-16,-24 0 0,24 0 15,0 0-15,24 24 16,1 0-16,-25 1 0,24 23 16,1 1-16,-1 24 15,-24 0-15,24 0 0,-24 1 16,0 23-16,-24 1 16,0-1-1,-1 25-15,1 0 16,-1 0-16,1 25 15,-1-25-15,1 0 16,0 0-16,-25 0 16,0 0-16,0 0 15,0 0-15,-24 0 0,-25 0 16,0 0-16,1 0 0,-25 0 16,0 0-16,-1 24 15,-23-24-15,-1 25 0,1-25 16,-25 0-16,0 24 15,0-24-15,-24 24 0,-1-24 16,25 25-16,-24-1 0,-1-24 16,1 25-16,0-1 15,-1 1-15,1-1 0,24-24 16,0 24-16,0 1 16,24-25-16,1 24 0,-1 1 15,1-25-15,24 24 0,0 1 16,-25-1-16,25 0 15,-25 1-15,25 24 0,0-25 16,-24 25-16,24-25 16,24 1-16,0 24 0,1-25 15,-1 1-15,49-1 0,-24 0 16,24 1-16,0-1 16,0-24-16,0 25 0,0-25 15,25 0-15,-25 0 0,25 24 16,-1-24-16,-24 0 15,25 0-15,0 0 0,-25 0 16,24 0-16,1 0 16,-25 0-16,0 0 0,0 0 15,25 0-15,-25 0 16,0 24-16,25-24 0,-25 0 16,25 0-16,-1 0 0,1 0 15,48 0 32,-24 25-16</inkml:trace>
  <inkml:trace contextRef="#ctx0" brushRef="#br0" timeOffset="-8425">4228 5413 0,'0'-24'16,"0"0"-1,0 48 16,0 0-31,0 25 16,24 0-16,-24 0 16,0 0-16,25 24 0,-25-24 15,0 24-15,0 0 16,0 1-16,0-25 0,0 24 16,0-24-16,0 0 15,0-25-15,0 0 0,0 1 16,0-50-16,0 1 15,0 0-15,0-25 16,0 0-16,0-24 0,0 24 16,-25-49-16,1 25 15,0-25-15,-1 0 0,1 1 16,-1-1-16,25 25 0,0 0 16,0-1-16,25 1 15,24 24-15,-1 0 0,1 25 16,24-1-16,1 1 0,-25 24 15,24 0-15,0 0 16,-24 24-16,0 1 0,-25 24 16,1 0-16,-25-1 15,0 1-15,0 25 0,-25-26 16,-24 1-16,1 0 0,-26 0 16,25 0-16,1-25 15,-1 1-15,0-1 0,24 0 16,1-24-16,0 0 15,24 25-15</inkml:trace>
  <inkml:trace contextRef="#ctx0" brushRef="#br0" timeOffset="-7908">5327 5812 0,'24'-24'16,"-24"-1"-16,0 1 15,0 0-15,0-1 0,0 1 16,0-1-16,-24-24 16,24 25-16,-24 0 0,-1-1 15,1 1-15,-1 24 16,1 0-16,-1 0 0,1 0 15,0 24-15,-1 25 0,1-25 16,24 25-16,-25 0 16,25 0-16,0 0 0,0-25 15,0 25-15,0 0 16,25-25-16,-25 25 0,24-24 16,-24-1-16,25-24 0,-25 24 15,24-24 1,0-24-16,-24 0 0,25-1 15,-1 1-15,-24-1 16,25-24-16,-1 1 0,-24-1 16,25 0-16,-25 25 0,24-25 15,-24 24-15,24 1 16,1 24-16,-1 24 16,1 1-1,-1 24-15,-24-25 0,25 25 16,-1 0-16,0-1 0,-24-23 15,25 24-15,-25-25 16,0 1-16</inkml:trace>
  <inkml:trace contextRef="#ctx0" brushRef="#br0" timeOffset="-7413">6060 5641 0,'48'-24'0,"-23"-1"16,-1 25-16,-24-24 15,25 0-15,-25-1 0,0 1 16,0-1-16,0 1 16,-25-1-16,1 1 15,-1 24-15,1 0 0,-25 0 16,25 0-16,-1 0 15,-23 24-15,23 1 0,1-1 16,-1 25-16,25 0 16,-24 0-16,24 0 0,-25 0 15,25-1-15,0 1 0,0 0 16,25-25-16,-25 1 16,24-1-16,-24 1 0,25-25 15,-1 0-15,-24-25 16,25 1-16,-1-1 15,-24 1-15,24-25 0,1 0 16,-25 1-16,24-1 16,1 0-16,-1 24 0,0-23 15,-24 23-15,25 25 0,-1 0 16,1 0-16,-25 25 16,24-1-16,-24 25 0,25-25 15,-25 25-15,24 0 16,-24-25-16,24 25 0,1-24 15,-25-1-15,24-24 16</inkml:trace>
  <inkml:trace contextRef="#ctx0" brushRef="#br0" timeOffset="-7015">6840 5324 0,'25'-49'15,"-1"24"-15,0-23 0,-24-26 16,0 26-16,0-1 16,0 0-16,0 0 0,-24 25 15,0-1-15,-25 1 16,24 24-16,-24 24 0,1 25 16,-1-25-16,0 25 15,25 25-15,-1-26 0,1 1 16,24 24-16,24-24 0,1 0 15,-1 0-15,25-25 16,0 25-16,-1-24 0,26 24 16,-25-25-16,24 0 15,-24 1-15,0-1 0,-1 1 16,-23-1-16,-1 1 0,-24 23 16,0-23-16,-24 24 15,-1-25-15,-23 25 0,-1-25 16,24 25-16,-48-24 0,24-1 15,0 0-15,0-24 16,1 0-16,-1 0 0,0 0 16,0-24-16</inkml:trace>
  <inkml:trace contextRef="#ctx0" brushRef="#br0" timeOffset="-6276">7818 4078 0,'-24'-24'0,"-1"-1"16,1 25 0,-1 0-1,25 25 1,-24-25-16,24 24 0,0 1 16,0-1-16,0 0 0,0 1 15,24-1-15,-24 25 16,25 0-16,-25 0 0,24 0 15,-24 24-15,25 25 0,-25-25 16,0 25-16,24-25 16,-24 25-16,25-25 0,-25 0 15,0-24-15,24 0 16,-24 0-16,24-1 0,1-23 16,-1-25-16,1 24 0,-1-24 15,25 0-15,24 0 16,-24-24-16,24 24 0,25-25 15,0 25-15,-1-24 16,26 0-16,-1 24 0,0-25 16,0 1-16,0 24 15,0-25-15,0 25 0,-24-24 16,0 24-16,-25-24 0,0 24 16,0 0-16,-24 0 15,0 0-15,-24 0 0,-1 0 16,0 0-16,-24-25 31,-24 25-31,24-24 0</inkml:trace>
  <inkml:trace contextRef="#ctx0" brushRef="#br0" timeOffset="-5764">8551 4420 0,'0'-24'0,"0"-1"15,-25 25-15,25-24 16,0-1-1,-24 25-15,24-24 16,-24 24 0,-1 24-16,1-24 15,-1 25-15,1-1 0,-1-24 16,1 25-16,-25-1 16,49 1-16,-24-1 0,24 0 15,0 1 1,0-1-16,24 1 0,25-25 15,-25 24-15,25 1 0,0-25 16,24 24-16,-24-24 16,0 24-16,0-24 0,0 25 15,-25-1-15,1 1 16,-1-1-16,-24 0 16,-24 25-16,-25-24 0,24-1 15,-24 1-15,1-1 16,-1 0-16,-24 1 0,24-25 15,24 24-15,-24-24 0,25 0 16,0 0-16,24-24 16</inkml:trace>
  <inkml:trace contextRef="#ctx0" brushRef="#br0" timeOffset="-5461">9064 4420 0,'24'-24'0,"1"24"16,-1-25-16,0 1 15,-24-1-15,-24 1 16,0 24-16,-1 0 0,1 0 16,-25 0-16,24 24 15,1-24-15,-25 25 0,25-1 16,-1 1-16,25-1 15,-24 1-15,24-1 0,0 25 16,24-25-16,-24 25 0,25-24 16,-1 23-16,1-23 15,23-1-15,-23 1 0,24-1 16,-25 0-16,25-24 0,0 0 16,-25-24-16,1 0 15</inkml:trace>
  <inkml:trace contextRef="#ctx0" brushRef="#br0" timeOffset="-5010">9308 4396 0,'-25'-25'0,"25"1"15,0-1-15,0 1 16,25 48 0,-25 1-1,24-1-15,1 1 0,-25 24 16,24-1-16,-24-23 15,25 24-15,-25-1 0,24 1 16,-24 0-16,24 0 16,-24-25-16,0 1 0,0-1 15,25-24-15,-25-24 32,0-1-32,0 1 0,0 0 15,0-25-15,0 0 16,-25 0-16,1 0 0,24-24 15,-24 24-15,24 0 0,-25 0 16,25 1-16,0-1 16,0 0-16,0 24 0,25 1 15,-1 24-15,0 0 16,1 0-16,-1 0 0,1 24 16,-1 1-16,1-1 0,-1 1 15,0 24-15,1-25 16,-25 0-16,0 1 0,-25-1 15,1 1-15,0 24 0,-25-25 16,-25-24-16,1 24 16,0 1-16,0-1 0</inkml:trace>
  <inkml:trace contextRef="#ctx0" brushRef="#br0" timeOffset="-2947">2396 8670 0,'25'-25'0,"23"1"0,-23-1 16,-1-23-16,1 23 0,-1 1 15,-24-1-15,25 25 16,-25-24-16,24 24 15,-24 24-15,0 25 16,0-24-16,0 23 0,0 1 16,0 25-16,0-26 15,24 26-15,-24-1 0,25 25 16,-25-25-16,24 0 0,-24 0 16,25 1-16,-25-1 15,0 0-15,24 25 0,-24-25 16,0 1-16,0-1 0,25 0 15,-25 0-15,0-24 16,24 0-16,0 0 0,1 0 16,-1 0-16,1-25 15,-1 25-15,1-25 0,-1-24 16,25 25-16,0-25 0,-1 24 16,1-24-16,25 0 15,-1-24-15,25 24 0,-1-25 16,25 25-16,25-24 15,-1-1-15,25 1 0,25 24 16,-1-24-16,25-1 0,0 1 16,24-1-16,0 1 15,0 24-15,1-25 0,-1 1 16,-24 0-16,24-1 0,0 1 16,0 24-16,1-25 15,-1 25-15,-24-24 0,0 24 16,-25 0-16,25 0 15,-49 0-15,24-25 0,-48 25 16,24-24-16,-25 0 0,-24-1 16,0 1-16,0-1 15,-24 1-15,0 0 0,-1-25 16,-23 24-16,-25 1 16,-1-1-16,-23 1 0,-1 24 15,1-24-15,-25-1 0,0 1 16,-25-1-16,1 1 15,24-1-15,-25-23 0,25-1 16,-24 24-16,24-48 16,-24 24-16,24-24 0,-25 0 15,25-1-15,-24-23 0,24 23 16,-25-23-16,1-1 16,-1 25-16,25-25 0,-24 25 15,24-25-15,-24 25 16,-1 0-16,25-1 0,-24 1 15,-1 0-15,25-1 0,-24 1 16,0 24-16,-1-24 16,25 24-16,-24 0 0,-1 1 15,25 23-15,-24 1 16,24-1-16,-25 1 0,25-1 16,0 1-16,-24 24 0,24-24 15,-24 24 1,-1 0-16,1 0 0,-1 0 15,1 0-15,-1 0 16,-23 0-16,-1 0 0,-24 24 16,-1-24-16,-23 0 0,-1 24 15,-24-24-15,0 0 16,-25 25-16,-24-25 0,0 24 16,0 1-16,0-25 0,0 24 15,0 1-15,0-1 16,0-24-16,0 24 0,25 1 15,-1-25-15,1 24 16,-1-24-16,1 0 0,-25 25 16,24-25-16,-24 24 15,0-24-15,25 25 0,-25-25 16,0 24-16,0-24 0,0 24 16,24-24-16,-24 25 15,25-1-15,-25-24 0,24 25 16,25-25-16,-24 24 15,24 0-15,24-24 0,0 25 16,1-1-16,23-24 0,1 25 16,0-25-16,24 24 15,0-24-15,0 25 0,0-25 16,1 24-16,23-24 16,-24 24-16,0 1 0,25-1 15,-25-24-15,25 25 0,-1-25 16,1 24-16,-1-24 15,25 25-15,0-1 32,25-24-32,-1 0 15,-24 24-15,25-24 0,-1 25 16,-24-1 0,0 1-16,0-1 0,-24 25 15,24 0-15,0 0 0,0 0 16,0-1-16,0 1 15,24 24-15,-24-24 0,25 0 16,-1-24-16,0 23 16,-24-23-16,25 24 0,-25-25 15,0 1-15,-25-1 16,1-24-16,0 24 16,-1-24-16,1 25 15</inkml:trace>
  <inkml:trace contextRef="#ctx0" brushRef="#br0" timeOffset="-2574">4961 8425 0,'-25'-24'0,"-24"0"15,25-1-15,-1 1 0,1-1 16,24 50-1,0-1 1,0 1-16,0 23 0,0 1 16,24 0-16,-24 0 15,0 24-15,25 1 0,-25-1 16,24 0-16,-24-24 0,25 24 16,-25-24-16,24 0 15,-24 0-15,0-25 0</inkml:trace>
  <inkml:trace contextRef="#ctx0" brushRef="#br0" timeOffset="-2377">4643 9231 0,'-24'0'0,"48"0"15,25-24 1,-25 24-16,50 0 15,-25-24-15,48 24 0,-24-25 16,25 25-16,-25-24 0,25 24 16,-25-25-16,1 1 15,-50 0-15</inkml:trace>
  <inkml:trace contextRef="#ctx0" brushRef="#br0" timeOffset="-2208">4643 8499 0,'0'-25'16,"0"1"-16,25 0 0,-1-1 15,25 1-15,24-1 0,0 1 16,1-1-16,23 1 16,-23 0-16,-1 24 0,0-25 15</inkml:trace>
  <inkml:trace contextRef="#ctx0" brushRef="#br0" timeOffset="-1536">5571 8328 0,'0'24'15,"25"-24"-15,-25 25 16,24-25-16,-24 24 0,0 1 16,24-1-16,-24 0 15,0 25-15,0-24 16,0 23-16,0 1 0,0 0 15,0-24 1,0 23-16,0 1 0,0-24 0,0-1 16,0 1-16,0-1 0,25-48 31,-1-1-15,1 1-16,-1-1 15,-24 1-15,25-25 0,-1 25 16,-24-1-16,24 1 0,-24-1 15,0 1 1,0-1-16,-24 25 16,24-24-16,-24 24 15,-1-24-15,1 24 0,24-25 16,-49 25-16,24-24 0,1 24 16,0-25-16,-1 25 15,1 0-15,-1 0 0,1 25 16,-1-25-16,1 24 0,0 1 15,-1 23-15,25-23 16,0-1-16,-24 25 0,24 0 16,0-25-16,0 25 15,24-24-15,-24-1 0,25 1 16,-1-25-16,0 24 0,1-24 16,-1 0-16,1 0 15,24 0-15,-25-24 0,0 24 16,1-25-16,-1 1 15,1-1-15,-25 1 0,24-1 16,-24-23-16,0 23 0,0 1 16,0-25-16,0 24 15,0 1-15,0 0 0,25 48 32,-1 0-32,-24 1 15,24-1-15,1 25 0,-1-24 16,1-1-16,-1 25 15,1-25-15,-1-24 0,0 25 16</inkml:trace>
  <inkml:trace contextRef="#ctx0" brushRef="#br0" timeOffset="-1128">6597 8572 0,'24'-24'0,"-24"-1"15,-24 1-15,0 24 16,-1-25-16,1 1 16,-1-1-16,1 25 0,-1-24 15,1 0-15,0 24 16,-1 0-16,-24 0 0,25 0 16,-1 0-16,1 24 0,24 25 15,-24-25-15,24 1 16,0 24-16,0-25 0,0 25 15,0-25-15,24 1 16,-24-1-16,24 1 0,1-1 16,-1-24-16,1 0 0,-1 0 15,1-24 1,-1-1-16,0 25 0,-24-24 16,25-1-16,-25 1 0,24 24 15,-24-25-15,25 25 16,-25 25-16,24-1 15,-24 1-15,25-1 16,-1 25-16,0-25 0,1 1 16,-1-25-16,1 0 15,23 0-15</inkml:trace>
  <inkml:trace contextRef="#ctx0" brushRef="#br0" timeOffset="-816">7232 8328 0,'24'-49'0,"1"25"16,-25-1-16,24 1 0,-24-1 16,0 1-16,0-1 15,0 1-15,0 0 0,-24-1 16,-1 25-16,1 0 0,-25 25 16,0-1-16,0 0 15,25 25-15,-25-24 0,25 24 16,-1-25-16,25 25 15,0-25-15,25 1 0,24-1 16,-1 1-16,1-1 0,0 0 16,24 1-16,1-1 15,-25 1-15,-1 23 0,-23-23 16,-1-1-16,-24 25 16,-24-24-16,-1 23 0,-23-23 15,-26-1-15,-23 1 0,-1-25 16</inkml:trace>
  <inkml:trace contextRef="#ctx0" brushRef="#br0" timeOffset="636">271 10257 0,'0'-24'0,"0"-1"0,0 1 15,0 0-15,0-1 16,0 1-16,25-25 0,-1 24 16,1-23-16,23-1 0,-23 0 15,24 0-15,-25 0 16,25 0-16,-25 0 0,1 25 15,-1-25-15,-24 25 16,25 24-16,-25-25 0,24 50 31,-24-1-15,0 25-16,25-25 0,-1 25 16,-24 0-16,24 24 15,1-24-15,-1 0 0,1 0 16,-1-25-16,1 25 0,-25-24 15,24-1-15,-24 1 16,24-25-16,-24-49 31,0 24-31,0-24 0,0 1 16,0-1-16,0 0 0,0 0 16,0 0-16,25 0 15,-25 25-15,0-1 0,24 25 16,1 25-16,-1-1 15,1 25-15,23 0 16,-23 0-16,-1 0 0,25 0 16,-25-25-16,25 0 15,-24 1-15,-1-1 0,1-24 16,-1 0-16,-24-24 0,24-1 16,-24 1-16,0-25 15,0 0-15,-24-24 0,24 24 16,-24-24-16,-25 0 15,24-1-15,1 26 0,-1-1 16,-23 24-16,23-24 0,1 49 16,-1 0-1,25 25-15,0-1 16</inkml:trace>
  <inkml:trace contextRef="#ctx0" brushRef="#br0" timeOffset="996">1737 9134 0,'49'-25'0,"-49"-23"0,0 23 16,0 1-16,0-1 16,-25 25-16,1 0 0,-25 0 15,25 0-15,-25 25 16,0-1-16,0 25 0,25 0 15,-1 0-15,1-25 0,-1 25 16,25-25-16,0 25 16,25-24-16,-1-1 0,25-24 15,0 24-15,0 1 16,24-25-16,-24 24 0,24 1 16,-24-25-16,24 24 15,-24 1-15,-25-1 0,1-24 16,-1 24-16,-24 1 0,0-1 15,-24 1-15,-1-1 16,1 0-16,-25-24 0,-24 25 16,24-25-16,0 0 0,-24-25 15</inkml:trace>
  <inkml:trace contextRef="#ctx0" brushRef="#br0" timeOffset="13213">9650 5666 0,'0'-25'31,"-25"25"-15,1 0 0,0 0-16,-1 25 0,-24-25 15,25 0-15,-25 0 16,0 0-16,0 0 0,0 0 16,-24 24-16,0-24 15,0 0-15,-1 25 0,1-25 16,0 24-16,0-24 0,-1 0 15,1 24-15,0-24 16,0 25-16,-1-25 0,1 0 16,24 24-16,-24-24 15,24 0-15,-24 0 0,24 25 16,0-25-16,-24 0 0,24 24 16,-24-24-16,24 0 15,0 25-15,0-25 0,-24 24 16,24-24-16,25 0 15,-25 0-15,0 0 0,25 0 16,-1 0-16,1 0 16,-1 0-1,25 24 1,-24-24 0,24 25-16,-25-25 15,25 24 16,25-24-15,-25 25-16,24-1 31,-24 0-31,0 1 16,0-1-16,0 1 16,-24-1-16,24 1 0,-25-1 15,25 25-15,0-25 0,0 25 16,0-24-16,0-1 15,0 25-15,0-25 0,0 1 16,25 23-16,-25-23 16,0-1-16,24 1 0,-24-1 15,0 1-15,0-1 16,0 0-16,0 1 0,25-25 16,-25 24-16,0 1 0,0-1 15,0 1 1,24-25-16,1 24 15,-1-24 1,0 0-16,1-24 16,-1 24-16,1 0 0,-1-25 15,25 25-15,0-24 16,0-1-16,-1 25 0,26-24 16,-25-1-16,24 1 0,0 24 15,0-24-15,1-1 16,-1 1-16,0 24 0,25-25 15,-25 25-15,-24-24 16,24 24-16,1 0 0,-26-25 16,26 25-16,-26 0 0,26 0 15,-25-24-15,-1 24 16,1 0-16,25-24 0,-26 24 16,1-25-16,24 25 15,-24-24-15,0 24 0,0-25 16,0 25-16,0 0 0,-25 0 15,1-24-15,-1 24 16,0 0-16,1 0 0,-1 0 16,1 0-16,-1 0 15,1 0 1,-1 0 0,-24-24-16,0-1 31,0 1 0,0-1-15,0 1-16,0-1 15,0 1-15,-24 0 16,24-1-16,0 1 0,0-25 16,0 24-16,-25 1 15,25 0-15,0-1 0,-24 1 16,24-25-16,0 25 15,-25-1-15,25 1 0,0-1 16,-24 1-16,24-1 0,-25 1 16,25 0-16,-24 24 15,0-25-15,-1 25 16,25-24-16,-24 24 31,-1 0 0,1 24-31,-1-24 16</inkml:trace>
  <inkml:trace contextRef="#ctx0" brushRef="#br0" timeOffset="14110">7501 6276 0,'0'-24'16,"24"24"-1,-24 24 1,24 1 0,-24-1-16,0 1 15,0-1-15,0 25 16,0-25-16,0 1 15,0-1-15,0 0 0,0 1 16,0-1-16,0 1 0,0-1 16,0 1-1,-24-25 1,24-25 0,0 1-1,0-1-15,-24 1 0,24-25 16,0 0-16,0 25 15,0-25-15,0 0 0,0 0 16,0 0-16,0 1 0,24 23 16,-24 1-16,24-1 15,1 25-15,-1-24 0,1 24 16,-1 0-16,1 24 16,-1 1-16,-24-1 0,0 1 15,0-1-15,0 0 0,0 25 16,-24-24-16,-1-1 15,1 1-15,-1-1 0,1-24 16,-1 24-16,1-24 16,24 25-16,0-1 31,24-24-31,1 0 16,-25 25-16,24-25 0,1 24 15,24-24-15,-25 24 16,0-24-16,1 0 0,-1 25 15,1-25-15,-1 0 16,1 0 0</inkml:trace>
  <inkml:trace contextRef="#ctx0" brushRef="#br0" timeOffset="14430">7989 6081 0,'-24'0'62,"24"24"-62,-25 1 16,25-1-1,-24 1-15,24-1 16,0 0-16,0 1 0,0-1 16,0 1-16,0-1 0,24 1 15,1-1-15,-1 0 16,0-24-16,1 0 0,-1 25 16,1-25-16,-1 0 15,1 0-15,-1-25 0</inkml:trace>
  <inkml:trace contextRef="#ctx0" brushRef="#br0" timeOffset="15265">8013 6325 0,'-24'-24'0,"0"24"0,24-25 47,24 25-47,0 0 0,-24-24 16,25 24-16,-1 0 15,1-25-15,-1 25 0,1 0 16,-25-24-16,24 24 16,0 0-16,-24 24 31,25 1-15,-25-1-16,0 1 15,0-1 1,0 1-16,24-25 15,-24 24-15,0 0 16,0-48 15,0 0-15,0-1 0,25 1-16,-25-1 0,0 1 15,24 24-15,-24-25 16,25 25-16,-1 0 15,-24 25 1,24-25-16,-24 24 16,25 1-16,-1-1 31,1-24-31,-1 0 16,1-24-1,-1 24-15,0-25 16,1 1-16,-1-1 15,-24 1-15,0 0 0,25 24 16,-25-25-16,0 1 16,-25-1-16,1 25 15,-1 0 1,1 0 0,24 25-16,-24-25 0,24 24 15,-25 1-15,25-1 16,0 0-16,25 1 0,-1-1 15,0-24 1,1 25-16,-1-25 16,1 0-1,-1 24 1,-24 1 0,0-1-16,25-24 15,-25 24-15,0 1 0,0-1 16,0 1-16,0-1 0,-25-24 15,25 24-15,-24-24 16,24 25-16,-25-25 0,1 24 16,-1-24-1,1 0-15,24-24 16</inkml:trace>
  <inkml:trace contextRef="#ctx0" brushRef="#br0" timeOffset="15499">8673 6154 0,'0'-24'15,"0"48"17,24-24-32,-24 25 15,0-1 1,25-24-16,-25 24 0,0 1 15,0-1-15,0 1 0,0-1 16,0 1 0,0-1-16</inkml:trace>
  <inkml:trace contextRef="#ctx0" brushRef="#br0" timeOffset="15643">8722 6008 0,'0'24'47,"0"0"-31</inkml:trace>
  <inkml:trace contextRef="#ctx0" brushRef="#br0" timeOffset="16221">8795 6130 0,'24'0'0,"-24"24"16,25-24-1,-1 25 1,-24-1 0,25-24-1,-25 24-15,0 1 16,0-1-16,0 1 15,-25-25-15,25 24 16,0-48 15,0-1-15,25 1-16,-25-1 0,24 25 16,1-24-16,-25 0 15,24-1-15,0 1 16,1 24-16,-1 0 31,-24 24-31,0 1 16,25-1-1,-25 0-15,24-24 16,1 0 0,-1 0-1,0 0-15,-24-24 0,25 0 16,-1 24-16,-24-25 15,25 1-15,-25-1 0,24 25 16,-24-24-16,0-1 0,0 1 16,-24 24-1,-1 0 1,1 24 0,-1 1-16,25-1 0,-24 1 15,24-1-15,0 1 16,24-1-16,1 0 15,-1-24-15,1 0 0,-1-24 16,25 0-16</inkml:trace>
  <inkml:trace contextRef="#ctx0" brushRef="#br0" timeOffset="18870">7501 2246 0,'-25'25'0,"1"-1"15,-1-24-15,1 25 16,24-1-16,-24-24 16,-1 0-16,25 25 0,-24-25 15,24 24 1,-25-24-16,1 24 16,-1 1-1,1-25-15,0 24 0,-25 1 16,24-25-16,-24 24 0,25 1 15,0-1-15,-25 0 16,24 25-16,1-24 0,-1-1 16,25 0-16,-24 1 0,0-1 15,24 25-15,0-24 16,-25-1-16,25 25 0,0 0 16,0 0-16,0-25 0,0 25 15,0 24-15,0-24 16,0 0-16,0 0 0,0 0 15,0-1-15,0 1 16,0 0-16,0 0 0,25 0 16,-25-25-16,0 25 0,24-25 15,-24 25-15,24-24 16,-24 24-16,0-25 0,25 25 16,-25 0-16,0-25 15,0 25-15,24 0 0,-24-25 16,0 25-16,25 0 0,-25-25 15,0 25-15,24-24 16,-24 23-16,25-23 0,-25 24 16,24-25-16,-24 1 15,24 23-15,-24-23 0,25 24 16,-25-25-16,24 25 0,-24-25 16,0 1-16,25 24 15,-1-25-15,-24 0 0,25 1 16,-1 24-16,-24-25 15,24 1-15,1-1 0,-25 0 16,24 1-16,-24 24 0,0-25 16,25 1-16,-25-1 15,0 0 1,24 1-16,-24-1 0,25 1 0,-25-1 16,24 0-16,0 1 0,-24-1 15,25 1-15,-1-1 0,-24 1 16,25-1-16,-25 0 15,24 1-15,-24-1 16,24 1-16,-24-1 16,25 1-16,-1-1 15,-24 0-15,0 1 16,25-1-16,-25 1 16,0-1-16,24 1 15,-24-1 1,0 0-16,25-24 15,-50-24 17,25 0-17</inkml:trace>
  <inkml:trace contextRef="#ctx0" brushRef="#br0" timeOffset="19403">7403 5690 0,'0'25'16,"24"-25"15,1 0 0,-1 24-31,1-24 16,-1 0-16,-24 24 0,24-24 15,1 25-15,-1-25 16,1 24-16,-1-24 16,1 0-16,-1 0 15,0 0-15,1 0 16,-1 0-16,-24-24 0,25 24 16,-1-25-16,-24 1 15,0 0-15,25-1 16,-25 1-1,0-1-15,0 1 16,0-1-16,24 25 16,-24-24-16,0 0 15,-24 24 1,-1 0 0,25 24-1,-24-24-15,24 24 0,-25 1 16,25-1-1,0 1-15,-24-1 16,24 1-16,0-1 0,-25 0 16,25 1-1,0-1-15,-24-24 16,24 25-16,-24-25 16</inkml:trace>
  <inkml:trace contextRef="#ctx0" brushRef="#br0" timeOffset="20598">8184 5739 0,'25'0'16,"-1"0"15,1 0-15,-50 0 62,25-24-62,-24 24-16,-1-25 15,1 25-15,24-24 16,-24 24-16,24-25 0,-25 25 16,25-24-16,0-1 15,-24 1-15,24 0 0,-25-1 16,25 1-16,0-25 15,-24 24-15,24 1 16,0 0-16,-24-1 0,24 1 16,-25-1-16,25 1 0,-24-1 15,24 1-15,-25 0 16,25-1-16,-24 1 0,24-1 16,-25 1-16,25 0 15,-24-25-15,24 24 0,-24 1 16,24-1-16,0-23 15,-25 23-15,25 1 0,-24-25 16,24 24-16,0 1 0,-25-25 16,25 25-16,0-1 15,0 1-15,-24 0 0,24-1 16,0-24-16,0 25 0,-25-1 16,25 1-16,-24 0 15,24-25-15,-24 24 16,24 1-16,-25-25 0,25 0 15,-24 25-15,-1-25 0,25 0 16,0 25-16,-24-25 0,24 24 16,-25-24-16,25 25 15,0-25-15,-24 25 0,24-1 16,0-23-16,0 23 16,-24-24-16,24 25 0,0-1 15,0-23-15,0 23 16,0-24-16,0 25 0,-25-25 15,25 25-15,0-1 0,0 1 16,0-25-16,0 25 16,-24-1-16,24-24 0,0 25 15,-25-1-15,25-23 0,0 23 16,0 1-16,0-1 16,0 1-16,0-1 0,0 1 15,0 0-15,0-1 16,0 1-16,25-1 0,-25 1 15,0-1-15,24 1 16,-24 0-16,0-1 0,25 1 16,-1-1-16,-24 1 15,24-1-15,1 1 16,-25 0-16,24-1 0,1 25 16,-25-24-16,24-1 0,1 1 15,-1 0-15,-24-1 16,24 25-16,1-24 0,-1-1 15,1 1 1,-1-1-16,1 25 16,-25-24-16,24 24 15,-24-24 1,24 24-16,-24-25 16,-24 25 46</inkml:trace>
  <inkml:trace contextRef="#ctx0" brushRef="#br0" timeOffset="21053">7647 2295 0,'-24'25'16,"-1"-25"-16,25-25 31,25 25-15,-1 0-16,1-24 15,-1 24-15,0 0 0,1 0 16,-1-25-16,1 25 0,-1 0 16,1-24-16,-1 24 15,0 0-15,1 0 0,-1 0 16,1 0 0,-25 24-1,0 1-15,-25-25 16,25 24-16,0 1 15,-24-1-15,24 1 0,0-1 16,0 0-16,0 1 16,24-1-16,-24 25 0,0-24 15,25-1-15,-25 0 16,0 1-16,0-1 16,-25-24-1</inkml:trace>
  <inkml:trace contextRef="#ctx0" brushRef="#br0" timeOffset="22313">7574 1465 0,'0'-24'0,"-25"24"15,25 24 17,0 0-17,0 25-15,25-24 16,-25 23-16,24 1 0,-24 0 15,0 0-15,25 0 16,-25 0-16,0 0 0,24-1 16,-24-23-16,0 24 15,0-25-15,0 25 0,0-25 16,0 1 0,0-1-16,0 1 15,0-1-15,25-24 16,-1 0-1,0 24-15,1-24 0,-1 0 16,25 0-16,-24-24 0,23 24 16,1 0-16,0-24 15,0 24-15,24 0 0,-24-25 16,0 25-16,24 0 16,-24 0-16,0-24 0,0 24 15,0 0-15,-1 0 0,-23 0 16,-1 0-16,1 0 15,-1 0-15,0 0 16,-24-25 15,25 25-31,-25-24 16,0-1 0,0 1-1,-25 0-15,25-1 16,0 1-16,-24-1 0,24 1 15,-24-25-15,24 0 0,-25 0 16,25 1-16,0-1 16,-24 0-16,24-24 0,0 24 15,0-24-15,0 24 16,0 0-16,0 0 0,0 25 16,-25-25-16,25 24 0,0 1 15,0-1-15,-24 25 16,24-24-16,-24 24 15,-1 0 17,1 0-1,-1 0-15,1 24-1,-1-24-15,1 0 0,0 0 16,-25 0-16,24 25 0,-24-25 15,1 24-15,-1-24 16,-24 25-16,24-25 0,0 24 16,0-24-16,0 25 0,0-25 15,25 0-15,-1 24 16,1-24-16,0 0 31,24 24 0,0 1-15,-25-25 0,25 24-1,0 1 1,0-1 15</inkml:trace>
  <inkml:trace contextRef="#ctx0" brushRef="#br0" timeOffset="22763">7891 1611 0,'-24'0'0,"48"-24"47,1 24-32,-1 0 1,1-24-16,-1 24 0,0 0 15,25 0-15,-24 0 16,-1 0-16,1 0 16,-1 0-16</inkml:trace>
  <inkml:trace contextRef="#ctx0" brushRef="#br0" timeOffset="23057">7916 1831 0,'-25'0'15,"25"25"-15,25-25 31,-1 0-15,1 0-16,-1-25 0,0 25 16,1 0-16,-1 0 15,1-24-15,24 24 0,-25 0 16,0-25 0,1 25-16,-25 25 31</inkml:trace>
  <inkml:trace contextRef="#ctx0" brushRef="#br0" timeOffset="23309">8013 2173 0,'-24'25'0,"24"-1"15,24-24 1,1 0 0,-1 0-16,1 0 15,-1-24-15,25 24 0,-25 0 16,1 0-16,-1-25 16,1 25-16,-1 0 0,1 0 15,-1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24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148 371 0,'-24'0'0,"48"0"32,-24 24-1,0 1-16,0-1-15,0 0 0,0 1 16,0 24-16,0-1 16,-24 1-16,24 0 0,0 0 15,0 24-15,0-24 0,0 24 16,0 1-16,-25-25 16,25 24-16,0 0 0,0 0 15,-24-24-15,24 24 16,0 1-16,-25-1 0,25-24 15,-24 24-15,24 0 0,0 1 16,0-26-16,0 1 16,-25 0-16,25 0 0,0-25 15,0 1-15,0-1 16,0 1-16,25-25 16,-1-25-1,1 1 1,-1 24-16,1 0 15,23 0 1,-23 0-16,24-25 0,0 25 16,24 0-16,25 0 0,-1 0 15,1 0-15,24 0 16,25-24-16,-25 24 0,24 0 16,1 0-16,-1 0 0,-24 0 15,25 0-15,-25 0 16,0 0-16,0 0 0,-24 0 15,24 0-15,-49 0 16,25 0-16,-25 0 0,1 0 16,-1 0-16,-24 0 0,0 0 15,-1 0-15,-23 0 16,24 0-16,-25 0 0,1 0 16,-25-24-16,24 24 15,-24-25 16,-24 1-31,24-1 16,-25 1-16,25-1 16,0 1-16,0 0 15,-24-1-15,24 1 0,0-25 16,0 25-16,0-25 0,0 24 16,24-24-16,-24 1 15,0 23-15,25-48 0,-25 24 16,0 0-16,0-24 15,0 24-15,0-24 0,0 0 16,-25-1-16,25 1 0,0 0 16,-24-1-16,24 1 15,0 0-15,0 24 0,0-24 16,0 24-16,0 25 16,0-25-16,0 24 0,0 1 15,0-1-15,0 1 0,0 0 16,0-1-1,-25 1-15,25-1 16,-24 25-16,24-24 16,-25-1-16,25 1 15,0 0 1,-24 24-16,24-25 16,0 1-1,-24 24 1,-1 0-1,1-25-15,-25 25 0,0 0 16,0 0-16,0 25 16,-48-25-16,23 24 0,-23-24 15,-1 25-15,0-1 16,-24-24-16,24 24 0,-24-24 16,0 25-16,0-25 0,0 24 15,0-24-15,24 0 16,0 25-16,1-25 0,24 0 15,-1 24-15,25-24 0,1 25 16,-1-25-16,0 0 16,24 24-16,-23-24 0,23 24 15,-24-24-15,1 25 16,23-25-16,-24 24 0,25-24 16,-25 25-16,25-25 15,-1 0-15,1 0 0,-1 0 16,1 0-1,24 24 79,-25-24-78,25 25-16,-24-25 15,24 24-15,-24-24 16,24 24-16,0 1 0,-25-25 16,25 24-16,0 1 15,0-1-15,0 0 0,0 1 16,0-1-16,0 25 16</inkml:trace>
  <inkml:trace contextRef="#ctx0" brushRef="#br0" timeOffset="773">343 932 0,'0'25'0,"0"-1"31,0 1-15,0-1-16,0 1 0,0-1 15,0 0-15,0 25 16,0-24-16,0 23 0,0-23 15,-24 24-15,24-25 0,0 1 16,0 23-16,0-23 16,0-1-16,0 1 15,0-1-15,0-48 47,0-25-31,0 24-16,0 1 0,-24-25 15,24 0-15,0 0 16,0 1-16,0-26 0,0 26 16,0-26-16,0 25 0,24 1 15,0-1-15,-24 0 16,25 24-16,-1 1 0,1 24 16,-1 0-16,0 0 15,1 0-15,-1 24 0,1 1 16,-25-1-16,24 1 0,-24-1 15,0 25-15,0-25 16,0 25-16,-24-24 0,-1-1 16,1 1-16,-1 23 15,1-23-15,0-25 0,-25 24 16,24-24-16,1 25 0,0-25 16,48 0 15,0 0-16,1 24-15,24-24 16,-25 24-16,0 1 0,1-25 16,-1 24-16,1 1 15,-1-1-15,1 1 0,-1-25 16,0 24-16,1 0 0,-1 1 16</inkml:trace>
  <inkml:trace contextRef="#ctx0" brushRef="#br0" timeOffset="1237">1027 859 0,'0'-24'0,"25"-25"15,-1 24-15,-24 1 16,0 0-16,-24 24 31,-1 0-31,25 24 16,-49 0-16,25 1 0,0-1 16,-1 25-16,-24 0 0,25 0 15,24-25-15,-25 25 16,25 0-16,0 0 0,25 0 15,-1-25-15,1 0 16,-1 25-16,25-24 0,-25-1 16,25-24-16,-24 25 0,24-25 15,-25 0-15,0 0 16</inkml:trace>
  <inkml:trace contextRef="#ctx0" brushRef="#br0" timeOffset="2280">978 1152 0,'-24'0'16,"0"0"-16,-1 0 16,50 0 15,-1 0-31,0 0 16,1-24-1,-1 24-15,1-25 0,-25 1 16,24 24-16,0-24 15,1 24-15,-25-25 0,24 25 16,-24-24-16,25-1 16,-1 50 15,-24-1-31,25 1 16,-25-1-1,24 0-15,-24 1 0,0-1 16,24 1-16,-24-1 15,0 1 1,0-50 15,0 1-15,25-1-16,-1 1 16,-24-1-16,25 1 0,-1 0 15,1-1-15,-25 1 0,24-1 16,0 25-16,1 0 15,-25 25-15,0-1 16,24 1 0,-24-1-16,0 0 0,0 1 15,0-1-15,0 1 0,0-1 16,25-24 0,-1 0-16,1 0 15,-1-24 1,0-1-16,1 1 0,-1-1 15,1 1-15,-1 0 0,1-1 16,-1 1-16,-24-25 16,24 24-16,-24 1 0,25 0 15,-25-1-15,0 1 16,0-1-16,-25 25 0,1 0 16,0 25-16,-1-25 15,25 24-15,-24 1 16,-1-1-16,1 25 0,24-25 15,0 1-15,0-1 16,24 1-16,1-25 16,-1 0-16,1 0 15,-1 0 1,0 0-16,-24-25 16,25 25-1,-25-24-15,24 24 16,-24 24-1,0 1 1,0-1-16,25 25 0,-25-25 16,0 25-16,0 0 15,0-25-15,0 25 0,0 0 16,0-25-16,-25 25 0,25-24 16,-24-1-1,-1-24-15,1 0 16,0 0-16,-1-24 15,25-1-15,0-24 16,0 25-16,0-25 0,0 25 16,0-25-16,25 25 15,-1-1-15,0-24 0,1 25 16,-1 24-16,1-25 16,-1 25-1</inkml:trace>
  <inkml:trace contextRef="#ctx0" brushRef="#br0" timeOffset="2515">2029 810 0,'0'-24'15,"0"-1"-15,0 50 31,0-1-31,0 1 0,0-1 16,0 1-16,0-1 16,0 0-16,0 25 0,0-24 15,0-1-15,0 1 0,0-1 16,0 0 0,-25-24-16</inkml:trace>
  <inkml:trace contextRef="#ctx0" brushRef="#br0" timeOffset="2670">2029 542 0,'-25'0'16,"1"0"-1,24 24-15,24 0 16,-24 1-16</inkml:trace>
  <inkml:trace contextRef="#ctx0" brushRef="#br0" timeOffset="3060">2224 737 0,'24'24'16,"1"-24"-1,-1 0 1,1 0 15,-25 25-31,0-1 0,0 1 16,0-1-16,0 25 0,0-25 15,-25 1-15,1-1 16,24 1-16,-25-25 0,25 24 16,-24-24-16,24-24 31,0-1-16,24 1-15,1-1 0,-25 1 16,24-25-16,1 25 0,23-1 16,-23 1-16,-1-1 15,1 25-15,-1 0 0,1 0 16,-1 25 0,-24-1-16,24-24 0,-24 25 15,0-1-15,0 1 0,0-1 16,0 0-1</inkml:trace>
  <inkml:trace contextRef="#ctx0" brushRef="#br0" timeOffset="3432">2639 835 0,'25'0'0,"-25"-25"0,24 25 15,-24-24 1,-24 24 15,24 24-15,24-24-1,0-24 1,1-1 0,-1 25-16,-24-24 0,25 0 15,-25-1 1,0 1-1,-25 24-15,1 24 16,-1-24 0,1 25-16,24-1 0,-24 0 15,-1 1-15,25 24 16,-24-25-16,24 1 0,24-1 16,1 0-16,-1 1 0,0-25 15,25 0-15,0 0 16,-24 0-16,23 0 0,1 0 15,-24-25-15</inkml:trace>
  <inkml:trace contextRef="#ctx0" brushRef="#br0" timeOffset="4988">1711 2056 0,'0'24'109,"0"1"-109,0-1 16,0 25-16,0 0 0,-24 24 15,24-24-15,0 24 0,0 1 16,0-1-16,0 0 16,0 0-16,0-24 0,0 0 15,0 24-15,0-48 16,0 24-16,24-1 0,-24 1 16,0-24-16,0 23 0,0-23 15,0 24-15,0-25 16,0 1-16,0-1 0,0 0 15,0 1-15,25-1 16,-25 1-16,0-1 16,0 1-16,24-25 15,-24 24 1,24-24 0,1 0-16,-1 0 15,1 0-15,-1 0 16,25-24-16,0 24 0,0 0 15,-1 0-15,26-25 16,-25 25-16,24 0 0,0 0 16,0 0-16,-24 0 15,24 0-15,-24 0 0,0 0 16,24 0-16,-24 0 0,0 0 16,-24 0-16,23 0 15,-23 0-15,-1 0 0,1 0 16,-1 0-16,1 0 15,-25 25 17,-25-25-17,1 0 1</inkml:trace>
  <inkml:trace contextRef="#ctx0" brushRef="#br0" timeOffset="5847">3665 3155 0,'24'0'0,"1"0"15,-25-25-15,0 1 16,-25 24-1,1 0-15,0 0 16,-1-24-16,1 24 0,-25 0 16,24 0-16,-23 0 0,-1 0 15,0 24-15,0-24 16,0 24-16,0-24 0,25 25 16,-25-1-16,25 1 0,-1-1 15,1 1-15,-1-1 16,25 0-16,0 1 0,0 24 15,0-25-15,0 1 16,25-1-16,-1 0 0,1 1 16,-1-1-16,0-24 15,1 25-15,-1-25 0,25 24 16,-24-24-16,23 0 0,1 0 16,-24 0-16,24 0 15,-1-24-15,1-1 0,0 25 16,0-24-16,0-1 0,-25 1 15,25-25-15,-25 25 16,1-1-16,-25 1 0,0-1 16,0-23-16,0 23 15,0 1-15,-25-1 0,1 25 16,0-24-16,-25-1 0,0 25 16,0 0-16,0-24 15,0 24-15,1 0 0,-1 0 16,0 0-16,0 24 15,0-24-15,0 0 0,25 25 16,-1-25-16,1 0 0,0 0 16,24 24-16,-25-24 15</inkml:trace>
  <inkml:trace contextRef="#ctx0" brushRef="#br0" timeOffset="6698">2908 3375 0,'0'24'16,"0"1"0,24-25-16,-24 24 15,0 0-15,0 1 16,0-1-16,25 1 0,-25-1 15,0 25-15,0-25 0,0 25 16,0-24-16,0 24 16,0-1-16,0-23 0,0 24 15,0-25-15,24 25 0,-24-25 16,0 25-16,0-24 16,0-1-16,0 0 0,0 25 15,0-24 1,0-1-16,0 1 0,0-1 15,0 0 1,25 1-16,-1-25 16,0 0-16,-24-25 15,25 25-15,24-24 16,-25 24-16,0-24 0,25-1 16,-24 25-16,-1 0 15,25-24-15,0 24 0,-25 0 16,25-25-16,0 25 0,0 0 15,-25 0-15,25 0 16,-25 0-16,25 0 0,-24 0 16,-1 0-16,1 0 15,-1 0-15,-24 25 0,24-25 16,1 0 15,-25-25-15,24 25-1,-24-24 1,25-1 0,-25 1-1,0 0-15,0-1 16,0 1-16,0-1 16,0 1-16,0-25 0,0 25 15,0-25-15,0 0 0,0 0 16,0 0-16,0 0 15,0 1-15,0 23 0,0-24 16,0 25-16,0-1 0,-25 1 16,25 0-16,-24 24 15,24-25-15,0 1 16,-25 24-16,25-25 16,0 1-1,-24 24-15</inkml:trace>
  <inkml:trace contextRef="#ctx0" brushRef="#br0" timeOffset="8836">2322 1616 0,'-25'0'16,"25"-24"15,0-1-16,0 1 1,0 0 0,0-1-1,25 1-15,-25-1 16,0 1-16,24 24 16,-24-25-16,25 1 0,-25 0 15,24 24-15,-24-25 0,24 25 16,-24-24-16,25 24 15,-1 0-15,1 0 16,-1 0-16,-24 24 16,24-24-16,1 25 15,-1-25-15,-24 24 16,25-24-16,-25 24 16,0 1-16,24-25 0,-24 24 15,0 1-15,0-1 16,0 1-16,25-1 15,-25 0 1</inkml:trace>
  <inkml:trace contextRef="#ctx0" brushRef="#br0" timeOffset="9293">2517 1543 0,'-24'24'0,"48"-24"63,0 0-48,1 0 1,-1 0-16,1 0 15,-25 25-15,24-25 16,1 0-16,-25 24 16,24-24-16,0 0 31,-24-24-31,25-1 31,-25 1-31,24 24 16,-24-24-16,0-1 15,25 25-15,-25-24 16,0-1-16,24 25 0,-24-24 16,25 24-1,-25 24 17,0 1-17,-25-25-15,25 24 16,-24-24-16</inkml:trace>
  <inkml:trace contextRef="#ctx0" brushRef="#br0" timeOffset="9958">2346 1763 0,'24'0'0,"1"-25"31,-1 25-31,1 0 16,-25-24-1,24 24 1,-48 0-1,-1 0-15,1 0 32,-1 0-32,1 0 15,0 0-15,-1 0 16,1-24-16,-1 24 16,1 0-1,24 24 32,0 0-31,0 1-1,24-1 1,-24 1-16,0-1 16,0 0-1,0 1-15,25-25 16,-25 24-16,0 1 15,24-25 1</inkml:trace>
  <inkml:trace contextRef="#ctx0" brushRef="#br0" timeOffset="10414">2369 1786 0,'0'-24'16,"0"48"46,24-24-62,-24 25 16,0-1-1,0 1-15,24-25 0,-24 24 16,0 0-16,25-24 16,-25 25-16,24-1 15,1-24-15,-25 25 0,24-25 16,0 0-16,1 0 16,-1 24-16,1-24 0,24 0 15,-25 0-15,0-24 16,1 24-16,-1-25 0,1 25 15,-1 0-15,1-24 0,-1-1 16,-24 1 0,-24 0-1,24-1 1,-25 25-16,1-24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9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0,'0'25'0,"0"-1"15,0 0 1,0 1 0,24-1-16,-24 1 15,25-25 1,-25 24-16,0 1 0,0-1 15,0 0-15,0 1 16,0-1-16,0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9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0,'0'24'0,"0"1"15,0-1 1,0 1-16,0-1 16,0 0-1,0 1 1,0-1-16,0 1 15,0-1 1,25-24 0,-25 25-1,24-1-15,-24 0 16,0 1 0,0-1-16,0 1 15,0-1-15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36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4591 244 0,'25'0'31,"-1"0"-15,-24 24-16,0 1 15,0-1-15,0 1 16,0 23-16,-24 1 0,24 0 16,0 24-16,0 1 0,0-25 15,-25 24-15,25 0 16,0 0-16,0 1 0,0-1 16,0 0-16,0-24 0,0 0 15,0 24-15,0-24 16,0 0-16,0 0 0,25 0 15,-25-25-15,0 25 16,24 0-16,-24-25 0,0 25 16,0-25-16,0 1 15,0-1-15,0 1 0,0-1 16,0-48 62,25 24-78,-1 0 16,0-25-1,25 25-15,-24 0 0,24 0 16,-1 0-16,1 0 0,0 0 16,24 0-16,-24 0 15,24 0-15,25 0 0,-25 0 16,1 0-16,23 0 15,-23 0-15,-1 0 0,0 25 16,0-25-16,25 0 0,-25 0 16,1 0-16,-1 0 15,-24 0-15,24 0 0,-24 0 16,0 0-16,-25 0 16,1 0-16,-1 0 0,0 0 15,1 0-15,-50 0 78,25-25-78,-24 1 32,24-1-1,0 1-31,24 24 0,-24-25 15,25 1-15,-1 0 0,-24-1 16,25-24-16,-1 25 16,25-25-16,-25 0 0,25 0 15,0-24-15,0 24 16,0-24-16,24 0 0,-24-1 16,24 1-16,0 0 0,1 24 15,-1-24-15,0 0 16,-24 24-16,24 0 0,1-24 15,-26 24-15,1 24 16,0-24-16,-24 1 0,23-1 16,-23 24-16,-1 1 0,-24-25 15,25 25-15,-1-1 16,-24 1-16,0-1 16,0 1-1,0 0 1,0-1 31,0 1-16,-24 24 16,-1 0-32,1 0 1,-1 0-16,1 0 0,-25 0 16,0 0-16,-24 0 15,24 0-15,-48 0 0,23 0 16,-23 24-16,-1-24 0,0 0 16,1 0-16,23 0 15,-23 0-15,23 0 0,1 25 16,0-25-16,-1 0 15,1 0-15,0 0 0,0 24 16,-1-24-16,1 0 0,0 0 16,0 24-16,-25-24 15,25 0-15,-25 0 0,25 0 16,-1 0-16,1 0 16,0 0-16,0 0 0,24 0 15,0 0-15,0 0 0,0 0 16,25-24-16,-1 24 15,1 0-15,-1 0 0,1 0 16,0 0-16,-1 0 16,1 24-16,-1-24 15,1 25-15,0-25 0,-1 0 16,25 24 0,-24-24-16,-1 0 15,1 0 1,-1 25-1,1-25 1,24 24 0</inkml:trace>
  <inkml:trace contextRef="#ctx0" brushRef="#br0" timeOffset="582">5202 708 0,'0'-24'15,"0"-1"1,0 1-16,-25 24 0,25-25 16,0 1-16,-24 24 0,24-25 15,-24 25-15,-1-24 16,1 24-16,-1 0 16,25 24-16,-24-24 15,-1 25-15,1-1 0,0 1 16,-1-1-16,25 1 15,0-1-15,0 25 0,0-25 16,0 1-16,25 23 0,-1-23 16,0-1-16,25 1 15,-24-1-15,-1 1 0,25-1 16,-25 0-16,25 1 16,-24-1-16,-1 1 0,1-1 15,-25 25-15,24-25 0,-24 1 16,0-1-16,0 1 15,-24 24-15,-1-25 0,1-24 16,-1 24-16,1 1 0,-25-25 16,0 0-16,25 0 15,-25 0-15,0 0 0,25 0 16,-1-25-16,-24 1 16,25 24-16,24-24 0,0-1 15,0 1-15,0-1 0,24 1 16</inkml:trace>
  <inkml:trace contextRef="#ctx0" brushRef="#br0" timeOffset="1122">5471 879 0,'24'-25'16,"-24"1"-16,0 0 15,0-1-15,0 50 32,0-1-32,0 0 15,0 1-15,0-1 16,0 25-16,0 0 0,0-25 16,0 25-16,0 0 0,0 0 15,0 0-15,0-25 16,-24 1-16,24 24 0,0-25 15,0 0 1,-25-24-16,25-24 16,0 0-1,0-1-15,0 1 16,0-25-16,0 0 0,25 0 16,-25-24-16,24 24 0,0-24 15,1 24-15,-25-24 16,24 24-16,1 0 0,-1 0 15,1 25-15,-1-1 16,0 25-16,1 0 0,-1 25 16,-24-1-16,25 25 15,-25 0-15,0 24 16,24-24-16,-24 24 0,0 0 16,0 1-16,24-1 15,-24-24-15,25 0 0,-25 0 16,0-1-16,0-23 15,24-1-15,-24 1 0,0-1 16,-24-48 0</inkml:trace>
  <inkml:trace contextRef="#ctx0" brushRef="#br0" timeOffset="1296">5593 1123 0,'0'-24'16,"-25"24"-16,1 0 15,24-25-15,24 25 16,1 0 0,-1 0-16,1-24 15,-1 24-15,0 0 0,25 0 16,-24-25-16,23 25 16,1-24-16</inkml:trace>
  <inkml:trace contextRef="#ctx0" brushRef="#br0" timeOffset="1782">6106 830 0,'0'-24'16,"0"-1"-16,0 1 0,0-1 15,0 1-15,0 0 16,24 24 0,-24 24-16,0 0 0,0 1 15,0-1-15,0 25 16,0-25-16,0 25 0,0 0 15,0 0-15,0 24 0,0-24 16,0 0-16,0 0 16,24 0-16,-24 0 0,0-25 15,0 25-15,0-25 16,0 1-16,0-1 16,0-48-1,0-1 1,0 1-16,0-25 0,0 0 15,0 0-15,0-24 0,0 0 16,0-1-16,0 1 16,0 0-16,25 0 15,-25-1-15,24 1 0,-24 24 16,25 25-16,-1-25 0,1 49 16,-1-24-16,0 24 0,1 0 15,24 24-15,-25 25 16,0-25-16,1 25 0,-1-24 15,1 48-15,-25-24 16,0-1-16,-25-23 0,1 24 16,-25-25-16,0 1 0,-24-1 15,0 0-15,-1-24 16,1 0-16</inkml:trace>
  <inkml:trace contextRef="#ctx0" brushRef="#br0" timeOffset="2880">4542 952 0,'-24'0'16,"0"-24"-16,-1 24 15,1 0 1,-1 0-16,1 0 0,-25 0 16,25 0-16,-25 0 15,24 0-15,-23-25 0,-1 25 16,0 0-16,-24 0 0,24 0 15,-25 0-15,1 0 16,-25-24-16,25 24 0,-24 0 16,-1 0-16,0-25 15,0 25-15,1 0 0,-1 0 16,0-24-16,1 24 0,-1 0 16,0 0-16,-24-24 15,24 24-15,1 0 0,-1 0 16,0-25-16,25 25 0,-25 0 15,1 0-15,24 0 16,-1-24-16,-23 24 0,23 0 16,1 0-16,24 0 15,-24 0-15,0-25 0,24 25 16,-25 0-16,1 0 16,24 0-16,-24 0 0,24-24 15,-24 24-15,24 0 0,-24 0 16,0 0-16,24 0 15,-24 0-15,24 0 0,0 0 16,-24 0-16,24 0 0,0 0 16,0 0-16,0 0 15,0 0-15,25 0 0,-25 0 16,25 0 0,48 0-1,0 24-15,1-24 16,-1 0-1,1 0-15,-1 0 16</inkml:trace>
  <inkml:trace contextRef="#ctx0" brushRef="#br0" timeOffset="3432">488 439 0,'-24'-24'0,"-1"24"16,25 24 46,-24-24-62,0 25 0,-1-1 16,-24 1-16,25-25 15,-25 24-15,25 0 16,-25-24-16,24 25 0,-24-1 16,25-24-16,0 0 0,-1 25 15,1-25-15,48 24 47,1 1-31,-1-25-16,0 24 15,1 0-15,-1-24 16,1 25-16,-1-1 0,1 1 16,-1-1-16,0 1 15,1-25-15,-1 24 0,1 0 16,-1 1-16,1-1 0,-25 1 15,24-1-15,0 0 16,-24 1-16,25-25 16,-25 24-1,0-48 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7.3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98 0,'-24'0'15,"48"0"63,1 0-62,-1 0-16,0 0 16,1 0-16</inkml:trace>
  <inkml:trace contextRef="#ctx0" brushRef="#br0" timeOffset="273">635 122 0,'24'0'15,"1"0"16,-1 0-15,0 0 0,1 0-1,-1-24 1,1 24 0,-1 0-1,1-24 1</inkml:trace>
  <inkml:trace contextRef="#ctx0" brushRef="#br0" timeOffset="510">1465 49 0,'25'0'16,"-1"0"-1,0 0 1,1 0 0,-1 0-16,1 0 0,-1 0 15,1-24-15,-1 24 16,0 0-16,1 0 0,-1 0 16,1 0-16,-1 0 0,0-25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8.1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0 488 0,'24'0'0,"1"0"0,-1 0 16,1 0-16,-1 0 16,0 0-16,1 0 15,-1 0 1,1 0 15,-1 0-31,0 0 16,1 0-1,-1 0-15,1 0 0,-1-24 16</inkml:trace>
  <inkml:trace contextRef="#ctx0" brushRef="#br0" timeOffset="173">977 390 0,'24'0'0,"1"0"0,-1 0 15,0 0-15,1 0 16,-1 0 0,1 0-16,-1 0 0,1 0 15,-1 0-15,0 0 16</inkml:trace>
  <inkml:trace contextRef="#ctx0" brushRef="#br0" timeOffset="390">1685 341 0,'24'25'0,"1"-25"16,-1 0 0,1 0-16,-1 0 15,1 0 1,-1 0-1,0 0 1,1 0 0</inkml:trace>
  <inkml:trace contextRef="#ctx0" brushRef="#br0" timeOffset="599">2442 341 0,'-24'25'16,"48"-25"15,1 0-31,-1 0 16,0 0-1,1 0 1</inkml:trace>
  <inkml:trace contextRef="#ctx0" brushRef="#br0" timeOffset="882">2589 537 0,'0'24'0,"0"1"16,0-1 0,-25 1-16,25-1 15,0 0-15,0 1 0,0-1 16,0 1-16,0-1 15,0 25-15,0-25 0,0 1 16,0-1-16</inkml:trace>
  <inkml:trace contextRef="#ctx0" brushRef="#br0" timeOffset="2798">2662 24 0,'0'24'16,"-25"-24"-16,25 25 16,-24-25-16,24 24 15,-24-24-15,24 25 0,-25-25 16,1 24-16,24 0 16,-25-24-16,1 25 0,0-1 15,24 1 1,-25-25-16,25 24 0,-24 1 15,24-1-15,-25 0 16,25 1-16,0-1 16,0 1-16,0-1 15,0 1-15,0-1 16,0 0-16,25 1 0,-25-1 16,24-24-16,1 25 0,-25-1 15,24 1-15,0-25 16,1 24-16,-1 0 0,1 1 15,-1-25 1,0 24-16,1-24 0,48 0 16,-48 0-16,-1 0 15,25-24-15,-25 24 16,1 0-16,24-25 0,-25 1 16,0 24-16,1-24 15,-1 24-15,1-25 0,-1 1 16,1 24-16,-25-25 0,24 1 15,-24-1 1,24 1-16,-24 0 0,0-1 16,0 1-16,0-1 15,25 1-15,-25-1 0,0 1 16,0 0-16,0-1 0,0 1 16,-25 24-16,25-25 15,0 1-15,-24-1 0,0 1 16,-1 0-16,1-1 15,-1 25-15,1-24 16,24-1-16,-25 25 0,1-24 16,0 24-16,-1-24 15,1 24-15,-1 0 0,1 0 16,-1 0-16,1 0 0,0 0 16,-1 0-16,1 0 15,-1 0-15,1 0 0,-1 24 16,1-24-1,0 0-15,24 24 16,-25-24-16,25 25 16,25-25-1,-1 24 1</inkml:trace>
  <inkml:trace contextRef="#ctx0" brushRef="#br0" timeOffset="3182">2711 366 0,'0'24'47,"0"1"-16,0-1-15,0 1-16,24-1 15,-24 0 1,0 1-16,25-1 16,-25 1-16</inkml:trace>
  <inkml:trace contextRef="#ctx0" brushRef="#br0" timeOffset="3877">2686 366 0,'-24'-25'15,"24"1"1,0 0-1,0-1 1,0 1-16,24 24 16,-24-25-1,25 25-15,-1-24 16,1 24 0,-1 0-16,0 0 0,1 0 15,-1 0-15,1 0 0,-1 0 16,-24 24-1,25-24-15,-25 25 0,0-1 16,0 1 0,-25-25-16,25 24 15,-24 0-15,-1-24 0,25 25 16,-24-25-16,24 24 16,-25-24-16,1 25 0,0-25 15,24-25 48,24 25-48,0 0 1,1 0 0,-1 0-16,1 25 15,-1-25 1,-24 24-16,25-24 15,-25 25-15,24-1 16,0 0 0,1-24-16,-25 25 15,24-25-15,1 0 16,-25-25 0,24 25-1,-24-24 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21.5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173 367 0,'-24'0'16,"-1"0"15,25 24-16,0 0-15,0 1 0,0-1 16,0 1-16,0 23 16,0-23-16,25 24 0,-25 0 15,0-1-15,0-23 16,24-1-16,-24 25 0,0-24 16,0-1-16,0 0 15</inkml:trace>
  <inkml:trace contextRef="#ctx0" brushRef="#br0" timeOffset="185">75 391 0,'-24'-49'0,"0"0"0,24 0 16,-25 25-16,25-25 15,0 25-15,0-1 0,25 25 16,-25-24-16,24-1 15,25 25-15,-25-24 0,25 24 16,-24-24-16,23 24 0,-23 0 16,-1-25-16,1 25 15,-1 0-15</inkml:trace>
  <inkml:trace contextRef="#ctx0" brushRef="#br0" timeOffset="413">2 562 0,'0'24'0,"0"1"16,25-25 0,-1-25-16,0 25 15,1 0-15,24-24 0,0 0 16,-25 24-16,25-25 15,0 1-15,0 24 0,-25-25 16,25 25-16,-25-24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11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2248 415 0,'0'24'16,"-24"-24"-16,24 25 0,0-1 15,0 1 1,0-1-16,0 25 0,0-25 16,0 1-16,0 24 15,24-1-15,-24 1 0,0 0 16,24 0-16,-24 0 0,25 24 15,-25 0-15,24 1 16,-24-1-16,25 0 0,-25 25 16,24-25-16,-24 0 15,25 25-15,-25-25 0,0 1 16,24 23-16,-24-23 0,0-1 16,24 0-16,-24 25 15,0-25-15,0 0 0,25 1 16,-25-1-16,0 0 15,24 0-15,-24-24 0,0 25 16,25-1-16,-25 0 0,0-24 16,24 24-16,-24 0 15,0-24-15,0 25 0,25-26 16,-25 26-16,0-25 16,0 24-16,0-24 0,0-1 15,0 1-15,0 0 0,0 0 16,0 0-16,0 0 15,0 0-15,0-1 0,0 1 16,0-24-16,0 24 16,0-1-16,0 1 0,0-24 15,0 24-15,0-25 0,0 0 16,0 1-16,0-1 16,0 1-1,0-1 1,0 0-1,0-48 1</inkml:trace>
  <inkml:trace contextRef="#ctx0" brushRef="#br0" timeOffset="1651">2346 830 0,'0'-24'15,"24"24"32,1 0-31,-1 0-16,0 0 16,1-25-16,24 25 0,24-24 15,0-1-15,0 25 0,50-24 16,-26 0-16,50-1 15,-25 1-15,25-1 0,-1 1 16,1-1-16,24 1 16,-25 0-16,1-25 0,-1 24 15,1 1-15,-1 24 16,-24-25-16,0 1 0,-24 0 16,0 24-16,-25-25 0,0 25 15,-24-24-15,0 24 16,-25 0-16,1-25 0,-1 25 15,1 0 1,-25 25 62,24-1-62,-24 1-1,0-1-15,25 0 16,-25 25-16,24-24 0,-24 24 16,24-1-16,-24 1 0,25 0 15,-25 0-15,0 0 16,24 0-16,-24 0 0,25-1 16,-25 26-16,24-25 15,-24-1-15,25 1 0,-25 0 16,0 0-16,24 0 0,-24 0 15,24-1-15,-24 1 16,0-24-16,25 24 0,-25-25 16,0 0-16,24 25 15,-24-24-15,0-1 16,0 0-16,-24 1 31,-1-25-15,1 0-1,0 0-15,-1 0 0,-24 0 16,25 0-16,-25 0 0,0 0 16,-24 0-16,0 0 15,-1 24-15,-23-24 0,-1 25 16,0-25-16,1 24 16,-25 1-16,-1-25 0,26 24 15,-25 0-15,24 1 0,-24-1 16,0 1-16,24-1 15,0 1-15,-24-1 0,24 0 16,1 1-16,24-1 16,-1 1-16,1-25 0,0 24 15,-1 1-15,26-25 0,-26 24 16,25-24-16,25 24 16,-25-24-16,25 0 0,-25 25 15,24-25-15,1 0 16,0 0-16,-1 0 15,1 0-15,-1 0 16,1 0 0,0 0-1,-1 0 17,1 0-17,-1 0 16,50 0 16</inkml:trace>
  <inkml:trace contextRef="#ctx0" brushRef="#br0" timeOffset="3492">2566 2906 0,'24'0'110,"-24"-24"-95,24 24-15,1 0 0,24-25 16,-1 25-16,1-24 16,25-1-16,-1 1 0,25 0 15,24-1-15,0 1 16,24-25-16,1 24 0,-1 1 15,25-25-15,0 25 0,0-1 16,0-24-16,25 25 16,-25 0-16,24-1 0,-24-24 15,0 25-15,0 0 16,0-1-16,-25-24 0,25 25 16,-49-1-16,25 1 0,-25 0 15,0-25-15,-24 49 16,-25-25-16,0 1 0,-24 24 15,0-25-15,-24 25 16,-1 0-16,0 0 0,-48 0 47,24 25-16,24-25-15,1 24 15,-1 1-15,-24-1-1,0 1 1,25-25-16,-25 24 16,0 0-16,0 1 15,0-1-15,24 25 16,-24 0-1,0-25-15,0 1 0,25 24 16,-25-25-16,0 25 0,24-25 16,-24 1-16,0 24 15,0-25-15,24 25 0,-24-25 16,25 25-16,-25-24 0,0 23 16,24-23-16,-24 24 15,25-25-15,-25 25 0,24-25 16,-24 1-16,0-1 15,0 1-15,0-1 0,0 0 16,25-24-16,-25 25 0,-25-1 31,1-24-31,-1 25 16,1-25 0,-1 0-16,1 0 0,0 24 15,-25-24-15,0 0 0,0 0 16,0 25-16,-24-25 15,0 0-15,-1 24 0,1-24 16,-25 24-16,1-24 16,-1 25-16,0-1 0,1-24 15,-1 25-15,-24-1 0,24-24 16,-24 25-16,24-1 16,-24-24-16,24 24 0,1 1 15,-1-25-15,0 24 16,1-24-16,23 25 0,-23-25 15,24 24-15,-1-24 0,25 25 16,-24-25-16,0 24 16,0-24-16,-1 24 0,1-24 15,0 25-15,-1-25 16,26 24-16,-26-24 0,26 25 16,-26-25-16,25 0 0,1 24 15,-1-24-15,0 24 16,24-24-16,-23 0 0,23 25 15,-24-25-15,25 0 0,-25 0 16,25 24-16,-1-24 16,1 0-16,-1 0 0,1 0 15,-25 0-15,25 25 16,-1-25-16,1 0 0,-25 0 16,25 24-16,-25-24 0,24 0 15,-24 0-15,25 25 16,0-25-16,-1 0 0,1 0 15,-1 0-15,1 0 16,-1 0-16,1 0 16,0 0-1,-1 0-15,1 0 16,-1 0-16,1 0 16,0 0-1,-1 0 1,1 0-1,24 24 1,-25-24-16,1 0 63,24-24-1</inkml:trace>
  <inkml:trace contextRef="#ctx0" brushRef="#br0" timeOffset="6401">148 1636 0,'24'0'0,"-48"0"16,-1 0-16,1 0 15,-1 0-15,1 25 16,24-1 0,0 0-16,0 1 15,0-1-15,0 25 0,0-25 16,0 25-16,0 0 0,0-24 16,0 23-16,0-23 15,0-1-15,0 1 0,0-1 16,0 1-1,0-50 1,0 1 0,-24-25-1,24 24-15,0-23 0,-25-1 16,25 0-16,0-24 16,0 24-16,0 0 0,0-24 15,25 48-15,-25-24 0,24 25 16,-24 0-16,24-1 15,1 25-15,-1 0 0,1 25 16,-1-1 0,0 0-16,1 1 0,-25 24 15,24-25-15,1 25 0,-25 0 16,24-25-16,-24 25 16,0-25-16,25 1 0,-25 24 15,0-25-15,0 1 16,0-50 15,0 1-31,0-25 16,0 0-16,0 0 0,24 0 15,-24-24-15,0 24 16,24 0-16,1 1 0,-1-1 16,1 24-16,-1 1 0,1 24 15,-1 0-15,0 24 16,1 1-16,24-1 0,-25 25 15,1 0-15,-1 0 0,25 0 16,-49-1-16,24 1 16,1 0-16,-25-25 0,0 25 15,-25 0-15</inkml:trace>
  <inkml:trace contextRef="#ctx0" brushRef="#br0" timeOffset="13450">4226 977 0,'-24'0'0,"-1"0"16,1 0-16,0 0 16,-1 0-16,1 0 15,24 24 16,0 0-15,24-24 0,-24 25-16,0-1 31</inkml:trace>
  <inkml:trace contextRef="#ctx0" brushRef="#br0" timeOffset="15364">4202 1074 0,'0'-24'32,"0"48"61,0 1-77,0-1-16,24 25 16,-24-25-16,0 1 0,25-1 15,-25 25-15,0-24 16,24-1-16,-24 0 0,0 1 15,0-1-15,0 1 0</inkml:trace>
  <inkml:trace contextRef="#ctx0" brushRef="#br0" timeOffset="15617">4055 1367 0,'0'25'16,"-24"-25"-16,48 24 31,1-24 0,-1 25-31,1-25 16,-1 0-16,-24 24 15,24-24-15,1 0 16</inkml:trace>
  <inkml:trace contextRef="#ctx0" brushRef="#br0" timeOffset="15917">4373 1319 0,'0'-25'15,"0"50"32,0-1-31,-25-24-16,25 24 16,-24 1-16,24-1 0,-24 1 15,-1-1-15,25 1 16,-24-1-1,24 0 1,-25-24 0,25-24 15</inkml:trace>
  <inkml:trace contextRef="#ctx0" brushRef="#br0" timeOffset="16673">4055 1025 0,'-24'-24'0,"24"48"62,24-24-62,-24 25 16,25-1-1,-1 1-15,1-1 16,-1 1-16,0-1 16,1-24-16,-25 24 15,24-24-15,1 25 0,-1-25 32</inkml:trace>
  <inkml:trace contextRef="#ctx0" brushRef="#br0" timeOffset="17050">4300 977 0,'0'24'62,"0"0"-46,-25 1-16,25-1 16,-24 1-16,-1-1 0,1 25 15,24-25-15,-25 1 16,1-1-16,24 1 0,-24-1 16,24 1-16,-25-1 0,25 0 15,0 1 1,0-50 46,25 25-46</inkml:trace>
  <inkml:trace contextRef="#ctx0" brushRef="#br0" timeOffset="18281">7059 268 0,'0'-48'0,"0"-1"15,0 24-15,0-24 0,0 25 16,0 0-16,0-1 15,25 1-15,-1 24 16,1 24-16,-25 1 16,24-1-16,-24 0 15,25 25-15,-25 25 0,24-26 16,0 26-16,1 23 16,-1-23-16,1 23 0,-1 1 15,0 0-15,1-1 0,-1 1 16,1 0-16,-25-1 15,24 1-15,-24 0 0,25-25 16,-1 25-16,-24-25 16,0 0-16,24 1 0,-24-1 15,25 0-15,-25-24 0,24 24 16,-24-24-16,25 0 16,-25 0-16,24 0 0,-24 0 15,25-25-15,-25 25 16,24-25-16,-24 1 0,24-1 15,-24-48 17,0-1-17,0-24-15,-24 1 16</inkml:trace>
  <inkml:trace contextRef="#ctx0" brushRef="#br0" timeOffset="19090">7304 513 0,'-25'0'0,"1"0"15,48-25 32,1 25-47,-1 0 0,0 0 16,25 0-16,0-24 15,0 24-15,24 0 0,1-25 16,-1 1-16,0 24 0,25-25 16,-1 1-16,-23 0 15,23-1-15,-23 25 0,-25-24 16,-1 24-16,1-25 15,-24 25-15,-1 0 0,-24 25 32,-24-25-17,24 24 1,0 1 0,0-1-16,0 0 15,24 1-15,-24-1 0,0 1 16,24-1-16,-24 1 15,0-1-15,25 0 0,-25 1 16,0-1-16,24 25 16,-24-24-16,0-1 15,25 0-15,-25 1 0,0-1 16,-25-24 0,1 25-16,-1-25 15,1 0-15,0 0 16,-25 24-16,0-24 0,0 0 15,0 25-15,0-25 0,-24 24 16,24-24-16,-24 24 16,24-24-16,-24 25 0,24-25 15,0 24-15,25-24 16,-25 0-16,25 25 0,-1-25 16,1 0-16,-1 0 15,1 0 1</inkml:trace>
  <inkml:trace contextRef="#ctx0" brushRef="#br0" timeOffset="19883">7597 1221 0,'-25'0'0,"50"-25"62,-1 25-46,1-24-16,23 24 0,1-24 15,25-1-15,-1 1 16,0 24-16,25-25 0,-1 1 16,26 0-16,-26-1 15,25 1-15,0 24 0,1-25 16,-26 1-16,25-1 0,-24 25 16,-25-24-16,1 0 15,-26 24-15,1 0 0,0-25 16,-24 25-16,-1 0 15,-48 0 1,-1 0 0,1 0 15,24 25-31,0-1 16,0 0-1,0 1-15,24-25 0,-24 24 16,0 1-16,25-1 15,-25 1-15,24-1 0,-24 0 16,0 1-16,24-1 16,-24 25-16,25-25 0,-25 1 15,0-1-15,24 1 0,-24-1 16,0 1 0,0-1-16,0 0 15,-24-24-15,24 25 16,-25-25-16,-23 24 0,23-24 15,-24 0-15,-24 25 0,0-25 16,0 24-16,-1-24 16,-23 0-16,-1 25 0,-24-25 15,24 24-15,0 0 16,-24-24-16,49 25 0,-25-25 16,49 24-16,-24-24 0,49 25 15,-25-25-15,24 0 16,25 24-16,25-24 15,-1 0 1,1 0 0</inkml:trace>
  <inkml:trace contextRef="#ctx0" brushRef="#br0" timeOffset="20645">7768 2027 0,'-25'0'0,"25"24"31,0-48 0,25 24-15,-1-25-16,1 25 0,23-24 16,1 24-16,24-24 15,25-1-15,0 25 0,48-24 16,1-1-16,-1 1 15,25-1-15,-24 1 0,24 24 16,-25-24-16,1-1 0,-25 1 16,-24 24-16,-25-25 15,0 25-15,-24-24 0,-24 24 16,-1 0-16,-24-24 16,-24 24-1,-1 0-15,1 0 16,24 24-1,-25-24-15,25 24 0,0 1 16,25-25-16,-25 24 16,24 1-16,-24-1 15,25-24-15,-25 24 0,24 1 16,-24-1-16,24 1 16,-24-1-16,25 1 0,-25-1 15,24 0-15,-24 1 16,25-1-16,-25 1 0,0-1 15,24-24-15,-24 25 0,0-1 16,-24 0 0,-1 1-16,1-25 15,-1 0-15,1 24 16,0-24-16,-25 0 0,24 25 16,-48-25-16,24 0 0,-24 0 15,0 0-15,-25 0 16,0 24-16,1-24 0,-25 0 15,24 0-15,0 24 16,25-24-16,0 0 0,24 25 16,-25-25-16,50 0 0,0 0 15</inkml:trace>
  <inkml:trace contextRef="#ctx0" brushRef="#br0" timeOffset="21671">6131 1099 0,'-24'0'0,"-1"0"16,1 0 0,24-25 15,24 25-16,1-24-15,-1 24 16,1-25-16,-1 25 16,25-24-16,0 24 0,24-24 15,-24 24-15,24-25 16,0 25-16,-24 0 0,0-24 16,0 24-16,-25 0 0,25 0 15,-24 0 1,-1 0-16,-24 24 31,0 1-15,0-1-16,0 0 15,25 1-15,-25-1 16,24 25-16,-24-24 0,24 23 16,-24-23-16,0 24 0,25 0 15,-25-25-15,0 0 16,24 25-16,-24-24 0,0-1 15,0 1 1,0-1-16,0 0 16,0 1-1,25-25 1,-1 0 0,1 0-1,-1 0-15,25-25 16,0 25-16,-25-24 15,25 24-15,-25-24 16,25 24-16,-24 0 0,-1-25 16,0 25-1,-48 0 1</inkml:trace>
  <inkml:trace contextRef="#ctx0" brushRef="#br0" timeOffset="22103">7181 1319 0,'-24'0'16,"48"0"30,1 0-30,-25 24 0,24-24-16,1 0 0,-1 24 15,1-24-15,-1 25 16,0-25 0,-24 24-16,25-24 0,-1 0 15,-24 25 1,25-25-16,-25 24 0,24-24 15,-24 25 1,0-1 0,0 0-1,-24 1-15,24-1 16,-25-24-16,1 25 16,24-1-16,-25 0 0,25 1 15,-24-25-15,0 24 16,24 1-16,-25-25 0,25 24 15,-24-24-15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41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3639 3272 0,'0'-24'15,"24"-1"1,1 25-16,-1 25 16,1-25-1,-25 24-15,24 25 0,1-24 16,23 23-16,-23 26 15,-1-1-15,1 25 0,-1 24 16,25 0-16,-25 24 0,1 1 16,24 0-16,-25-1 15,1 25-15,23-24 0,-23-1 16,-1-24-16,1 25 0,-1-25 16,1 0-16,-1 25 15,0-25-15,-24 0 0,25 24 16,-1-24-16,-24 0 15,25 1-15,-1-1 0,0 0 16,1 0-16,-1-24 16,1-1-16,-25 1 0,24 0 15,-24-25-15,25 0 0,-25-24 16,0 0-16,0 0 16,24-25-16,-24 1 0,0-1 15,0 0 1,24 1-16,-24-50 31,0 1-31</inkml:trace>
  <inkml:trace contextRef="#ctx0" brushRef="#br0" timeOffset="-5156">5056 1905 0,'0'-25'15,"24"1"-15,0-1 16,-24 1-16,25-1 0,-1-23 16,1 23-16,-1 1 15,-24-25-15,25 25 0,-25-25 16,0 24-16,0-24 0,-25 25 16,25 0-16,-24-1 15,-25 1-15,24 24 0,1 0 16,-25 24-16,25 1 15,-1 23-15,1-23 0,-1 48 16,25-24-16,0 24 0,25 0 16,-1 1-16,1-1 15,-1 25-15,25-25 0,-25 0 16,25 25-16,-24-25 16,24-24-16,-25 24 0,-24-24 15,0 0-15,0 0 0,-24-25 16,-1 1-16</inkml:trace>
  <inkml:trace contextRef="#ctx0" brushRef="#br0" timeOffset="-5023">4787 2344 0,'0'-24'0,"0"-1"16,24 1-16,25 0 16,-24-1-16,48 1 0,-24-1 15,24 1-15,0-1 16,1 1-16,23 0 0,-23-1 15</inkml:trace>
  <inkml:trace contextRef="#ctx0" brushRef="#br0" timeOffset="-4820">5691 1831 0,'0'-24'0,"-25"-25"0,1 25 16,24-1-16,-25 1 16,1-1-16,0 1 15,24 48 1,0 1-1,24-1-15,-24 25 16,24-25-16,1 25 0,-25 0 16,24-24-16,-24 23 0,25 1 15,-25-24-15,0 24 16,24-25-16,-24 0 0,0 1 16</inkml:trace>
  <inkml:trace contextRef="#ctx0" brushRef="#br0" timeOffset="-4190">6203 1929 0,'25'-49'15,"-1"25"-15,-24-1 0,25-24 16,-25 25-16,0 0 0,0-1 16,-25 1-16,1 24 15,24-25-15,-25 25 0,1 0 16,-25 0-16,25 25 0,-1-1 15,1-24-15,0 25 16,24-1-16,-25 0 0,25 1 16,0-1-16,0 1 15,0-1-15,25 1 16,-25-1-16,24-24 0,0 0 16,1 0-16,-1 0 15,1 0-15,-1-24 16,0 24-16,1-25 15,-25 1-15,24-1 16,-24 1-16,0-1 16,0 1-16,0 48 47,0 1-47,25-1 15,-1 1-15,-24-1 0,25-24 16,-1 25-16,0-25 15,1 0-15,-1 0 0,1-25 16,-1 25-16,25-24 0,-25-1 16,1 1-16,-1-25 15,1 25-15,-1-25 0,-24 0 16,0 0-16,0 0 16,0 0-16,-24-24 0,24 24 15,-25 25-15,1-25 16,-1 25-16,1 24 15,24 24-15,0 0 0,0 1 16,0 24-16,24 0 16,-24 24-16,25-24 0,-1 0 15,1-1-15,-1 1 16,-24 0-16,25-25 0,-1 1 16,-24-1-16</inkml:trace>
  <inkml:trace contextRef="#ctx0" brushRef="#br0" timeOffset="-4029">6594 1563 0,'0'-25'0,"25"1"0,-1-1 15,1 1-15,-1 24 16,25-24-16,-25-1 0,25 25 16,-25-24-16,25 24 15,-24-25-15,-1 25 0,1 0 16,-1 0-16</inkml:trace>
  <inkml:trace contextRef="#ctx0" brushRef="#br0" timeOffset="1541">5471 1709 0,'-25'0'0,"25"-24"15,-24-1-15,0 25 16,-1-24-16,25 0 0,-24 24 15,24-25-15,24 1 16,1 24-16,23-25 16,1 25-16,24 0 0,25 0 15,-25 0-15,1 0 16,23 25-16,-23-1 0,-25 1 16,-1-1-16,-23 0 15,-25 25-15,-25 0 0,-23 0 16,-26 0-16,-23 0 15,-1-1-15,0 1 0,-24-24 16,0 24-16,24-25 0,1 0 16,-1-24-16,25 0 15,24 0-15,24-24 0,25 0 16,0-1-16,49-24 0,24 0 16,25 1-16,24-1 15,25-25-15,-25 26 0,24-1 16,1 24-16,0 1 15,-25 0-15,-25 24 0,-23 0 16,-26 24-16,-72 25 16,-25-25-16,-24 25 15,-25-25-15,-24 25 0,0 0 16,0 0-16,0-25 16,24 1-16,0-1 0,25-24 15,24 0-15,25 0 0,48-24 16,25-1-1,24-23-15,25 23 0,0-24 16,24 0-16,-24 25 16,24 0-16,-25-25 0,1 49 15,0 0-15,-49 0 0,-1 0 16,-23 24-16,-25 1 16,0-1-16,-49 25 0,25-25 15,-50 1-15,26 24 0,-26-25 16,25-24-16,-24 24 15,49-24-15,-25 0 0,24-24 16,25 0-16,0-1 16,25-24-16,24 0 0,24 1 15,-24-1-15,24 0 0,25-24 16</inkml:trace>
  <inkml:trace contextRef="#ctx0" brushRef="#br0" timeOffset="1986">7303 146 0,'0'-24'0,"0"-1"15,-25 1-15,25-1 16,0 1-16,0 0 0,25 24 31,-1 24-31,-24 0 16,24 25-16,1 0 0,24 0 15,-25 24-15,1 25 16,-1 0-16,0-1 0,1 1 16,-1 24-16,1-24 15,-25 24-15,24-24 0,0-1 16,-24 1-16,25-25 0,-25 1 16,0-26-16,0 1 15,0 0-15,0-24 0,0-1 16,0 0-1,-25-24-15</inkml:trace>
  <inkml:trace contextRef="#ctx0" brushRef="#br0" timeOffset="2364">7425 1514 0,'-25'0'0,"1"0"16,24-25-1,-25 25-15,50 0 32,-1 0-32,1 25 15,24-1-15,-1-24 0,-23 25 16,24-1-16,-1 1 16,26-25-16,-25 24 0,-25-24 15,25 0-15,0 0 0,-25-24 16,25 24-16,-25-25 15,1 1-15,-1-1 0,1 1 16,-25-1-16,24-23 16,-24 23-16,0 1 0,0-25 15,0 24-15,0 1 16,0 0-16,-24 24 16,24 48-1,-25-23-15,25 24 16,-24 0-16,-1-1 0,1 1 15,0 0-15,-1 0 0</inkml:trace>
  <inkml:trace contextRef="#ctx0" brushRef="#br0" timeOffset="5637">24 4787 0,'0'-25'0,"0"1"16,0-1-16,-24 1 0,24-1 15,0 1 1,24 24 15,-24 24-31,0 1 16,0-1-16,25 1 0,-25-1 15,0 25-15,0-25 16,0 25-16,24 0 0,-24-25 16,0 1-16,0-1 15,0 1-15,0-1 0,25 1 16,-25-50 0,0 1-1,0-25-15,0 24 16,0-23-16,0-1 15,0 0-15,0-24 0,0 24 16,0 0-16,24-24 16,-24 24-16,25 0 0,-25 25 15,24-1-15,0 1 0,1 24 16,-1 0-16,1 24 16,-1 1-16,1-1 15,-1 0-15,0 1 0,1 24 16,-1-25-16,-24 1 15,25 23-15,-25-23 0,24-1 16,-24 1-16,24 24 16,-24-25-16,0 0 0,25 1 15,-25-1-15,0-48 32,0-1-17,24 1-15,-24-25 0,0 0 16,0 0-16,0-24 15,0 24-15,0-24 0,0 24 16,0 0-16,0 1 16,0-1-16,25 24 0,-1 1 15,1 48-15,-1 1 16,0-1-16,1 25 16,-1 0-16,1 0 0,-1 24 15,1-24-15,-1 24 16,0-24-16,1 0 0,-1 0 15,1-25-15,-25 25 0,0-25 16,24 1-16,-24-1 16,0 0-16</inkml:trace>
  <inkml:trace contextRef="#ctx0" brushRef="#br0" timeOffset="6370">1221 3517 0,'-24'-25'0,"24"1"16,0-1-1,0 50 17,0-1-32,0 25 0,24-25 15,-24 50-15,25-1 0,-1 0 16,-24 25-16,24 0 15,1-1-15,24 25 0,-25 0 16,1 1-16,-1-1 16,0 0-16,1-24 0,-1-1 15,1 1-15,-1 0 0,1-25 16,-1 25-16,0-25 16,-24 0-16,25 0 0,-25 1 15,24-1-15,1-24 16,-25 24-16,0 0 0,24-24 15,-24 0-15,24 0 0,-24 0 16,25 0-16,-25-25 16,0 0-16,24 1 0,-24-1 15,0 1-15,0-1 16,25-24 0,-25-24 15,0-1-16,0 1-15,0-25 16</inkml:trace>
  <inkml:trace contextRef="#ctx0" brushRef="#br0" timeOffset="7475">2100 3858 0,'0'-24'16,"0"0"-1,0 48 32,0 0-47,25 1 16,-25 24-16,24 0 0,-24-1 16,25-23-16,-1 24 0,-24 0 15,25-1-15,-25-23 16,24 24-16,-24-25 0,24-24 15,-24-24 17,-24-25-32,24 24 15,-24-23-15,24-26 0,-25 25 16,1-24-16,24 24 0,-25-24 16,25 24-16,-24 0 15,24 25-15,0-25 0,0 25 16,24 24-16,1 0 15,-1 0-15,1 24 16,-1 1-16,0-1 0,1 0 16,-25 25-16,24-24 15,-24-1-15,0 0 0,0 1 16,-24-1-16,-1-24 16,1 0-1,0 0-15,24-24 16,0-1-1</inkml:trace>
  <inkml:trace contextRef="#ctx0" brushRef="#br0" timeOffset="7690">2687 3517 0,'0'-25'15,"24"25"-15,-24 25 31,0-1-15,0 0-16,24 1 16,-24-1-16,25 25 0,-1 0 15,-24 0-15,25 0 0,-1 24 16,-24-24-16,25 0 16,-25-1-16,24 1 0</inkml:trace>
  <inkml:trace contextRef="#ctx0" brushRef="#br0" timeOffset="8238">2613 4738 0,'-24'24'16,"-1"-24"-16,25 25 16,0-1-1,25 0 1,-1 1-16,-24-1 0,25 25 16,-1-25-16,1 1 15,-1 24-15,0-25 0,-24 1 16,25-1-16,-25 0 15,0 1 1,-25-50 0,1 1-16,24 0 0,-24-1 15,-1-24-15,1 0 16,-1 1-16,1-1 0,-1 0 16,1 0-16,24 0 15,0 0-15,0 1 0,0-1 16,0 24-16,24 1 0,25-1 15,-24 25-15,24-24 16,-25 24-16,25 0 0,-25 0 16,1 0-16,-1 0 15,1 24-15,-25 1 0,0-1 16,0 1-16,0-1 0,-25 1 16,1 23-16,-25-23 15,24 24-15,-23-25 0,23 25 16,1-25-16,-1 1 15,1-25-15,24 24 0</inkml:trace>
  <inkml:trace contextRef="#ctx0" brushRef="#br0" timeOffset="8583">3102 4591 0,'24'0'0,"-24"-24"15,0-1-15,25 25 16,-25-24-16,24-1 16,0 25-16,-24-24 0,25 24 15,-1 0-15,1 0 16,-25 24-16,0 1 16,0-1-16,0 1 0,0 24 15,-25-25-15,25 0 16,-24 25-16,24-24 0,-25-1 15,25 1-15,-24-1 0,24 0 16,24-24 0,1 0-16,24 0 0,-25 0 15,25 0-15,0 0 16,0 0-16,0-24 0,-25 24 16,25 0-16,-25 0 0,1 24 15,-25 1 1</inkml:trace>
  <inkml:trace contextRef="#ctx0" brushRef="#br0" timeOffset="8908">2638 5788 0,'24'-25'15,"1"25"-15,-25-24 0,24 0 16,0 48 15,-24 0-31,0 1 16,25-1-16,-1 1 0,-24-1 15,25 25-15,-25 0 16,24-25-16,-24 25 0,25-24 16,-25 23-16,0-23 15,0-1-15,0 1 0</inkml:trace>
  <inkml:trace contextRef="#ctx0" brushRef="#br0" timeOffset="9255">2711 5763 0,'0'-24'0,"0"-25"16,0 25-16,0-1 15,0 1-15,0-1 16,24 1-16,1 24 16,-1-24-16,25 24 0,-24 0 15,23 0-15,-23-25 0,24 25 16,-25 0-16,25 0 15,-25 0-15,1 25 0,-25-1 16,0 0 0,0 1-16,-25-1 0,1 1 15,-1-1-15,1 1 0,0-1 16,-1 0-16,1 1 16,-1-1-16,1 1 15,24-1 1,-24-24-16,24 25 15,0-1 1</inkml:trace>
  <inkml:trace contextRef="#ctx0" brushRef="#br0" timeOffset="9807">3273 5666 0,'0'-25'0,"-25"25"16,25-24-16,-24-1 0,24 1 15,-25 0-15,25-1 16,0 1-16,25 24 16,-25-25-16,49 25 0,-25 0 15,1 0-15,23 0 16,-23 0-16,-1 0 0,1 25 16,-1-25-16,1 24 15,-25 1-15,0-1 16,0 0-16,-25 1 15,1-1-15,-1 1 16,1-25-16,24 24 0,-25 1 16,25-1-1,0 0-15,25 1 16,-1-1 0,25-24-16,-24 0 15,-1 25-15,0-1 0,1-24 16,-1 25-16,1-1 15,-1 0-15,-24 1 0,0-1 16,0 1-16,-24-1 0,-1 1 16,-24-25-1,25 24-15,-25-24 0,25 0 16,-25-24-16,24 24 16,-23-25-16</inkml:trace>
  <inkml:trace contextRef="#ctx0" brushRef="#br0" timeOffset="10360">1929 5568 0,'-24'0'16,"48"0"0,1 0-16,-1 0 15,25-24-15,24-1 16,1 25-16,23-24 0,1-1 15,24 1-15,25-25 16,-1 25-16,25-25 0,0 24 16,0-23-16,0 23 0,-24-24 15,-1 25-15,-24-1 16,0 1-16,-48 24 0,-25-24 16,-1 24-16,-23 0 15,-1-25-15,-48 25 16,-1 0-16,1 0 0,0 0 15,-25 0-15</inkml:trace>
  <inkml:trace contextRef="#ctx0" brushRef="#br0" timeOffset="10803">1710 4835 0,'-49'-24'0,"0"24"0,0 0 16,0 0-16,0 0 15,1 0-15,23 0 0,25-24 32,25 24-32,23-25 15,1 25-15,49-24 0,0-1 16,-1 1-16,50-1 16,-1 1-16,1-25 0,0 25 15,23-25-15,1 0 0,-24 25 16,-25-25-16,0 24 15,-24 1-15,0 0 0,-25 24 16,-49-25-16,25 25 16,-24-24-16,-50 24 31,25 24-15</inkml:trace>
  <inkml:trace contextRef="#ctx0" brushRef="#br0" timeOffset="11692">3957 3443 0,'-25'-24'0,"1"-1"16,24 1-1,-25 24-15,25-24 0,-24 24 16,24-25-1,24 25 1,25-24 0,24 24-16,1-25 15,23 1-15,26-1 0,23 1 16,25-25-16,0 25 16,0-25-16,0 25 0,0-25 15,0 0-15,-49 24 0,0 1 16,-24 0-16,-25-1 15,-24 25-15,-25 0 0,1 0 16,-25 25 0,0-1-1,0 0-15,0 1 16,0-1-16,0 25 16,0-24-16,0 23 0,24-23 15,1 24-15,-25-25 16,24 25-16,-24-25 0,0 1 15,24-1-15,-24 1 0,0-1 16,0 0-16,0 1 16,-24-1-1,0-24 1,-1 0-16,1 25 16,-25-25-16,0 24 0,-24 1 15,24-25-15,-49 24 16,1 25-16,-1-25 0,-24 1 15,0 23-15,-1-23 16,26 24-16,-25-25 0,24 1 16,0-1-16,25 0 0,0 1 15,24-25-15,24 24 16,-23-24-16,72 0 31</inkml:trace>
  <inkml:trace contextRef="#ctx0" brushRef="#br0" timeOffset="12399">4347 4469 0,'0'-24'16,"0"-1"-1,0 1 1,25 24-16,24-25 0,-1 25 16,1-24-16,25-1 15,48-23-15,0 23 0,24-24 16,25 1-16,0-1 15,0 0-15,25 0 0,-25 0 16,0 0-16,-1 25 0,-47-25 16,-1 25-16,-49-1 15,0 1-15,-24 24 0,-24-25 16,-50 25 0,1 0-16,-1 25 15,1-25-15,-25 24 0,49 1 16,-24-25-16,24 24 15,0 0-15,24 1 16,0-1-16,-24 1 16,25-1-16,-1 1 0,1-1 15,-1 0-15,-24 25 0,25-24 16,-25-1-16,24 1 16,-24 23-16,24-23 0,-24-1 15,0 1-15,25-1 16,-25 0-16,0 1 15,24-25-15,-24 24 0,-24-24 16,-1 0-16,25 25 16,-48-25-16,23 0 0,-24 24 15,-24-24-15,24 25 16,-49-25-16,1 24 0,-1 0 16,-24 1-16,0-1 0,-25 1 15,1-1-15,-1 25 16,1-25-16,24 1 0,-1-1 15,26-24-15,23 25 0,26-1 16,-1-24-16,49 25 16</inkml:trace>
  <inkml:trace contextRef="#ctx0" brushRef="#br0" timeOffset="13222">4445 5495 0,'0'24'16,"-24"-24"0,48 0 46,0 0-62,25-24 16,-24 24-16,48-25 15,25-23-15,-1 23 0,50-24 16,-1 25-16,25-25 0,25 0 16,24 0-16,-25 0 15,25 1-15,24-1 0,-24 0 16,-25 25-16,25-1 16,-25-24-16,-24 25 0,-24-1 15,-49 1-15,-1 24 0,-48-24 16,-24 24-16,-25-25 15,-49 25-15,24 0 16,-24 0-16,1 0 16,23 25-16,-24-25 0,25 24 15,24 0 1,24 1 0,-24-1-16,25 1 15,-25-1-15,0 1 16,24-1-16,-24 25 0,25-25 15,-25 25-15,24-25 0,-24 25 16,24-24-16,-24 24 16,25-25-16,-1 0 0,-24 1 15,25-1-15,-25 1 16,0-1-16,0 1 16,-25-25-16,1 0 15,-1 0-15,-23 24 16,-1-24-16,0 0 0,-24 0 15,-1 0-15,-23 0 16,-25 24-16,-1-24 0,-47 0 16,23 25-16,-48-1 0,-1 1 15,1-1-15,-1 25 16,1-25-16,24 1 0,0 24 16,49-25-16,24 0 0,1 1 15,48-1-15,0 1 16,24-25-16,1 24 0</inkml:trace>
  <inkml:trace contextRef="#ctx0" brushRef="#br0" timeOffset="14248">2149 7620 0,'0'-25'16,"-24"25"-16,24-24 0,0-1 15,0 1 1,24 24 15,-24 24-31,25 1 0,-25 24 16,24-25-16,1 25 0,-25 0 16,24 0-16,0-1 15,-24 1-15,0 0 0,25 0 16,-25 0-16,0-25 15,0 1-15,0-1 0</inkml:trace>
  <inkml:trace contextRef="#ctx0" brushRef="#br0" timeOffset="14404">2247 8035 0,'0'-49'0,"0"0"0,-24-24 16,24 0-16,0-1 16,-25-23-16,25 23 0,0-23 15,0 23-15,25 26 0,-25-1 16,24 0-16,0 24 15,1 1-15,24 24 0,-25 0 16,25 0-16,-25 0 0,25 0 16,0 0-16,-25 24 15,1 1-15</inkml:trace>
  <inkml:trace contextRef="#ctx0" brushRef="#br0" timeOffset="14601">2418 7644 0,'-24'24'0,"-1"1"15,1-1-15,-1-24 0,25 25 16,25-25 0,-25-25-16,24 25 15,1 0-15,23-24 16,-23-1-16,24 25 0,-1-24 16,26 0-16,-25-1 0,-1 1 15,1-1-15,0 1 16,-24 24-16,23 0 0</inkml:trace>
  <inkml:trace contextRef="#ctx0" brushRef="#br0" timeOffset="15526">4543 7278 0,'0'-25'16,"0"50"15,0-1-16,0 25 1,0-25-16,24 25 0,-24 0 16,0 24-16,25 1 0,-25-1 15,0 0-15,24 0 16,0 1-16,1-1 0,-1 0 16,1-24-16,-1 24 0,1-24 15,-1 0-15,0 0 16,-24 0-16,25-25 0,-25 1 15,24-1-15,-24 0 16,-24-24 0,-1-24-1</inkml:trace>
  <inkml:trace contextRef="#ctx0" brushRef="#br0" timeOffset="16617">4665 7204 0,'-25'0'0,"1"-24"16,24 0-1,0-1 1,24 25-16,25-24 16,-24-1-16,24 25 15,24-24-15,24-1 0,1 1 16,24-25-16,25 25 16,-1-25-16,50 25 0,-1-25 15,25 0-15,0 0 0,24 0 16,25 0-16,-1-24 15,1 24-15,24 0 0,-24-24 16,24 24-16,-25-24 16,1 24-16,-25-24 0,-24 24 15,-24 0-15,-50 0 0,1 25 16,-50-1-16,-23 1 16,-26 0-16,-48-1 15,-24 25 1,0 0-1,-1 0-15,25 25 47,25-25-47,-25 24 16,24 0-16,-24 1 0,0-1 16,24 1-16,-24-1 0,25 25 15,-25 0-15,24 0 16,-24-1-16,25 1 0,-25 0 15,24 0-15,-24 24 16,24-24-16,1 0 0,-25 0 16,24 24-16,1-24 0,-1-25 15,1 25-15,-1 0 16,0 0-16,1-25 0,-1 25 16,-24-24-16,25-1 0,-25 0 15,24 1-15,-24-1 16,0 1-16,0-1 15,-24-24-15,24 25 16,-25-25-16,1 0 16,-1 0-16,1 24 0,0-24 15,-25 0-15,0 0 16,-24 24-16,-1-24 0,-48 25 16,25-1-16,-50 1 15,-24-1-15,0 25 0,-24-25 16,-25 25-16,0 0 0,0 0 15,-24 0-15,0 24 16,0-24-16,-1 0 0,26 0 16,-1-1-16,49-23 15,0 24-15,24-25 0,25 1 16,24-1-16,25 0 0,0-24 16,24 25-16,0-25 15,25 24-15,-25-24 0,25 0 16,-25 25-16,0-25 15,0 24-15,0-24 0,-24 25 16,0-25-16,-1 24 0,1-24 16,0 24-16,24-24 15,-24 25-15,24-25 0,24 0 16,1 0-16,24-25 31,24 25-31,1 0 0,-1-24 16,1 24-16,-1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7:06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1835 0,'0'-24'16,"-25"-1"-1,1 1-15,24-1 16,0 1 15,0 48 16,0 1-16,0-1-31,0 1 16,24-1-16,-24 0 15,0 1-15,25-1 0,-25 1 16,0-1-16,0 1 0,0-1 16,24-24-16,-24 24 15,0 1-15,0-50 47,0 1-47,-24 0 16,24-1-16,0 1 15,0-1-15,0-24 0,0 25 16,0-25-16,0 25 0,0-25 16,24 24-16,-24-23 15,25 48-15,-25-25 0,24 1 16,0 24-16,1 0 0,-1 24 16,1-24-1,-1 25-15,-24-1 0,24 0 16,1 1-16,-1-1 15,-24 1-15,25-1 0,-25 1 16,24-1-16,-24 0 0,25 1 16,-25-1-16,0 1 15,0-1-15,24-24 16,-24-24 31,0-1-47,24 1 0,-24-1 15,0 1-15,25-25 0,-25 0 16,24 25-16,-24-25 16,25 25-16,-25-25 0,24 24 15,-24 1-15,25 24 16,-1-24-16,0 24 16,-24 24-16,25 0 0,-1 1 15,-24-1-15,25 1 16,-25-1-16,24 25 0,0-25 15,-24 1-15,25-1 0,-25 25 16,24-25-16,-24 1 16,25-1-16,-25 1 0,24-1 15,-24 1 1,25-25 0</inkml:trace>
  <inkml:trace contextRef="#ctx0" brushRef="#br0" timeOffset="276">1172 1640 0,'-24'0'0,"48"0"31,1-25-15,-1 25-16,0 0 0,1 0 16,24-24-16,-25 24 15,1 0-15,-1 0 0,0 0 16,-24-25-16,25 25 0</inkml:trace>
  <inkml:trace contextRef="#ctx0" brushRef="#br0" timeOffset="791">1563 1420 0,'24'24'47,"-24"1"-31,25-1-16,-1 0 0,-24 25 15,25 0-15,-1-24 0,0 23 16,-24 1-16,25-24 16,-25 24-16,0-25 0,0 0 15,0 1-15,0-50 31,0 1-31,-25 0 16,25-1-16,-24-24 16,24 25-16,-24-25 0,24 0 15,-25 0-15,25 0 16,0 1-16,-24-1 0,24 0 16,0 25-16,24-25 0,1 24 15,-1 1 1,0 24-16,1 0 0,-1 0 15,1 0-15,-1 24 16,1-24-16,-25 25 0,24-1 16,-24 1-16,0-1 0,-24 0 15,24 1 1,-25-25-16,1 24 0,-1-24 16,25 25-16,-24-25 15,-1 0-15,1 0 0,0 0 16,-1 0-16</inkml:trace>
  <inkml:trace contextRef="#ctx0" brushRef="#br0" timeOffset="1056">2100 1273 0,'25'-24'0,"-1"-1"31,0 25-15,1 0-1,-25 25-15,24-1 16,-24 1-16,0-1 0,0 1 16,25-1-16,-25 25 15,0-25-15,24 25 0,-24-24 16,25 23-16,-25-23 15,0 24-15,0-25 0,0 0 16</inkml:trace>
  <inkml:trace contextRef="#ctx0" brushRef="#br0" timeOffset="1997">391 2934 0,'-25'-24'0,"1"-1"16,24 1-1,-25 24 1,25 24 15,0 1-31,0-1 16,25 0-16,-25 1 0,0-1 15,0 1-15,24-1 16,-24 1-16,0-1 0,25 0 16,-25 1-1,0-50 17,0 1-17,0 0-15,0-1 0,0-24 16,0 25-16,0-25 0,0 0 15,24 0-15,-24 0 16,0 25-16,24-25 0,-24 25 16,25 24-16,-1 0 15,1 0-15,-1 24 16,-24 1 0,25-1-16,-25 25 0,24-25 15,-24 1-15,24-1 0,-24 1 16,0-1-16,25 0 15,-25 1 1,24-25 0,-24-25-16,0 1 15,0 0-15,25-1 16,-25 1-16,0-25 16,24 24-16,-24-23 0,25 23 15,-25 1-15,24-1 0,-24 1 16,24 24-16,1 0 15,-1 0-15,-24 24 0,25 1 16,-1-1-16,0 1 0,1 23 16,-25-23-16,24-1 15,-24 25-15,25-24 0,-25-1 16,0 0-16,24 1 16</inkml:trace>
  <inkml:trace contextRef="#ctx0" brushRef="#br0" timeOffset="2226">1245 2788 0,'-24'0'16,"0"0"-16,48-25 31,0 25-16,1 0-15,-1-24 16,25 24-16,-25 0 16,1-25-16,-1 25 0,1 0 15,-1-24-15,1 24 16</inkml:trace>
  <inkml:trace contextRef="#ctx0" brushRef="#br0" timeOffset="2483">1685 2494 0,'0'25'31,"0"-1"-15,0 1-1,0-1-15,24 1 16,-24 23-16,0-23 0,25-1 15,-25 1-15,0 24 16,0-25-16,24-24 0,-24 24 16,0 1-16</inkml:trace>
  <inkml:trace contextRef="#ctx0" brushRef="#br0" timeOffset="2700">1685 2641 0,'0'-49'15,"0"25"-15,0-25 0,-24 0 16,24 0-16,0 25 0,24-25 16,-24 24-16,24 1 15,1 0-15,-1 24 0,1 0 16,24 0-16,-25 0 16,0 24-16,1 0 0,-1 1 15,-24-1-15,0 1 0,0-1 16,0 1-16,-24-1 15,-1-24-15,1 24 0,0 1 16,-1-1-16,1-24 16</inkml:trace>
  <inkml:trace contextRef="#ctx0" brushRef="#br0" timeOffset="3060">2222 2397 0,'0'-25'16,"0"1"0,0-1-16,0 1 15,25 0-15,-25-1 16,24 25-16,25-24 0,-25 24 16,1 0-16,24 0 0,-25 24 15,25-24-15,-25 25 16,-24-1-16,0 0 0,0 25 15,0-24-15,-24 24 0,0-1 16,-1-23-16,-24 24 16,25-25-16,-25 25 0,25-25 15,-1 1-15,1-1 16,24 1-16,24-25 16,1 24-1,23-24-15,-23 0 0,24 0 16,24 0-16,-24 0 0,0 0 15,0 0-15,-25-24 16,0 24-16</inkml:trace>
  <inkml:trace contextRef="#ctx0" brushRef="#br0" timeOffset="3863">562 3789 0,'0'-25'0,"0"1"16,0 48 30,0 1-46,0-1 0,24 1 16,-24 24-16,0-25 16,0 25-16,0-25 0,24 25 15,-24-24-15,0-1 0,0 0 16,0 1-16,0-1 16,0 1-16,0-50 31,0 1-31,0-1 15,0 1-15,0-25 0,0 0 16,0 0-16,0 1 16,25-26-16,-25 25 0,24 1 15,-24 23-15,25 1 0,-25-1 16,24 25-16,0 0 16,1 25-1,-25-1-15,24-24 16,-24 49-16,25-25 0,-25 1 15,0-1-15,24 1 0,-24-1 32,25-48-17,-25-1 1,0 1-16,0-1 0,24 1 16,-24 0-16,24-1 0,1 1 15,-1 24-15,1-25 16,-1 25-16,1 0 15,-1 25-15,0-1 16,-24 1-16,25-1 0,-25 0 16,24 25-16,-24-24 0,0 24 15,0-25-15,25 0 16,-25 1-16</inkml:trace>
  <inkml:trace contextRef="#ctx0" brushRef="#br0" timeOffset="4067">1367 3789 0,'25'0'0,"-25"-25"16,24 25-16,-24-24 0,25 24 16,-25-24-16,24 24 15,1-25-15,-1 25 0,25-24 16,-25 24-16,1 0 15,-1-25-15,1 25 0,-1 0 16</inkml:trace>
  <inkml:trace contextRef="#ctx0" brushRef="#br0" timeOffset="4530">1929 3496 0,'-24'0'16,"24"24"15,24 1-31,1 23 16,-25-23 0,24-1-16,1 25 0,-25-24 15,24 23-15,-24 1 16,0-24-16,24 24 0,-24-25 15,0 0-15,0 1 16,0-50 0,-24 1-16,24 0 15,0-1-15,-24-24 0,24 0 16,-25 1-16,25-26 16,0 25-16,0 1 0,-24-26 15,24 26-15,0-1 16,24 24-16,1 1 0,-1-1 15,0 1-15,1 24 0,-1 0 16,1 0-16,-1 0 16,0 0-16,1 24 0,-1 1 15,1-25-15,-25 24 16,0 1-16,0-1 0,-25-24 16,1 25-16,-1-1 15,1 0-15,-25 1 0,25-1 16,-25 1-16</inkml:trace>
  <inkml:trace contextRef="#ctx0" brushRef="#br0" timeOffset="5004">2613 3325 0,'-24'-25'15,"24"1"1,0 0-16,0-1 16,24 1-16,0-1 15,25 1-15,-24-1 16,-1 25-16,1 0 0,-1 0 16,0 0-16,1 0 15,-1 25-15,1-1 0,-25 1 16,0-1-1,0 1-15,0-1 0,-25 0 16,1 1-16,-1-25 0,25 24 16,-24 1-16,0-25 15,-1 0-15,1 24 0,73-24 47,-25 0-47,25 0 0,-25 0 16,25 24-16,0-24 15,0 25-15,-25-25 0,1 24 16,-1 1-16,-48-1 16,-1 1-16,1-1 15,-25-24-15,25 24 0,-25-24 16,-25 25-16,26-25 16,-1 0-16,24-25 0</inkml:trace>
  <inkml:trace contextRef="#ctx0" brushRef="#br0" timeOffset="5532">2906 638 0,'-24'-73'0,"24"0"0,-25 24 15,25 0-15,-24 25 16,24-1-16,0 50 16,0-1-16,0 25 0,24 0 15,-24 24-15,25 49 16,-1-24-16,1 48 0,23-24 15,1 49-15,0-24 16,24 48-16,-24-24 0,25 25 16,-1-1-16,-24 0 15,24 1-15,-24-1 0,24 25 16,-24-25-16,24 1 0,-24 24 16,24-25-16,-24 25 15,0-25-15,24 25 0,-24-25 16,0-24-16,24 25 0,-24-25 15,0-25-15,24 1 16,-24-1-16,-25 1 0,25-25 16,-24-24-16,-1-25 15,1 0-15,-1 0 0,-24-48 16,0-1-16,24-24 0,-24-24 16,0-25-1,0 0-15,0-49 0,0 1 16,0-25-16</inkml:trace>
  <inkml:trace contextRef="#ctx0" brushRef="#br0" timeOffset="6402">3614 1102 0,'-24'-24'0,"24"-1"16,0 1 0,-24-25-16,24 25 0,-25-25 15,1 24-15,-1-23 16,25-1-16,-49 0 0,25 0 16,0 25-16,-1-25 0,1 24 15,-1 1-15,1 0 16,-1 24-16,1-25 0,48 25 15,1 0 1,-1 0-16,25 0 16,0 0-16,24-24 0,25 24 15,24-25-15,25 1 16,-1-1-16,50-23 0,-1-1 16,0 24-16,1-23 15,24-1-15,-25 24 0,0-24 16,-48 25-16,-1 0 0,-24-1 15,-24 1-15,-25-1 16,-24 25-16,0 0 0,-24 0 16,-1 0-16,0 25 0,1-1 15,-25 1 1,24-1-16,-24 0 0,25 1 16,-1 24-16,1 0 15,-1-1-15,25 1 0,-25 0 16,1 24-16,-1-24 0,1 24 15,23-24-15,-23 25 16,-1-26-16,1 1 0,-1 0 16,0 0-16,-24-25 15,25 1-15,-25-1 0,0 1 16,0-1-16,0 0 16,0 1-16,-25-1 0,1 1 15,0-1-15,-25 1 0,0-1 16,0 0-16,-24 1 15,24 24-15,-24-25 0,-1 1 16,-23-1-16,23 25 0,-23-25 16,-25 25-16,0-24 15,-25 23-15,0-23 0,1 24 16,-1-25-16,25 25 16,-24-25-16,48 1 0,0-1 15,25 1-15,24-25 0,25 0 16</inkml:trace>
  <inkml:trace contextRef="#ctx0" brushRef="#br0" timeOffset="7097">3614 2372 0,'-48'0'0,"23"0"0,-24 0 15,49-24 1,0-1-16,49 1 16,0 0-16,24-25 0,25 0 15,24 24-15,25-23 16,48-1-16,0-24 0,50 24 15,-1 0-15,0 0 0,25 0 16,-25 25-16,25-25 16,-50 24-16,1-23 0,0 23 15,-49 1-15,-24-1 16,-25 1-16,-25 24 0,-48-24 16,0-1-16,-49 1 15,-24 24 1,-25 0-16,24 0 0,1 0 15,-1 0-15,1 24 16,0 1-16,-1-1 16,25 25-16,0-25 15,0 25-15,0-25 0,0 25 16,0 0-16,0 0 0,0 0 16,25 0-16,-25 24 15,0-24-15,24 0 0,0-1 16,-24 1-16,25 0 0,-25 0 15,24 0-15,-24-25 16,0 25-16,0-24 16,0-1-16,-24-24 15,-1 24-15,-23-24 0,-1 0 16,-24 25-16,-1-25 0,-23 0 16,-26 24-16,1-24 15,-24 25-15,-25-25 0,-25 24 16,25 1-16,-24-1 15,0 0-15,-1 1 0,25-1 16,0 1-16,49-1 0,25-24 16,23 25-16,1-25 15,49 24-15,-1-24 0</inkml:trace>
  <inkml:trace contextRef="#ctx0" brushRef="#br0" timeOffset="7806">3859 3276 0,'-25'0'0,"25"24"15,49-48 17,0 24-32,0-24 0,48-1 15,1 1-15,24-1 0,25-24 16,24 25-16,24-25 16,1 0-16,23-24 0,26 24 15,-26 0-15,1 1 16,0-1-16,0 0 0,-25 0 15,-24 25-15,-24-1 16,-25 1-16,-24 24 0,-25 0 16,0-25-16,-49 25 0,1 0 15,-25 25 32,24-25-31,-24 24-16,25 1 15,-25-1 1,0 0-16,24 25 0,-24-24 16,0-1-16,0 25 15,25 0-15,-25-25 0,24 25 16,-24 0-16,24-25 0,-24 25 16,25-24-16,-25 23 15,24-23-15,-24-1 0,0 1 16,0-1-16,0 1 0,0-1 15,-24 0-15,-1 1 16,1-25-16,-25 0 16,25 24-16,-50-24 15,26 0-15,-50 0 0,-24 0 16,0 25-16,-25-25 16,-24 0-16,-24 24 0,-1-24 15,-23 24-15,23 1 0,25-1 16,0 1-16,0-1 15,49 1-15,0-1 0,49 0 16</inkml:trace>
  <inkml:trace contextRef="#ctx0" brushRef="#br0" timeOffset="9371">2125 5498 0,'0'-24'16,"24"24"-1,0 0 1,-24 24-16,25 1 15,-25 24-15,24-25 0,-24 49 16,25-24-16,-25 0 0,24 24 16,-24-24-16,25 0 15,-1 0-15,-24 0 0,0-25 16,0 1-16,0-1 16</inkml:trace>
  <inkml:trace contextRef="#ctx0" brushRef="#br0" timeOffset="9552">2296 5743 0,'0'-49'0,"-25"0"0,25 0 15,-24-24-15,24 24 0,-25 0 16,25 0-16,25 1 16,-1 23-16,1 1 0,23-1 15,1 25-15,0-24 16,24 24-16,-24 0 0,24 0 15,-24 0-15,0 0 0</inkml:trace>
  <inkml:trace contextRef="#ctx0" brushRef="#br0" timeOffset="9726">2296 5694 0,'-25'24'0,"1"1"15,-1-1-15,50-24 16,-1 0-16,1-24 15,23-1-15,-23 25 0,48-24 16,-24-1-16,24 1 16,-24 24-16,24-24 0,25-1 15,-25 1-15,25-1 16</inkml:trace>
  <inkml:trace contextRef="#ctx0" brushRef="#br0" timeOffset="10763">4518 5010 0,'-49'-24'0,"25"24"0,-1-25 16,1 1-16,0 24 15,24-25-15,24 1 0,0-1 16,50 1-16,-1 24 16,49-24-16,25-1 0,48 1 15,0-1-15,25-24 0,49 25 16,-1-25-16,26 25 15,-1-25-15,0 0 0,0-24 16,0 24-16,0 0 0,-24-24 16,-1 24-16,-24-24 15,1 24-15,-50-24 0,-24 24 16,0 0-16,-49 0 16,-24 25-16,-1-1 0,-48 1 15,0-1-15,-24 25 0,-1-24 16,-24 48 15,0 1-15,0-1-16,0 1 0,0-1 15,0 25-15,0 0 0,24 24 16,-24-24-16,0 24 16,0 0-16,0-24 0,25 25 15,-25-1-15,0 0 16,24 0-16,-24-24 0,25 24 15,-1-24-15,-24 25 0,25-26 16,-1 26-16,0-25 16,1-1-16,-25 1 0,24 0 15,-24-24-15,25 23 0,-25-23 16,0-1 0,0 1-1,-25-25 1,1 0-16,-1 0 0,-23 0 15,-1 0-15,0 0 16,-24 0-16,-25 0 0,-24 0 16,-25 0-16,1 0 0,-50 24 15,-23-24-15,-1 25 16,-49-1-16,0 0 0,1 25 16,-1-24-16,0 23 15,25-23-15,24 24 0,25-25 16,24 25-16,0-25 0,49 25 15,24-24-15,1-1 16,48-24-16,-25 25 0,50-1 16,-25-24-16,25 0 0,-1 0 15,1 0 17,0-24-17,-1 24 1,25-25-16,0 1 31,-24 24 0,-1 0-15,1 0 0,24 24-16,-25-24 15,1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7:29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6765 171 0,'-25'0'0,"25"-24"0,-24 24 16,24 24 31,0 25-47,0 0 15,0 0-15,0 24 16,0 1-16,0 23 0,0 1 16,0-25-16,0 25 15,24 0-15,-24-25 0,0 0 16,0-24-16,25 0 15,-25 0-15,0-25 0,0 1 16,0-1-16,24-24 0</inkml:trace>
  <inkml:trace contextRef="#ctx0" brushRef="#br0" timeOffset="-3101">244 318 0,'-24'-24'16,"-1"24"-16,-24-25 16,25 25-16,-1 0 0,1-24 15,0 24-15,-1-25 16,1 25 0,48 0-1,1 0 1,-1 0-16,25 25 0,24-25 15,0 0-15,49 0 0,1 0 16,-1 0-16,49 0 16,0 0-16,24 0 0,0-25 15,25 25-15,0 0 16,0 0-16,0-24 0,-1 24 16,1 0-16,-49-25 15,0 25-15,0-24 0,-49 24 16,0 0-16,-24-24 0,-25 24 15,1 0-15,-26 0 16,1 0-16,-98 0 16,25 24-1,-49-24-15</inkml:trace>
  <inkml:trace contextRef="#ctx0" brushRef="#br0" timeOffset="-1355">268 318 0,'0'-24'31,"-24"24"1,24 24-17,0 0-15,-24 1 16,24-1-16,0 25 16,0-24-16,0 23 0,0 1 15,0 0-15,0 0 16,0 0-16,0 0 0,0-1 15,0 1-15,0 0 0,0 0 16,0 0-16,0-25 16,0 25-16,0 0 0,0-25 15,-25 1-15,25-1 16,0 1-16,0-1 0,0 1 16,25-25-1,-1 0 1,0 0-1,25 0-15,-24 0 16,23 0-16,1-25 0,25 25 16,-26 0-16,50 0 0,-25 0 15,25-24-15,0 24 16,24 0-16,-24 0 0,48 0 16,-24 0-16,25-25 15,24 25-15,-25 0 0,25 0 16,25 0-16,-25 0 0,0 0 15,0 0-15,-1 0 16,-23 0-16,0 0 0,-1 0 16,-24 0-16,25 0 15,-25 0-15,-24 25 0,24-25 16,-25 0-16,1 0 0,0 0 16,-25 0-16,25 0 15,-25 0-15,-24 0 0,24 0 16,0 0-16,-24 0 15,0-25-15,0 25 0,0 0 16,-25 0-16,25 0 0,-25 0 16,1 0-16,-1 0 15,1 0 1,-25-24 0,24 24 30,-24-25-14,25 25-32,-25-24 31,0 0-15,24 24-16,-24-25 15,0 1-15,0-1 16,0-24-16,0 25 0,0-25 15,0 0-15,0 0 0,0-24 16,0 24-16,0-24 16,0 24-16,24 0 0,-24 1 15,0-1-15,0 24 16,0 1-16,0-1 0,0 1 31,-24 24 16,24-24-47,-24 24 16,24-25-1,-25 25-15,25-24 16,-24 24-16,-1 0 16,25-25-16,-24 25 15,-1 0 1,1 0-1,0-24 1,-1 24-16,1 0 0,-1 0 16,-24 0-16,25 0 0,-25 0 15,-24 0-15,24 0 16,-24 0-16,0 0 0,-1 0 16,1-25-16,-25 25 15,25 0-15,0 0 0,0 0 16,-1-24-16,1 24 0,0 0 15,24 0-15,0-24 16,25 24-16,-25 0 0,24 0 16,-24 0-16,25 0 15,-25 0-15,25 0 0,-25 0 16,0 0-16,0 0 0,0 0 16,25 0-16,-25 0 15,0 24-15,25-24 0,-1 0 16,1 0-1,48 0 1,1 0 0,-1 24-16,1-24 15</inkml:trace>
  <inkml:trace contextRef="#ctx0" brushRef="#br0" timeOffset="-701">4127 538 0,'-24'0'15,"24"-25"-15,-25 25 16,25 25 15,25-25-31,-25 24 16,24-24-16,1 25 0,-25-1 16,24 25-16,0-25 0,1 1 15,-1 24-15,1-25 16,-1 0-16,1 1 0,-25-1 15,24 1-15,0-1 16,-24 1-16,25-25 16,-25 24-16,24-48 15,1-1 1,-25 1-16,0-1 16,24 1-16,1-1 15,-1 1-15,-24-25 0,24 0 16,1 25-16,-25-25 0,24 25 15,-24-1-15,25 1 16,-25-1-16,0 1 0,24 24 16,0 0 31</inkml:trace>
  <inkml:trace contextRef="#ctx0" brushRef="#br0" timeOffset="1265">6692 270 0,'-25'-24'0,"25"-1"0,-24 25 15,24-24-15,24 24 32,1-25-32,23 25 15,1 0-15,25 0 0,23 0 16,1 0-16,49 0 15,-1-24-15,49 24 0,25 0 16,0-24-16,49 24 16,24-25-16,-25 1 0,25 24 15,25-25-15,-25 1 0,-24 24 16,-1 0-16,1-25 16,0 25-16,-25 0 0,0 0 15,-24 25-15,0-25 16,-25 24-16,25-24 0,-49 0 15,0 25-15,-49-25 0,25 0 16,-50 24-16,-24-24 16,1 0-16,-25 0 0,-25 0 15,0 0-15,-48 0 32,24-24-32,-24 24 15,-1 0 1,25 24 15,0 1-15,0-1-1,0 0-15,0 1 16,-24-1-16,24 25 0,-25-24 16,25 23-16,0 1 0,-24 25 15,24-26-15,0 26 16,0-1-16,0 0 0,0 0 15,0-24-15,0 25 16,0-1-16,0-24 0,0 0 16,0-1-16,0 1 0,0 0 15,-25-25-15,25 1 16,0-1-16,-24 1 0,0-1 16,-1 1-1,1-25-15,-1 0 0,1 0 16,-25 0-16,0 0 0,0 0 15,-24 0-15,-25-25 16,1 25-16,-25-24 0,0-1 16,-49 25-16,0-24 15,0-1-15,0 25 0,-25 0 16,25-24-16,0 24 0,0 0 16,0 0-16,25 0 15,24 24-15,-25-24 0,25 0 16,24 25-16,-24-25 15,25 0-15,-1 24 0,-24-24 16,0 0-16,24 0 0,-24 25 16,0-25-16,0 0 15,0 0-15,-1 0 0,1 0 16,0 0-16,0 0 16,24 0-16,1 0 0,-1 0 15,0 0-15,25 0 0,0-25 16,0 25-16,24 0 15,0 0-15,-24 0 0,24 0 16,0 0-16,24 0 16,-23 0-16,-1 0 0,0 0 15,25 0-15,-25 0 0,24 0 16,1 0-16,-1 0 16,1 0-16,0 0 0,-1 0 15,1 25 1,-1-25-16,1 0 15,24-25 17,-25 25-32,25-24 0,-24-1 15,0 1 1,-1 0-16,25-1 16,-24 1-16,-1 24 0,25-25 15,-24 1-15,-1 0 16,1 24-1,0 0 1,-1 24 0</inkml:trace>
  <inkml:trace contextRef="#ctx0" brushRef="#br0" timeOffset="2196">11845 538 0,'24'0'15,"-24"-25"-15,0 50 32,0-1-17,25 1 1,-25-1-16,24 25 0,1-25 15,-1 25-15,0 0 16,1-25-16,-1 25 0,25 0 16,-24 0-16,-1-25 0,0 1 15,1 24-15,-1-25 16,-24 1-16,25-25 16,-25 24-16,0-48 15,0-1 1,24 1-16,-24-1 0,0 1 15,25-1-15,-1-23 16,-24-1-16,24 0 0,1 0 16,-25 0-16,24 0 0,1 0 15,-1 1-15,-24 23 16,24 1-16,1-1 0,-25 1 16,24 0-16,1 24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03.9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171 490 0,'-24'0'0,"-1"0"0,25 24 16,25-24-16,-25 25 15,24-25-15,1 0 16,-1 24-16,0-24 16,1 25-1,-25-1 1,0 0 0,0 1-16,0-1 15,0 1-15,0-1 0,0 25 16,0-25-16,0 25 0,0 0 15,0 0-15,0 0 16,0 24-16,0-24 0,0 24 16,0 0-16,0-24 15,0 24-15,0 1 0,0-25 16,0 24-16,0 0 0,0 0 16,0 25-16,0-25 15,0 25-15,-25-25 0,25 1 16,0 23-16,0-23 15,0 23-15,-24-24 0,24 1 16,0-1-16,0 0 0,-24 1 16,24-1-16,0-24 15,0 24-15,0-24 0,0 0 16,0 24-16,0-24 16,0 0-16,0-1 0,0 1 15,0 25-15,0-26 0,-25 1 16,25 0-16,-24 0 15,24 0-15,0 0 0,-25-25 16,25 25-16,0 0 16,-24-25-16,24 25 0,0-25 15,0 1-15,0-1 0,0 1 16,0-1-16,0 1 16,0-1-16,24-24 31,1 0-31,-1 0 15,1 0-15,-1-24 16,0 24-16,1 0 16,-1 0-16,1-25 0,24 25 15,-25 0-15,25 0 16,0 0-16,0 0 0,-1 0 16,26 0-16,-26 0 0,50 0 15,-25 0-15,25 0 16,0 0-16,0 0 0,-1 0 15,25 0-15,0 0 0,1 0 16,23 0-16,-24 0 16,25 0-16,-1 0 0,1 0 15,-25 0-15,25 0 16,-25 25-16,24-25 0,-24 0 16,0 0-16,0 0 15,1 0-15,-26 0 0,25 0 16,-24 0-16,0 0 0,24 0 15,-24 0-15,-1 0 16,1 0-16,24 0 0,-24 0 16,-1 0-16,1 0 15,-25 0-15,25 0 0,0 0 16,0 0-16,-1 0 0,1 0 16,0 24-16,-1-24 15,-23 0-15,23 0 0,1 0 16,0 0-16,-25 0 0,25 0 15,-25 0-15,25 0 16,-25 0-16,25 0 0,-25 0 16,0 0-16,0 0 15,1-24-15,-1 24 0,0 0 16,-24 0-16,0 0 0,-25 0 16,1 0-16,-1-25 15,1 25-15,-1 0 0,-24-24 16,24-1-1,1 25 1,-1-24 0,1 24-1,-25-25 1,0 1 15,0 0-31,-25-1 16,25 1-1,0-1-15,0-24 0,0 25 16,0 0-16,0-25 16,-24 0-16,24-24 0,0 24 15,0 0-15,0-24 0,24-1 16,-24 26-16,25-26 16,-25 1-16,0 24 0,0-24 15,24 0-15,-24-1 16,0 1-16,0 0 0,0 0 15,0-25-15,0 0 0,24 25 16,-24-25-16,0 1 16,0-1-16,0 25 0,0-25 15,0 25-15,0-1 16,0 1-16,0 0 0,0 0 16,0 24-16,25 0 0,-25-24 15,0 24-15,0-25 16,24 26-16,-24-1 0,0-24 15,0 24-15,25 0 0,-25 0 16,0 0-16,0 0 16,0 0-16,0 1 0,0 23 15,0-24-15,0 25 16,0 0-16,0-25 0,0 24 16,-25 1-16,25-1 0,0 1 15,0 0-15,-24-1 16,24 1-16,0-1 0,-25 1 15,25-1 1,-24 1-16,24 0 16,-24 24-1,24-25-15,-25 1 16,25-1-16,-24 25 16,24-24-16,0-1 15,-25 25-15,25-24 16,-24 24-1,0 0 48,24-24-63,-25 24 31,1 0-15,-1 0-1,1 0-15,-1 0 0,1 0 16,-25 0-16,0 0 0,0 0 16,1 0-16,-26 0 15,1 0-15,0 0 0,-25 0 16,25 0-16,-25 0 16,0 0-16,1-25 0,-1 25 15,0 0-15,1 0 0,-1 0 16,0-24-16,1 24 15,-1 0-15,0 0 0,1 0 16,-1 0-16,0-25 16,0 25-16,1 0 0,-1 0 15,0 0-15,1 0 0,-1 0 16,0 0-16,-24 0 16,25 0-16,-1 0 0,0 0 15,25 25-15,-25-25 16,0 0-16,25 0 0,-25 0 15,1 0-15,24 24 0,-25-24 16,25 0-16,-25 0 16,0 0-16,25 25 0,-25-25 15,1 0-15,23 0 16,-23 0-16,23 24 0,1-24 16,-25 0-16,49 0 0,-24 0 15,0 0-15,24 0 16,-24 0-16,0 0 0,24 0 15,-25 0-15,26 0 0,-1 0 16,-24 0-16,24 24 16,-25-24-16,26 0 0,-1 0 15,-25 25-15,26-25 16,-1 0-16,24 24 0,-24-24 16,25 25-16,-25-25 0,25 0 15,-1 0-15,1 24 16,-1-24-16,1 25 15,0-25 1,-1 24 0,1-24 15,-1 0 0,1 0-31,0 0 16,-1 0-16,1 0 15,-1 0-15,1 0 16,-1 0-16,1 24 0,0-24 16,-1 0-16,1 0 15,-1 0-15,1 0 16,24 25-16,-25-25 0,25 24 31,0 1-31,25-1 16,-25 1-1,0-1-15,24-24 0,-24 24 16,0 1-16,0-1 16,-24-24-16,24 25 15,-25-25-15,1 24 0,0 1 16,-1-25 0,25 24-16,-24-24 0,-1 24 15,1-24-15,24 25 0,-24-1 16,-1-24-16,25 25 15,-24-25-15,24 24 0,0 0 16,-25 1 0,25-1-16,0 1 15</inkml:trace>
  <inkml:trace contextRef="#ctx0" brushRef="#br0" timeOffset="774">1490 1271 0,'0'-24'0,"0"-1"0,0 1 16,0 0-16,0-1 15,-24 1-15,24-1 0,-25 25 16,1-24-16,-1 24 0,1-24 15,0 24-15,-25 0 16,24 0-16,-24 24 0,1-24 16,23 24-16,-24 1 15,25-25-15,-1 24 0,1 1 16,0-1-16,24 0 0,0 1 16,0-1-1,0 1-15,24-1 0,0 1 16,1-1-16,-1 0 15,1 1-15,24-25 0,-1 24 16,-23 1-16,-1-1 0,25 1 16,-24-1-16,-1 0 15,0 1-15,1-1 0,-25 1 16,0 24-16,0-25 16,0 0-16,0 1 0,-25-1 15,25 1-15,-24-1 0,-25 1 16,25-25-16,-25 24 15,24-24-15,-23 0 0,-1 0 16,0 0-16,24 0 16,-23-24-16,23 24 0,1-25 15,-1 1-15,1-1 16,24 1 0</inkml:trace>
  <inkml:trace contextRef="#ctx0" brushRef="#br0" timeOffset="1667">1881 1589 0,'0'-25'0,"0"1"15,0 0 1,0-1-16,-25 1 16,25-1-16,-24 25 0,0 0 15,24-24-15,-25 24 16,1 0-16,-1 0 0,1 24 15,-1-24-15,1 25 16,24-1-16,-24 1 0,-1-1 16,25 0-16,-24 1 0,24-1 15,0 1-15,0 24 16,0-25-16,24 0 0,-24 1 16,25-25-16,-25 24 15,24 1-15,0-1 16,1-24-16,-1 0 0,1 0 15,-1-24 1,1-1-16,-25 1 16,24-1-16,-24 1 15,0 0-15,24-1 0,-24 1 16,0-25-16,0 24 0,0 1 16,0 0-1,0 48 1,0 0-1,25 1-15,-25-1 16,0 1-16,0-1 0,24 1 16,-24-1-16,25 0 15,-25 1-15,24-1 0,0 1 16,1-1-16,-1-24 16,1 0-16,-1 0 15,1 0-15,-1-24 0,0-1 16,-24 1-16,25-1 15,-1-23-15,-24-1 0,25 24 16,-25-24-16,0-24 16,0 24-16,0 0 0,-25 1 15,25-1-15,0 0 0,-24 25 16,24-25-16,0 24 16,-25 1-16,25 48 31,0 1-31,0-1 15,0 25-15,0-25 0,0 25 16,25-24-16,-25 23 16,0 1-16,24 0 0,-24 0 15,25 0-15,-25-25 16,0 25-16,24-24 0,-24-1 16,0 0-16,25 1 0</inkml:trace>
  <inkml:trace contextRef="#ctx0" brushRef="#br0" timeOffset="2112">2540 1564 0,'25'0'0,"-1"0"47,1 0-31,-1 0-1,0 0-15,1 0 16,-1 0 0,1-24-16,-1 0 15,-24-1 1,24 1-16,-24-1 15,0 1-15,-24-1 16,0 1-16,24 0 16,-25 24-16,25-25 15,-24 25-15,-1 0 0,1 0 16,24 25-16,-24-1 16,-1 0-16,25 1 0,-24-1 15,24 25-15,0-24 0,0 23 16,0 1-16,0-24 15,0 24-15,24-25 0,1 0 16,-1 1-16,0-1 0,1-24 16,24 0-16,-25 0 15</inkml:trace>
  <inkml:trace contextRef="#ctx0" brushRef="#br0" timeOffset="2550">3224 1369 0,'24'-24'16,"1"-1"-1,-25 1 1,0-1 0,-25 25-1,1 0-15,0 0 16,-1 25-16,1-25 15,-1 0-15,1 24 0,0-24 16,-1 25-16,1-1 16,24 0-16,0 1 15,0-1-15,0 1 16,24-1-16,-24 1 0,25-25 16,-1 24-16,0 0 0,1 1 15,24-25-15,-25 24 16,0-24-16,1 25 0,-1-1 15,1 1 1,-25-1-16,0 0 16,-25-24-16,1 0 0,-1 25 15,1-25-15,0 0 16,-1 0-16,-24 0 0,25 0 16,0 0-16,-1 0 0,1-25 15,-1 1 1</inkml:trace>
  <inkml:trace contextRef="#ctx0" brushRef="#br0" timeOffset="3564">4250 1491 0,'24'0'31,"-24"-24"-31,0-1 16,0 1-1,-24 24-15,24-25 16,-25 25-16,25-24 0,-24 24 15,0 0-15,-1 0 16,-24 0-16,25 0 0,-1 0 16,-23 24-16,23 1 0,1-1 15,-1 1-15,1-1 16,0 1-16,24-1 0,0 0 16,0 1-16,0-1 0,24 1 15,0-1 1,1-24-16,-1 0 0,1 0 15,-1 0-15,25 0 16,-25 0-16,1-24 0,-1 24 16,1-25-16,-1 1 15,0-1-15,1 1 0,-25-25 16,0 25-16,24-25 0,-24 0 16,0 0-16,0 0 15,-24 1-15,24-1 0,0 24 16,0-24-16,0 25 0,0 0 15,0 48 1,0 0 0,0 1-16,0-1 15,0 25-15,0 0 0,0 0 16,24 0-16,-24-1 16,25 1-16,-25 0 0,0-24 15,24 23-15,-24-23 0,0 24 16,25-25-16,-25 1 15</inkml:trace>
  <inkml:trace contextRef="#ctx0" brushRef="#br0" timeOffset="4349">4763 1516 0,'0'-25'0,"24"1"15,-24-1-15,0 1 16,0-1-16,0 1 16,0 0-16,0-1 15,-24 25-15,-1 0 16,1 0 0,-1 0-16,1 25 15,0-25-15,-1 24 0,25 0 16,-24 25-16,24-24 15,-25-1-15,25 1 0,0-1 16,0 0-16,0 25 16,25-24-16,-25-1 0,24-24 15,-24 25-15,25-1 16,-1-24-16,0 0 16,1-24-16,-1 24 0,1-25 15,-25 1-15,24-1 16,-24 1-16,25-1 0,-25 1 15,24 0-15,-24-1 16,0 1-16,0-1 16,0 1-16,0 48 31,0 1-31,0-1 16,0 1-1,24-1-15,-24 0 16,0 1-16,25-25 0,-25 24 15,24 1-15,1-1 16,-1 1-16,1-25 16,-1 0-16,0 0 15,1 0-15,-1-25 16,1 1-16,-25-1 0,24-24 16,-24 25-16,24-25 15,-24 0-15,0 0 0,0 1 16,0-26-16,0 50 0,-24-25 15,24 0-15,0 25 16,0-1-16,0 50 16,0-1-1,0 25-15,24-24 16,-24 23-16,0 1 0,25 0 16,-25 0-16,24-25 15,-24 25-15,25 0 0,-25-25 16,24 25-16,-24-24 15,0-1-15,25 1 0</inkml:trace>
  <inkml:trace contextRef="#ctx0" brushRef="#br0" timeOffset="4561">5178 1465 0,'-25'-25'0,"25"1"16,-24 24-16,24-25 15,24 25 17,1 0-32,-1 0 15,1 0-15,24 0 0,-25 0 16,25 0-16,0 0 16,0 0-16,-25 0 0,0 0 15,25 0-15,-24 0 16,-1 0-16</inkml:trace>
  <inkml:trace contextRef="#ctx0" brushRef="#br0" timeOffset="5207">5764 1467 0,'25'-25'31,"-25"1"-15,24-1-1,-24 1 1,24 0-16,-24-1 16,-24 1-1,24-1-15,-24 25 0,-1 0 16,1 0-16,-1 0 15,1 0-15,-1 25 16,1-1-16,0 1 0,24-1 16,-25 25-16,1-25 15,24 1-15,0-1 0,0 1 16,0-1-16,0 0 0,0 1 16,24-25-16,1 24 15,-1-24-15,0 0 16,1 0-16,24 0 0,-25 0 15,1 0-15,-1-24 16,0-1-16,1 25 0,-25-24 16,24 0-16,-24-1 15,25 1-15,-25-25 0,0 24 16,0 1-16,0 0 0,0-1 16,0 1-16,0-1 15,0 50 16,0-1-31,0 1 16,0-1-16,0 0 16,24 1-16,-24-1 15,24 1-15,1-1 0,-1 1 16,1-25-16,-1 24 16,1 0-16,-1 1 0,0-1 15,1-24-15,-25 25 0,24-25 16,1 24-16,-1-24 15,-24-24-15</inkml:trace>
  <inkml:trace contextRef="#ctx0" brushRef="#br0" timeOffset="7678">1173 2346 0,'-25'0'15,"25"-24"-15,-24 24 31,-1 24-15,25 0 0,-24-24-16,24 49 0,-25-24 15,1-1-15,24 25 16,-24 0-16,-1-25 0,25 1 16,-24-1-16,24 0 15,-25 1-15,25-1 0,0 1 16,0-50-1,0 1 1,0-1-16,0 1 16,25 0-16,-25-25 15,0 0-15,0 0 0,24 0 16,-24 0-16,25 1 16,-25-1-16,24 24 0,-24-24 15,24 49-15,1-24 0,-1 24 16,1 24-1,-25 1-15,24-1 0,1 25 16,-25-24-16,24 23 0,-24-23 16,24 24-16,-24 0 15,25-25-15,-25 0 0,0 25 16,24-24-16,-24-1 16,0 0-16,0 1 0,25-1 15,-25 1-15,0-1 16</inkml:trace>
  <inkml:trace contextRef="#ctx0" brushRef="#br0" timeOffset="7894">1148 2639 0,'-24'0'15,"-1"0"-15,25-24 16,-24 24-1,48 0 1,-24-25-16,25 25 16,-1 0-16,1 0 0,-25-24 15,24 24-15,25 0 16,-25 0-16,1-25 0,-1 25 16</inkml:trace>
  <inkml:trace contextRef="#ctx0" brushRef="#br0" timeOffset="8236">1661 2566 0,'0'-25'31,"24"25"-31,-48-24 31,0 24-15,-1 0-16,1 0 0,-1 0 15,1 0-15,-1 0 16,25 24-16,-24 1 0,0-25 16,24 24-16,-25 1 15,25-1-15,0 0 0,0 1 16,25-1-16,-25 1 15,24-1-15,0-24 0,-24 25 16,25-25-16,24 0 0,-25 0 16,1 0-16,23-25 15</inkml:trace>
  <inkml:trace contextRef="#ctx0" brushRef="#br0" timeOffset="8464">1881 2346 0,'0'-24'0,"0"-1"0,0 1 16,0 48 15,0 1-15,0-1-16,0 0 16,0 1-16,0 24 0,0-25 15,0 25-15,0 0 0,0-25 16,0 25-16,0-25 15,0 1-15,0-1 0,24 1 16,-24-1-16</inkml:trace>
  <inkml:trace contextRef="#ctx0" brushRef="#br0" timeOffset="8961">1856 2590 0,'0'-24'16,"0"-1"-1,25 25 17,-1 0-17,1 0 1,-1 0-16,0-24 0,1 24 16,-1 0-16,25 0 0,-24 0 15,-25-24-15,24 24 16,0 0-16,-24-25 0,25 25 15,-25-24 1,0-1 0,-25 25-16,1 25 15,24-1 1,0 1-16,-24-1 16,24 0-16,0 1 15,0-1-15,0 1 0,24-1 16,-24 0-16,24 1 0,-24-1 15,25-24-15,-1 25 16,1-25-16,-1 0 0,1 0 16,-1 0-16,0 0 0,1-25 15,-25 1-15,24 24 16,1-25-16,-25 1 0,24 0 16,-24-1-16,0 1 15,0-1-15,0 1 0,-24 24 16,24-24-16,-25 24 15,25-25-15</inkml:trace>
  <inkml:trace contextRef="#ctx0" brushRef="#br0" timeOffset="9754">2784 2517 0,'0'-24'47,"0"-1"-32,-24 25-15,24-24 16,-24 24-16,-1 0 15,1 0-15,-1 0 16,1 24 0,-1-24-16,1 25 0,24-1 15,-24 0-15,-1 1 0,25-1 16,0 1-16,-24-1 16,24 0-16,24 1 15,-24-1-15,25-24 16,-1 0-16,0 0 15,1 0-15,-1 0 0,1 0 16,-1-24-16,1 24 16,-1-25-16,0 1 15,-24 0-15,0-1 16,25 1-16,-25-1 0,0 1 16,0 0-16,0-1 15,0 50 1,0-1-1,24 0 1,-24 1-16,0-1 0,0 1 16,25-1-16,-25 0 0,24-24 15,-24 25-15,25-25 16,-25 24-16,24-24 0,0 0 16,1-24-1,-1-1-15,1 1 16,-25 0-16,24-25 0,-24 24 15,25-23-15,-25 23 16,0-24-16,0 0 0,0 25 16,0-25-16,0 25 0,0-1 15,0 1 1,0 48 0,0 1-1,0-1-15,0 1 0,0-1 16,0 25-16,0-25 0,0 25 15,0-24-15,24 23 16,-24-23-16,0 24 0,0-25 16,24 0-16,-24 1 15,0-1-15</inkml:trace>
  <inkml:trace contextRef="#ctx0" brushRef="#br0" timeOffset="10210">3542 2395 0,'24'0'0,"-24"-25"15,0 1-15,0 0 16,0-1-1,-24 25 1,-1 0 0,1 0-16,-1 25 15,1-25-15,24 24 0,-25-24 16,25 24 0,0 1-16,25-1 15,-1 1 1,1-25-16,-1 24 15,1 1-15,-1-1 16,0-24-16,1 24 16,-1 1-16,-24-1 15,0 1 1,-24-25-16,-1 0 16,1 24-16,0-24 0,-25 0 15,24 0 1,1 0-16,-1-24 15,25-1 1,0 1-16</inkml:trace>
  <inkml:trace contextRef="#ctx0" brushRef="#br0" timeOffset="10552">3664 2346 0,'24'0'16,"-24"-24"-16,-24 24 47,24 24-47,-25-24 0,1 24 15,-1-24 1,1 25-16,0-1 0,-1 1 16,1-1-16,-1 0 15,1 1-15,-1-1 0,1 1 16,24-1-16,-24 1 0,-1-1 15,25 0 1,-24-24-16,24 25 0,0-1 31</inkml:trace>
  <inkml:trace contextRef="#ctx0" brushRef="#br0" timeOffset="11927">1856 3128 0,'0'24'31,"0"0"-15,0 1-16,0-1 0,0 25 16,0-25-16,0 25 15,0 25-15,0-26 0,0 1 16,0 25-16,0-1 15,0 0-15,0-24 0,0 24 16,0 0-16,0-24 0,0 25 16,0-26-16,0 1 15,0 0-15,0 0 0,0-25 16,0 25-16,0-24 16,0-1-16,0 1 0,0-1 15,-24 0-15</inkml:trace>
  <inkml:trace contextRef="#ctx0" brushRef="#br0" timeOffset="12180">1637 4373 0,'-25'0'16,"50"0"15,-25 24-31,24-24 16,0 25-16,1-1 16,24-24-16,-25 25 0,1-1 15,-1-24-15,-24 25 16,24-25-16</inkml:trace>
  <inkml:trace contextRef="#ctx0" brushRef="#br0" timeOffset="12420">2223 4373 0,'24'-24'16,"-48"24"15,24 24-15,-25-24-16,1 24 0,-1 1 15,1-25-15,-25 24 16,25 1-16,-1-1 0,1-24 16,-1 25-16,1-1 15,0 0-15</inkml:trace>
  <inkml:trace contextRef="#ctx0" brushRef="#br0" timeOffset="13314">1246 5130 0,'0'-24'0,"0"-1"0,0 1 15,0-1 1,0 1-16,-25 0 0,1 24 16,0 0-16,-1 0 0,1 0 15,-25 0-15,24 24 16,-23 25-16,23-25 0,1 25 15,-1 0-15,1 0 16,-1 0-16,25 0 0,0 24 16,0-24-16,0 0 0,25-1 15,-1 1-15,1 0 16,-1-24-16,25-1 0,0-24 16,0 0-16,0 0 0,-1 0 15,1-24-15,0-1 16,0 1-16,-25-25 0,1 0 15,-1 25-15,1-50 16,-25 25-16,0 1 0,-25-1 16,25 0-16,-24 0 15,-1 0-15,1 0 0,-1 25 16,1 24-16,0-25 0,-1 25 16,1 25-1,24-1-15,0 1 0,0-1 16,0 25-16,0 0 15,0 0-15,24 0 0,-24-1 16,25 1-16,-1 0 0,0 0 16,-24 0-16,25 0 15,-1-25-15,1 25 0,-1 0 16,-24-25-16,25 25 0,-25-25 16,24 1-16,-24-1 15,0 1-15,24-25 16</inkml:trace>
  <inkml:trace contextRef="#ctx0" brushRef="#br0" timeOffset="13590">1856 5008 0,'0'-24'16,"0"48"15,0 1-31,0-1 16,0 0-16,0 25 0,0 0 15,0 0-15,0 0 16,0 0-16,0-1 0,0 1 15,0-24-15,0 24 0,0-25 16,0 0-16</inkml:trace>
  <inkml:trace contextRef="#ctx0" brushRef="#br0" timeOffset="14292">1759 5350 0,'-25'0'15,"25"-24"1,25 24 0,-1-25-16,1 25 15,-1-24-15,0 24 16,25 0-16,0-25 0,-25 25 16,25-24-16,-24 24 0,24 0 15,-25-25-15,0 25 16,1-24-16,-25 0 15,0-1 1,-25 25 15,25 25-31,0-1 16,0 0-16,0 1 16,0-1-16,0 1 15,0-1-15,25 1 0,-1-1 16,1 0-1,-1-24-15,1 0 0,-1 25 16,0-25-16,1 0 0,-1-25 16,1 25-16,-1-24 15,1 0-15,-1-1 0,-24 1 16,24-1-16,-24 1 16,-24 24-1,24 24 1,0 1-16,-24 24 15,24-25-15,0 49 0,0-24 16,0 24-16,0 1 0,24-1 16,-24-24-16,24 24 15,-24-24-15,0 0 0,0 0 16,0-25-16,0 0 16,-24 1-16,0-25 0,-1 0 15,1 0-15,-25-25 0,24 1 16,1 0-16,-25-25 15,25 24-15,24-24 0,0 1 16,0-1-16,0 24 16,24-23-16,1 23 0,-1 1 15,25-1-15,-25 25 0,25-24 16,-24 24-16,23-25 16,-23 25-16,-1 0 0,-24-24 15,25 24-15</inkml:trace>
  <inkml:trace contextRef="#ctx0" brushRef="#br0" timeOffset="14857">3175 5057 0,'0'-25'0,"0"1"0,0 0 15,-24-1-15,24 1 16,-25-1-16,1 1 0,-25 24 16,25-24-16,-1 24 15,-24 0-15,25 0 16,0 24-16,-25-24 0,24 24 15,1-24-15,24 25 16,-25-25-16,25 24 0,0 1 16,0-1-16,0 0 0,0 1 15,25-1-15,-1 1 16,1-1-16,24 1 0,-1-25 16,-23 24-16,24 0 15,0 1-15,-1-1 0,1 1 16,-24-1-16,-1 1 0,0-1 15,1-24-15,-25 24 16,0 1-16,0-1 0,0 1 16,0-1-16,-25 1 15,-23-25-15,23 24 0,1-24 16,-25 24-16,0-24 16,25 0-16,-25 0 0,24-24 15,-23 24-15,23-24 0,1 24 16,-1-25-16,1 25 15,-1-24-15,50 24 16,-1-25 0,1 25-16</inkml:trace>
  <inkml:trace contextRef="#ctx0" brushRef="#br0" timeOffset="15318">3493 5228 0,'24'0'0,"1"0"0,-1 0 15,-24-25-15,24 25 0,-24-24 16,-24 24 0,0 0-1,-1 0-15,1 24 16,-1 1-16,1-1 15,24 1-15,0 24 16,0-25-16,0 0 16,0 1-16,24-1 0,1 1 15,-25-1-15,24 1 16,1-1-16,23-24 0,-23 0 16,-1 0-16,1 0 0,-1-24 15,1-1-15,-1-24 16,-24 25-16,0-1 15,0-23-15,-24 23 16,24 1-16,-25-25 0,1 24 16,-1 1-16,1 24 0,-1-24 15,1 24-15,0 0 16,-1 24-16,1-24 0,24 24 16,0 1-16,0-1 15,0 1 1,24-25-16,1 0 15</inkml:trace>
  <inkml:trace contextRef="#ctx0" brushRef="#br0" timeOffset="15552">3786 5057 0,'0'-25'15,"0"1"-15,0 0 0,0-1 16,0 1-16,24-1 15,-24 50 1,0-1-16,0 1 16,0-1-16,0 25 15,0 0-15,0 0 0,0 24 16,0-24-16,0 0 0,0-1 16,0 1-16,0 0 15,0-24-15,0-1 0,0 0 16</inkml:trace>
  <inkml:trace contextRef="#ctx0" brushRef="#br0" timeOffset="16080">4372 5399 0,'24'-25'0,"-24"1"16,0 0-1,0-1-15,0 1 0,-24 24 16,24-25-16,-24 1 16,-1 24-16,1-25 0,-1 25 15,1-24-15,-1 24 0,1 0 16,0 0-16,-1 24 16,1 1-16,-1-25 0,1 24 15,24 1-15,-25-1 0,25 25 16,-24-25-16,24 1 15,0-1-15,24 1 0,1-1 16,-25 1-16,24-25 16,1 24-16,24-24 0,-25 0 15,0 0-15,25 0 16,-24-24-16,-1-1 0,25 1 16,-25-25-16,1 0 0,-25 0 15,24 0-15,-24 0 16,0-24-16,0 24 0,0-24 15,0 24-15,-24 0 16,24 1-16,0-1 0,-25 49 16,25-25-16,-24 25 0,24 25 15,0 24 1,0-25-16,0 49 0,0-24 16,0 24-16,24 1 15,-24-1-15,25 0 0,-25 0 16,24 1-16,-24-1 0,0-24 15,0 0-15,0-25 16</inkml:trace>
  <inkml:trace contextRef="#ctx0" brushRef="#br0" timeOffset="16884">1099 6498 0,'-24'-25'15,"-1"25"1,1 0-16,0 25 16,-1-1-16,1 25 15,-1-24-15,25 23 16,-24 1-16,24 25 0,0-26 16,0 26-16,24-1 0,-24-24 15,25 0-15,24-1 16,-25 1-16,25 0 0,-25-24 15,25-25-15,0 0 16,0 0-16,0 0 0,0-25 16,-25 1-16,25-1 0,-25-24 15,1-24-15,-1 24 16,-24-24-16,0 0 0,-24 0 16,24-1-16,-25 1 0,1 24 15,-25 0-15,25 0 16,-1 25-16,-24 0 0,25 24 15,-1 0-15,1 0 16,0 24-16,-1 0 0,25 25 16,-24-24-16,24-1 15,0 25-15,24-25 0,1 25 16,-1-24-16</inkml:trace>
  <inkml:trace contextRef="#ctx0" brushRef="#br0" timeOffset="17250">1539 6938 0,'24'0'15,"1"-24"1,-1 24-16,1-24 16,-1 24-1,0 0-15,1 24 0,-1 0 16,1-24-16,-1 49 15,-24-24-15,25-1 0,-25 1 16,0-1-16,24 25 0,-24-25 16,0 1-1,-24-1-15,-1-48 32,25-1-32,0 1 15,0-25-15,0 25 0,0-1 16,0-24-16,25 0 15,-1 25-15,-24 0 0,24-25 16,25 49-16,-24-25 16,-1 25-16,1 0 0,-1 0 15,0 25-15</inkml:trace>
  <inkml:trace contextRef="#ctx0" brushRef="#br0" timeOffset="17771">2443 6962 0,'24'-25'15,"-24"1"1,0 0-16,0-1 16,0 1-16,-24 24 0,-1-25 15,1 25-15,-1 0 16,1 0-16,-1 0 0,1 0 15,0 25-15,-1-25 16,1 24-16,-1 1 0,1-1 16,-1 25-16,25-25 0,-24 1 15,24 24-15,0-25 16,0 0-16,24 1 0,-24-1 16,25 1-16,-1-25 15,1 0-15,-1 0 0,1 0 16,-1 0-16,25-25 0,-25 1 15,1-1-15,-1 1 16,1-25-16,-1 25 0,0-25 16,-24 0-16,0-24 0,0 24 15,0 0-15,0-24 16,0 24-16,-24 0 0,24 0 16,-24 0-16,24 25 15,0 48 1,0 1-1,0 24-15,24 24 0,-24-24 16,0 24-16,24 0 0,-24-24 16,0 24-16,0 1 15,25-25-15,-25-1 0,0-23 16,0 24-16,24-25 0</inkml:trace>
  <inkml:trace contextRef="#ctx0" brushRef="#br0" timeOffset="18162">2858 7011 0,'24'0'16,"-24"-25"15,0 1-15,25 24-1,-1-24-15,0 24 16,1-25-16,-1 1 16,1-1-16,-25 1 15,0-1-15,0 1 16,-25 0-16,25-1 16,-24 1-16,-1 24 0,1-25 15,0 25-15,-1 0 16,1 0-16,24 25 0,-25-1 15,1 1-15,24-1 0,-25 25 16,25 0-16,0-25 16,0 25-16,0 0 0,25-25 15,-25 25-15,24-25 16,1 1-16,24-1 0,-25-24 16,25 0-16,-25 0 0,25 0 15</inkml:trace>
  <inkml:trace contextRef="#ctx0" brushRef="#br0" timeOffset="18498">3151 6864 0,'0'-24'0,"-25"-1"0,25-23 15,-24 23-15,24 1 16,0-1-16,0 50 31,24-25-31,-24 24 16,25 1-16,-1-1 0,1 25 15,-1 0-15,0-25 16,1 25-16,-25-25 0,24 25 16,-24-24-16,0-1 15,0 0-15,0 1 16,-24-25-16,24-25 16,-25 1-16,25 0 15,0-1-15,0-24 0,0 25 16,0-25-16,0 0 0,25 0 15,-1 1-15,1 23 16,-1-24-16,1 25 0,-1 24 16,0-25-16,1 25 15,-1 0-15</inkml:trace>
  <inkml:trace contextRef="#ctx0" brushRef="#br0" timeOffset="18923">3664 6547 0,'-25'0'15,"25"-25"-15,-24 1 0,-1 24 16,25-25-16,-24 1 16,24 0-16,-24 24 15,24 24 1,24 0-1,-24 1-15,24 24 0,1-25 16,-1 49-16,-24-24 16,25 0-16,-1 0 0,1 24 15,-1-24-15,0-25 0,1 25 16,-1-24-16,-24-1 16,25-24-16,-1-24 31,-24-25-31,0 24 0,0-23 15,0-1-15,0-24 0,0 24 16,0-25-16,0 26 16,0-26-16,0 25 0,0 1 15,0 23-15,25 1 16,-25-1-16,24 25 16,-24 25-1</inkml:trace>
  <inkml:trace contextRef="#ctx0" brushRef="#br0" timeOffset="20184">4250 6742 0,'24'25'0,"1"-25"16,-25-25-1,24 25 1,-24-24-16,0-1 16,0 1-1,0-1-15,0 1 0,-24 0 16,-1-1-16,1 25 16,-1 0-1,-23 0-15,23 0 0,1 25 16,-1-1-16,1 0 15,-1 1-15,1-1 0,24 25 16,0-24-16,-24 23 0,24-23 16,0-1-16,0 25 15,24-24-15,-24-1 0,24 0 16,1-24-16,-1 25 0,1-25 16,-1 24-16,25-24 15,-25-24-15,1 24 16,-1-25-16,1-23 15,-1 23-15,1 1 16,-25-1-16,0 1 0,0-25 16,0 25-16,0-1 15,0 1-15,0 48 32,0 1-17,0-1-15,0 0 16,0 1-16,0-1 15,24 1-15,-24-1 0,24 1 16,1-1-16,-1 0 16,1-24-16,-1 0 15,0 0-15,1 0 0,-1 0 16,1-24-16,-1 0 16,1-25-16,-25 24 15,0-24-15,0 1 16,0-1-16,0 0 0,0 0 15,0 0-15,-25 0 0,25 0 16,0 25-16,0-25 16,-24 25-16,-1 24 31,25 24-31,0 25 16,0-25-16,0 25 0,0 0 15,0 0-15,0 0 16,25 24-16,-25-24 0,24 0 15,-24 24-15,25-24 16,-25-25-16,24 25 0,-24-24 16,24-1-16,1-24 0,-1 0 15,1 0 1,-1 0-16,1-24 0,-1-1 16,-24-24-16,24 25 15,1-25-15,-1 25 0,-24-25 16,25 24-16,-25 1 0,0 0 15,0-1-15,0 1 16,0-1-16,0 1 31,0 48-15,-25 1-16,25-1 16,0 1-16,0-1 15,0 0-15,0 25 0,25-24 16,-25-1-16,0 1 15,24-1-15,-24 0 0,25 1 16,-1-1-16,0-24 16,1 0-1,-1 0-15,1-24 0,-25-1 16,24 1-16,1 0 0,-25-1 16,24 1-16,-24-25 15,0 24-15,0 1 0,0-25 16,-24 25-16,24-1 15,-25 25 1,25 25 0,0-1-16,0 1 15,0-1-15,0 0 0,25 25 16,-25-24-16,0-1 16,24 1-16,0-1 0,-24 0 15,25 1-15,-1-1 0,1-24 16,-1 0-16</inkml:trace>
  <inkml:trace contextRef="#ctx0" brushRef="#br0" timeOffset="20688">5569 6815 0,'-25'0'0,"1"0"15,-1 0 1,1 0-16,0 0 15,-1 0 1,50 0 0,-1 0-1,0 0 1,1 0 0,-1 0-16,1 0 0,-1 0 15,-24-24 1,25 24-16,-25-24 0,24 24 15,-24-25-15,0 1 16,0-1-16,0 1 16,0-1-16,0 1 15,-24 24-15,24-24 16,-25 24-16,1 0 0,-1 0 16,1 0-16,-1 0 0,1 24 15,0 0-15,-1 1 16,1 24-16,-1-25 0,25 25 15,0-25-15,0 25 16,0 0-16,25-25 0,-1 25 16,1-24-16,23-1 0,-23 1 15,24-25-15,0 0 16,-25 0-16,25 0 0,-25-25 16,25 1-16,-24-1 15,-1 1-15,-24-1 0,24-23 16,-24 23-16,0 1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39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6254 2299 0,'-24'-25'0,"48"25"16,1 0-1,-1 0 1,-24 25-1,0-1 1,0 0 0,0 1-16,0-1 0,-24 25 15,24 0-15,0 0 16,0 0-16,0 24 0,0-24 16,0 24-16,24 0 0,-24 1 15,0-1-15,25-24 16,-25 24-16,0 0 0,24-24 15,-24 24-15,0-24 16,24 25-16,-24-1 0,0-24 16,0 24-16,0-24 0,25 24 15,-25-24-15,0 24 16,0 0-16,0-24 0,-25 25 16,25-26-16,-24 26 15,24-25-15,0 24 0,-24-24 16,24-1-16,0 1 0,0 25 15,0-26-15,0 1 16,0 0-16,24 0 0,-24 0 16,0-25-16,0 25 15,0 0-15,0-25 0,0 25 16,0-24-16,0-1 0,0 25 16,0-25-16,0 1 15,0-1-15,0 1 0,0 23 16,-24-23-16,24-1 15,0 1-15,0 24 0,0-25 16,0 0-16,-25 25 0,25-24 16,0-1-16,0 1 15,0-1-15,0 0 0,0 1 16,25-25 0,-1 0 15,0 0 0,1 0-15,-1 0-1,1 0-15,-1 0 16,1 0 0,-1 24-16,0-24 15,1 0-15,-1 0 0,25 0 16,-24 0-16,23 0 15,1 0-15,0 0 0,24 0 16,1 0-16,-1 0 16,0-24-16,25 24 0,0 0 15,-1-25-15,1 25 0,24 0 16,0 0-16,-24-24 16,24 24-16,0-24 0,0 24 15,-24 0-15,24-25 16,0 25-16,0-24 0,-24 24 15,24-25-15,-24 25 0,-1-24 16,1 24-16,0 0 16,0 0-16,-1 0 0,1 0 15,0 0-15,-1 0 16,1 0-16,0 0 0,-1 0 16,25 0-16,-24 0 0,0-25 15,24 25-15,-24 0 16,-1-24-16,1 24 0,24 0 15,-49 0-15,25 0 0,0 0 16,0 0-16,-1 0 16,1 0-16,0-24 0,-1 24 15,1 0-15,-25 0 16,25 0-16,0 0 0,-1 0 16,1 0-16,0 0 0,-1 0 15,1 24-15,0-24 16,-1 0-16,1 0 0,0 0 15,-25 24-15,25-24 16,0 0-16,-1 0 0,1 0 16,-25 0-16,25 0 15,-25 0-15,0 0 0,1 0 16,-1-24-16,-24 24 0,24 0 16,-24 0-16,0 0 15,24 0-15,-24 0 0,0 0 16,0 0-16,-1 0 15,1-24-15,-24 24 0,24 0 16,-1 0-16,-23-25 0,24 25 16,-25 0-16,1 0 15,-1 0-15,0 0 0,1 0 16,-1 0-16,1-24 16,-1 24-1,0 0 1,1 0-1,-1 0 1,-24-25 0,-24 25 15,24-24-15,-25 24-16,1-25 15,0 1 1,24 0-1,0-1-15,0 1 16,0-1-16,0 1 16,0-25-16,0 25 0,0-25 15,-25 0-15,25-24 0,-24 24 16,24-24-16,0 24 16,-25-25-16,25 1 0,0 0 15,0 0-15,0-1 16,0 1-16,0 0 0,0 0 15,0-1-15,0-23 0,0 23 16,0 1-16,0 0 16,0-1-16,0 26 0,0-26 15,0 1-15,-24 24 16,24-24-16,0 24 0,0 0 16,-24-24-16,24 24 0,0 0 15,0 1-15,-25-26 16,25 25-16,0 1 0,-24-1 15,24 0-15,-25 24 0,25-23 16,-24-1-16,24 24 16,-25-24-16,25 25 0,-24-25 15,24 25-15,-24-1 16,24 1-16,-25-1 0,25 1 16,0 0-16,0-1 15,-24 25-15,24-24 16,0-1-16,0 1 15,0 0 1,0-1-16,0 1 16,0-1-16,0 1 0,0-1 15,0 1 1,0 0-16,0-1 16,0 1-16,0-1 15,0 1-15,-25 24 16,25-25-16,0 1 15,0 0 1,0-1-16,0 1 31,0-1 1,-24 25 46,24-24-63,-25 24-15,1 0 0,0 0 16,-1 0-16,-24 0 16,0 0-16,-24 0 0,24 0 15,-24 0-15,-25 0 0,25 0 16,-25 0-16,25 0 15,-25 0-15,1 0 0,-1 0 16,0 0-16,1 0 16,-1-24-16,0 24 0,1 0 15,-1 0-15,0 0 0,1 0 16,-26 0-16,26 0 16,-1 0-16,-24 0 0,24 0 15,1 0-15,-26 0 16,26 0-16,-25 24 0,24-24 15,0 0-15,1 0 0,-26 0 16,26 0-16,-1 0 16,0 0-16,25 0 0,-25 0 15,1 0-15,23 0 16,-23 0-16,23 0 0,1 24 16,0-24-16,0 0 0,-1 0 15,1 0-15,0 25 16,24-25-16,-24 0 0,-1 0 15,26 0-15,-26 24 0,26-24 16,-26 0-16,25 0 16,-24 0-16,24 0 0,-24 25 15,24-25-15,0 0 16,0 0-16,1 0 0,-1 24 16,-25-24-16,26 0 15,-1 0-15,0 0 0,0 0 16,-24 0-16,24 24 0,0-24 15,0 0-15,-24 0 16,24 0-16,0 25 0,1-25 16,-1 0-16,0 0 15,0 0-15,25 0 0,-25 24 16,0-24-16,24 0 0,-23 0 16,-1 25-16,24-25 15,-24 0-15,25 0 0,-25 0 16,25 24-16,-25-24 0,24 0 15,1 0-15,-25 0 16,25 0-16,-1 0 0,1 0 16,0 0-16,-25 0 15,24 0-15,1 0 0,-1 0 16,-23 0-16,23 0 0,1 0 16,-25 0-16,24 0 15,1 0-15,0 0 0,-1 0 16,1 25-1,-1-25-15,1 0 16,0 0-16,-1 24 16,1-24-16,-1 0 15,1 0-15,-1 0 0,1 0 16,0 24-16,-1-24 16,-24 0-16,25 0 0,-1 0 15,-23 0-15,23 25 16,1-25-16,-1 0 0,1 0 15,-1 0-15,1 0 0,0 24 16,-1-24 0,1 0-1,-1 25 17,1-25-17,-1 0 1,1 24-1,0-24-15,-1 0 16,1 0 0,-1 0-16,25 25 31,-24-25-15,24 24 46,0 0-46,0 1-1,0-1 1,0 1 0,0-1-16,0 0 15,0 1-15,0-1 16,0 1-16,0-1 0,0 1 15</inkml:trace>
  <inkml:trace contextRef="#ctx0" brushRef="#br0" timeOffset="811">7499 3178 0,'24'0'0,"-24"-25"0,0 1 16,0 0 0,-24-1-16,24 1 15,-24-1-15,-1 1 0,1-1 16,-1 25-16,1-24 16,-1 24-16,-23 0 0,23 0 15,-24 0-15,0 0 16,25 0-16,-25 24 0,25 1 15,-1-1-15,1 1 0,24-1 16,0 1-16,0-1 16,0 0-16,24 25 0,1-24 15,-1-1-15,1 1 16,23-1-16,-23 0 0,24 1 16,0-1-16,-1 1 0,-23-1 15,24 1-15,0-1 16,-1 0-16,-23 1 0,-1-1 15,1 1-15,-1-1 0,0 1 16,-24-1-16,0 0 16,0 1-16,-24-1 15,0 1-15,-1-1 16,1-24-16,-25 24 0,0 1 16,0-25-16,0 0 15,1 0-15,-1 0 0,0 0 16,0 0-16,0 0 0,25-25 15,-1 25-15,1-24 16,24 0-16,-24 24 0,24-25 16,0 1-16,0-1 15,24 25-15,0 0 16</inkml:trace>
  <inkml:trace contextRef="#ctx0" brushRef="#br0" timeOffset="1620">7988 3495 0,'25'-24'0,"-1"24"0,-24-24 15,25-1-15,-1 1 16,-24-1-16,0 1 15,-24 24-15,24-25 16,-25 25-16,1 0 0,-1 0 16,1 25-16,0-25 15,-1 0-15,1 24 0,-1 1 16,1-25-16,-1 24 16,1 1-16,24-1 0,0 0 15,-24 1-15,24-1 0,24 1 16,-24-1-1,24 0-15,1-24 0,-25 25 16,24-25-16,1 24 16,-1-24-16,1 0 0,-1 0 15,0 0-15,-24-24 16,25 24-16,-25-25 16,24 1-16,1 0 15,-25-1-15,0 1 16,24-1-16,-24 1 0,0 0 15,0 48 17,0 0-17,0 1-15,25-1 16,-25 1-16,24-1 0,0-24 16,1 24-16,-1-24 0,1 25 15,-1-25-15,1 0 16,-1 0-16,0 0 0,1 0 15,-25-25-15,24 25 16,1-24-16,-25 0 0,24-1 16,-24 1-16,0-1 0,0-23 15,0 23-15,0-24 16,0 0-16,0 1 0,0-26 16,-24 25-16,24 1 15,-25-1-15,25 0 0,-24 0 16,24 25-16,-25 24 15,25 24 1,0 1-16,0 23 0,25 1 16,-25 0-16,24 0 15,-24 24-15,25-24 0,-25 0 16,24 24-16,0-24 0,1-25 16,-25 25-16,24-24 15,-24-1-15,25 0 0,-25 1 16,24-1-16</inkml:trace>
  <inkml:trace contextRef="#ctx0" brushRef="#br0" timeOffset="2407">8843 3422 0,'0'25'0,"25"-25"62,-1 0-30,1 0-17,-1 0-15,-24-25 16,24 1-1,1-1-15,-1 1 16,-24-1 0,0 1-16,0 0 15,-24 24-15,-1-25 0,1 25 16,0 0 0,-1 0-16,1 0 0,-1 25 15,1-25-15,-1 24 16,1 0-16,24 1 0,0-1 15,0 1-15,-24-25 0,24 24 16,0 1-16,24-1 16,-24 0-16,24 1 0,1-25 15,-1 0-15,1 24 16,-1-24-16,25 0 0,-25-24 16,25 24-16,-24-25 0,23 25 15,-23-24-15,24 0 16,-25-1-16,1 1 0,23-1 15,-23 1-15,-25-1 16,24-23-16,1 23 0,-25 1 16,0-1-16,0 1 15,-25 24-15,25-25 16,-24 25-16,-1 0 0,1 25 16,0-1-1,-1-24-15,25 25 0,0-1 16,0 1-16,0-1 15,0 0-15,25 1 16,-1-25-16,0 24 0,1 1 16,-1-1-16,1 1 15,-1-25-15,1 24 0,-1 0 16,0 1-16,-24-1 31,-24 1-31,0-25 16,-1 0-16,1 0 15,-1 0-15,1 0 16,-1 0-16,1 0 0,0-25 16</inkml:trace>
  <inkml:trace contextRef="#ctx0" brushRef="#br0" timeOffset="2640">9698 3520 0,'24'0'0,"-24"24"16,25-24 15,-1 0-15,1 0 0,-1 0-16,1 0 0,-1 0 15,0-24-15,1 24 0,-1 0 16,-24-25-1</inkml:trace>
  <inkml:trace contextRef="#ctx0" brushRef="#br0" timeOffset="3301">10382 3324 0,'24'0'16,"-24"-24"-1,0 0 1,-24 24 0,-1 0-16,25-25 0,-24 25 15,0 0-15,-25-24 16,24 24-16,1 0 0,-25 0 16,25 0-16,-25 24 15,24-24-15,1 25 0,0-1 16,-1 0-16,25 25 0,-24-24 15,24-1-15,0 1 16,0 23-16,24-48 0,1 25 16,-25-1-16,24 1 15,0-25-15,1 0 0,24 0 16,-25 0-16,1 0 0,23-25 16,-23 25-16,24-24 15,-25-1-15,0 1 0,25 0 16,-24-1-16,-1 1 15,-24-25-15,25 0 0,-25 25 16,0-25-16,0 0 0,0 0 16,0 0-16,-25 0 15,25 1-15,-24 23 0,24-24 16,0 25-16,-25 24 16,25 24-16,0 1 15,0-1-15,0 1 0,0 23 16,0 1-16,0 0 15,25 0-15,-25 0 0,24 24 16,1-49-16,-25 25 16,24 0-16,0-24 0,1-1 15,-25 0-15,24 1 0</inkml:trace>
  <inkml:trace contextRef="#ctx0" brushRef="#br0" timeOffset="4074">10968 3373 0,'24'0'15,"-24"-24"-15,0-1 16,25 1 0,-25 0-16,0-1 15,-25 1-15,1-1 16,0 1-16,-1 24 15,1 0-15,-1 0 0,1 0 16,0 0-16,-1 24 16,1-24-16,24 25 0,-25-1 15,25 1-15,0-1 16,-24 0-16,24 1 0,0-1 16,0 1-16,0-1 0,24 1 15,-24-1-15,0 0 16,25 1-16,-1-25 0,1 24 15,-1-24-15,0 0 16,1 0-16,-1 0 16,1-24-16,-1-1 0,0 1 15,1 0-15,-25-1 16,24 1-16,-24-25 0,0 24 16,25-23-16,-25 23 0,0 1 15,0-25-15,0 24 16,0 1-16,0 48 31,0 1-31,0-1 0,0 1 16,24-1-16,-24 25 0,0-25 15,25 1-15,-25-1 16,24 1-16,-24-1 0,24 1 16,1-1-16,-1-24 15,1 0-15,-1 0 16,25 0-16,-49-24 15,24-1-15,1 1 0,-1-25 16,1 24-16,-25-23 0,0-1 16,0 0-16,0 0 15,-25 0-15,25-24 0,-24 24 16,24 0-16,-25 0 0,1 25 16,24 0-16,-24 24 15,-1 0-15,25 48 16,0-23-16,0 24 15,0-1-15,0 26 0,0-25 16,25-1-16,-1 26 0,-24-25 16,24-1-16,1-23 15,-25 24-15,24-25 0,-24 1 16,0-1 0</inkml:trace>
  <inkml:trace contextRef="#ctx0" brushRef="#br0" timeOffset="4626">11310 3300 0,'-24'-24'16,"24"-1"-16,24 25 31,0-24-31,25 24 16,-24 0-16,23 0 0,26 0 15,-25-25-15,-1 25 16,26 0-16,-25 0 0,24-24 15,-24 24-15,0 0 0,-25-25 16,0 25-16,1-24 16,-1 24-16,-24-24 0,0-1 15,0 1 1,-24 24-16,-1-25 0,-23 25 16,23 0-16,1 0 0,-25 0 15,24 0-15,1 25 16,-25-1-16,25 1 0,24 23 15,-25-23-15,25 24 16,0-25-16,0 25 0,0-25 16,0 1-16,25-1 0,-1 1 15,1-1-15,-25 1 16,24-25-16,0 0 0,1 0 16,-1 0-16,1 0 15,-25-25-15,24 1 0,1-1 16,-25 1-16,24-1 0,-24 1 15,24 0-15,-24-1 16,0-24-16,25 25 0,-25-1 16,0 1-16,0 48 31,0 1-31,0-1 0,0 1 16,0-1-16,0 1 15,24-1-15,-24 0 0,25 1 16,-25-1-16,0 1 0,24-25 15,1 24-15</inkml:trace>
  <inkml:trace contextRef="#ctx0" brushRef="#br0" timeOffset="4854">12336 3398 0,'0'24'0,"0"-48"47,24 24-47,1 0 0,-1-25 16,0 25-16,25 0 15,-24-24-15,24 24 0,-1 0 16,-23 0-16,24 0 16,-25-25-16,0 25 0</inkml:trace>
  <inkml:trace contextRef="#ctx0" brushRef="#br0" timeOffset="5565">10089 4033 0,'-25'-25'0,"1"25"16,0-24-16,-1-1 15,50 25 32,-1 0-47,0 0 0,25 0 16,0 0-16,24 0 0,1 0 16,23 0-16,1-24 15,-25 24-15,25-24 0,-25 24 16,-24-25-16,0 25 15,0 0-15,-25-24 0,-48-1 16,-25 25 0,0 0-16,0 0 15,0 0-15,1 25 0,23-25 16,-24 24-16,25-24 0,-25 25 16,49-1-16,-24 0 15,24 25-15,0 0 0,0 0 16,0 0-16,0 24 15,0 0-15,0 1 0,0-26 16,0 26-16,0-1 0,0-24 16,0 0-16,-25 0 15,25-1-15,0-23 0,0-1 16</inkml:trace>
  <inkml:trace contextRef="#ctx0" brushRef="#br0" timeOffset="6073">10968 4521 0,'49'0'0,"-25"-24"15,1 24-15,-1-25 0,1 25 16,-25-24 0,24-1-16,-24 1 15,0 0-15,0-1 16,-24 1-16,24-1 15,-25 1-15,1 0 0,-1-1 16,1 25-16,-1 0 16,1 0-16,-25 0 0,25 25 15,-1-1 1,1 25-16,24-25 0,-25 25 16,25 0-16,0-25 0,0 25 15,0 0-15,25-25 16,-25 1-16,24 24 0,1-49 15,-1 24-15,1-24 16,-1 0-16,0 0 16,1 0-16,-1-24 0,1-1 15,-1 1-15,1-1 16,-1-23-16,-24-1 0,24 24 16,1-24-16,-25 1 15,24 23-15,-24 1 0,0-1 16,25 25-16,-1 25 15,-24-1-15,0 1 16,25-1-16,-25 25 0,24-25 16,-24 25-16,0-24 0,24-1 15,-24 0-15,0 1 16,25-1-16,-1-24 16</inkml:trace>
  <inkml:trace contextRef="#ctx0" brushRef="#br0" timeOffset="6991">11456 4423 0,'-24'-24'0,"0"-25"0,24 25 16,0-1-16,-25 25 15,25-24-15,25 24 16,-1 0 0,-24 24-16,24 1 15,1-1-15,-1 25 0,1-25 16,-25 1-16,24 24 15,-24-25-15,0 1 0,0-1 16,0 0-16,-24-24 16,24-24-1,0 0 1,0-1-16,0-24 16,0 25-16,0-25 0,24 25 15,1-25-15,-1 24 0,0 1 16,1 24-16,-1-24 15,1 24-15,-1 0 0,1 0 16,-1 24-16,0-24 16,-24 24-16,25-24 0,-1 25 15,1-25-15,-1 0 0,1 0 16,-25 24-16,24-24 16,0 0-16,1 0 15,-25-24-15,24 24 16,1-25-16,-25 1 15,-25 24 1,25-24-16,-24 24 16,-1 0-16,1 0 0,0 0 15,-1 0 1,1 0-16,-1 24 0,1 0 16,24 1-16,0-1 15,0 1-15,0-1 16,24 0-16,1 1 15,-1-1-15,1-24 16,-1 0-16,0 0 16,1 0-16,-1 0 0,1 0 15,-1 0-15,1-24 16,-1-1-16,-24 1 16,0 0-16,0-1 15,-24 1 1,-1 24-16,25 24 15,-24 1-15,24 23 16,0-23-16,0 24 0,0 24 16,0-24-16,0 24 15,0-24-15,24 0 0,1 24 16,-25-24-16,0-25 0,0 25 16,0-24-16,-25-1 15,1-24-15,-1 0 0,1 0 16,-25 0-16,25-24 0,-25-1 15,24 1-15,1-1 16,-1-24-16,1 1 0,24-1 16,0 24-16,0-23 15,24 23-15,1 1 0,-1-1 16,25 1-16,-24-1 0,-1 1 16,25 24-16,-25-24 15,1 24-15,24 0 0,-25 0 16,0 0-16,1-25 15</inkml:trace>
  <inkml:trace contextRef="#ctx0" brushRef="#br0" timeOffset="7430">12360 4375 0,'25'0'0,"-25"-25"15,0 1 1,24 24 31,0 0-47,1 0 15,-1 0-15,1 0 16,24 0-16,-25 0 16,0 0-16,1-25 15,-1 25-15,-24-24 16,0 0-1,-24-1-15,-1 1 16,1 24-16,0-25 16,-1 25-16,-24 0 0,0 0 15,25 0-15,-25 0 16,25 25-16,-1-1 0,1 1 16,24-1-16,0 25 0,0 0 15,0-25-15,24 25 16,1 0-16,-1-25 0,1 1 15,23 23-15,1-48 0,0 25 16,0-25-16,0 0 16,0-25-16,0 25 0,-25-24 15,25 0-15,-25-25 16</inkml:trace>
  <inkml:trace contextRef="#ctx0" brushRef="#br0" timeOffset="7663">12922 4155 0,'24'-25'0,"-24"1"0,0 0 15,0-1-15,0 1 16,0 48 0,0 1-1,0-1-15,0 0 16,0 25-16,0 0 0,0-24 16,25 23-16,-25 1 15,24 0-15,-24 0 0,25 0 16,-25 0-16,24-1 0,-24-23 15,24-1-15,-24 1 16,25-1-16,-1-24 16</inkml:trace>
  <inkml:trace contextRef="#ctx0" brushRef="#br0" timeOffset="7849">12995 4448 0,'-24'-25'0,"-1"25"16,25-24-16,-24 0 15,-1 24-15,50 0 16,-1 0 0,25 0-16,-24-25 15,23 25-15,1 0 0,0 0 16,-24-24-16,-1 24 16,0 0-16,1-25 0,-50 1 15</inkml:trace>
  <inkml:trace contextRef="#ctx0" brushRef="#br0" timeOffset="9166">661 101 0,'0'-25'0,"25"25"0,-25-24 16,0-1-1,0 1-15,-25 24 16,1 0 0,0 0-1,-1 0-15,1 24 0,-1 1 16,-23-1-16,23 1 16,-24-1-16,25 0 0,-1 25 15,1-24-15,0 24 0,-1-1 16,25 1-16,-24 0 15,24-25-15,0 25 0,24 0 16,-24 0-16,25-25 16,-1 25-16,0-24 0,25-1 15,0 1-15,0-1 0,0-24 16,0 24-16,24-24 16,-24 0-16,24-24 0,-24 24 15,24-24-15,-24-1 16,24 1-16,-48-25 0,24 24 15,-25-23-15,0-1 0,1 0 16,-25 24-16,0-23 16,0-1-16,0 0 0,-25 0 15,25 0-15,-24 25 16,0-25-16,-1 25 0,1-1 16,-1 25-16,1-24 0,-1 24 15,1 0-15,0 0 16,-1 0-16,1 0 0,-1 0 15,1 24-15,-1-24 16,25 25-16,-24-25 16,24 24-16</inkml:trace>
  <inkml:trace contextRef="#ctx0" brushRef="#br0" timeOffset="13691">564 784 0,'-25'0'0,"25"25"47,0-1-31,-24-24-16,24 25 16,-24 24-16,-1-25 0,1 0 15,-1 25-15,1 0 0,-1-24 16,1 23-16,-25 1 15,25 0-15,-1-25 0,1 25 16,-1-24-16,1 24 0,24-25 16,-24 0-1,24 1-15,-25-25 0,25 24 16,-24 1 0,-1-25-16,25 24 15,-24-24-15,24 25 16,-25-25-1,50 0 32,-1 0-15,-24 24-1,0 0-16,-24 1-15,24-1 32,0 1-17,0-1 1,0 0-16,0 1 16,0-1-16,0 1 15,0-1-15,0 25 16,0-25-16,0 1 0,0 24 15,0-25-15,0 25 16,0-25-16,0 1 0,0 24 16,0-25-16,0 1 0,0 23 15,0-23 1,0-1-16,0 1 0,0-1 16,0 1-16,-25-1 0,25 0 15,0 1-15,0-1 16,-24 1-16,24-1 0,0 0 15,0 1 1,0-1 15,24-24 32,1 0-32,-1 0-31,1 0 16,-1 0-16,1 0 15,-1 0-15,0 0 0,25 0 16,0 0-16,24 0 0,-24 0 16,25 0-16,-1 0 15,25 0-15,-25 0 0,24 0 16,1 0-16,-25 0 15,25 0-15,-25 0 0,1 0 16,-1 0-16,-24 0 0,24 0 16,-49 0-16,25 0 15,-24 0-15,-1 0 0,1 0 16,-1 0-16,0 0 16,1 0-16,-1 0 15,1 0 1,-25-24 15,24 24-15,1 0 31,-1 0-1,-24-25-14,0 1-1,-24 0-31,24-1 16,-25 1-16,25-1 15,0 1 1,-24 0-16,24-25 0,0 24 15,0-24-15,0 25 16,0-25-16,0 25 0,0-25 16,0 0-16,0 25 0,0-25 15,0 24-15,0 1 16,0-1-16,0-23 0,0 23 16,0 1-16,0-1 15,0 1-15,0-1 16,0 1-16,0 0 15,0-1 1,0 1 0,0-1-1,0 1 1,-25 24 0,25-24 15,0-1-16,25 1 1,-25-1 0,0 1-1,0-1 1,0 1 0,0 0-1,-25 24 1,1-25-1,-1 25 1,1-24-16,0 24 16,-1 0-1,25-25-15,-24 25 0,-1 0 16,1 0-16,-25-24 16,25 24-16,-1-25 0,1 25 15,-1-24-15,-24 0 0,25-1 16,0 1-16,-1-1 15,1-23-15,-1 23 0,25 1 16,-24-1-16,0-24 16,24 25-16,-25 0 0,1-1 15,24 1-15,-25-1 0,1 25 16,24-24-16,-25 24 16,1-25-16,0 25 15,-1 0 16,25-24 79,-24 24-110,-1-24 47,25 48 15,-24-24-62,24 24 16,-25 1-1,1-1 1,0 1-16,-1-1 16,25 1-16,-24-1 0,-1-24 15,25 24-15,-24 1 16,24-1 0,-24-24-16,24 25 15,-25-1 1,1-24 15,24 25-31,0-1 266,-25 0-173,25 1-61,-24-25-17,24 24-15,0 1 16,0-1-16,0 0 16,-25 1-16,25-1 15,-24 1 1,24-1-16,-24 1 15,24-1-15,0 0 16,-25 1 0,25-1-16,-24 1 15,24-1 1,0 1 15,24-25 32,-24-25-32,25 25 0,-1 0 0,0 25-15,1-25-16,-25 24 16,24-24-16,-24 24 15,25-24-15,-1 25 0,-24-1 16,25 1-16,-1-1 0,0 0 16,1 1-1,-1-1-15,1 1 0,-25-1 16,24 1-16,0-25 15,-24 24-15,25 0 0,-25 1 16,24-25-16,-24 24 0,25-24 16,-25 25-16,24-1 15,1 1-15,-25-1 16,24-24 0,0 24-1,-24 1 16,25-1 16,-25 1-31,0-1 0,0 1-1,24-25 1,-24 24 31,-24-24-16,24-24 31,0-1-46,0 1 0,0-1-16,0 1 15,0-1-15,0 1 16,0-25-16,0 25 0,0-1 16,0 1-16,24-1 15,-24 1-15,0 0 0,0-1 16,0 1-16,25-1 0,-25 1 15,0-1-15,0 1 16,0 0-16,24-1 0,-24 1 16,0-1-16,0 1 15,0 0 1,0-1-16,25 1 16,-25-1-1,0 1 1,0-1-1,0 1 1,0 0 31,-25 24 31,1 0-62,-1 0-1,1 0 17,-1 0-17,25-25-15,0 1 16,-24 24-16,24-25 15,0 1-15,0-1 16,-24 1-16,24 0 16,0-25-16,0 24 0,-25 1 15,25-25-15,0 25 0,-24-1 16,24-24-16,-25 25 16,25 0-16,-24-1 0,24 1 15,0-1-15,-25 25 16,25-24-1,-24 24-15,0-25 32,-1 25-17,25-24 1,-24 24-16,24-24 31,-25 24 0,25-25-15,25 25 31</inkml:trace>
  <inkml:trace contextRef="#ctx0" brushRef="#br0" timeOffset="14627">613 516 0,'24'0'46,"-24"24"-46,24-24 16,-24 25 0,25-25-16,-25 24 15,24-24-15,1 24 16,-1-24 0,1 0-1,-1 0-15,0 0 16,-24-24-16,25 24 0,-1 0 15,-24-24-15,25 24 16,-1 0-16,-24-25 0,25 25 16,-25-24-16,0-1 31,-25 25 16</inkml:trace>
  <inkml:trace contextRef="#ctx0" brushRef="#br0" timeOffset="14920">637 418 0,'0'-24'0,"-24"24"32</inkml:trace>
  <inkml:trace contextRef="#ctx0" brushRef="#br0" timeOffset="15167">955 369 0,'24'0'16,"0"0"-1</inkml:trace>
  <inkml:trace contextRef="#ctx0" brushRef="#br0" timeOffset="17921">2225 2079 0,'24'0'47,"0"0"-32,1 0 1,-1 0 0,25 0-16,-24 0 0,48-25 15,-24 25-15,0 0 0,24 0 16,0-24-16,-24 24 16,24 0-16,-24 0 0,0 0 15,-25 0-15,1 0 16,-1 0-16,1 0 0,-25 24 62,-25-24-62,25 25 16,0-1-16,0 25 16,0-24-16,0 23 0,0 1 15,0 24-15,0-24 16,25 25-16,-25-1 0,0-24 15,0 24-15,0 0 16,24 1-16,-24-1 0,0-24 16,0 24-16,0-24 0,0 24 15,0-24-15,0 0 16,0 0-16,0-1 0,0 1 16,0-24-16,0 24 15,0-25-15,0 0 0,0 1 16,0-1-16,0 1 15,24-25 64,1 0-64,-1 0 1,1 0-16,23 0 15,1 0-15,0 0 0,24 0 16,1-25-16,23 25 0,1 0 16,0 0-16,0 0 15,-1-24-15,25 24 0,-24 0 16,0 0-16,24 0 16,-25 0-16,1 0 0,0 0 15,-25 0-15,0-25 0,1 25 16,-1 0-16,-24 0 15,0 0-15,0 0 0,-25 0 16,0 0-16,1 0 0,-1 0 16,-24-24-16,25 24 15,-25-24 32,24 24-16</inkml:trace>
  <inkml:trace contextRef="#ctx0" brushRef="#br0" timeOffset="18605">5058 3202 0,'-25'0'0,"1"0"16,-1 0-16,1 0 15,48 0 48,-24 25-63,25-25 0,-1 0 15,-24 24 1,25-24-16,-1 25 0,0-25 16,25 24-16,-24-24 0,24 0 15,-25 24-15,25-24 16,-25 0-16,1 25 0,-1-25 15,1 0-15,-1 0 16,-24 24-16,24-24 0,-24 25 16,0-1 15,-24-24-31,24 25 16,-24-1-1,-1 0-15,1 1 16,-1-1-1,1-24-15,-1 25 16,1-1-16,0-24 0,-1 25 16,1-25-1,-1 24-15,1-24 0,24 24 16,-25-24-16,1 0 16,0 25-16,-1-25 15,25 24-15,-24-24 16,-1 0-1,25 25 32,0-50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09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273 113 0,'0'-24'16,"-25"-1"-16,25 1 0,-24 24 15,24-24-15,0-1 16,0 50 46,0-1-46,0 0-16,0 1 16,0 24-16,24 0 0,-24-1 15,0 1-15,25 25 16,-25-1-16,0 0 0,24-24 16,-24 24-16,25 0 15,-25 1-15,24-1 0,-24 0 16,24-24-16,-24 24 0,0-24 15,25 0-15,-25 0 16,0-25-16,0 25 0,0-24 16,0 23-16,-25-23 15,1-1-15,0-24 16</inkml:trace>
  <inkml:trace contextRef="#ctx0" brushRef="#br0" timeOffset="241">28 1139 0,'0'24'16,"-24"-24"-16,24 25 31,24-25-31,1 0 15,-1 24-15,1 1 16,-1-25-16,1 24 16,-1-24-16,-24 25 0,24-25 15,1 0-15,-25 24 0,24-24 16,1 0-16</inkml:trace>
  <inkml:trace contextRef="#ctx0" brushRef="#br0" timeOffset="446">517 1163 0,'24'-24'16,"1"24"-16,-25-24 15,-25 24 17,1 24-32,0 0 0,-1 1 15,1-1 1,-25 1-16,24 24 0,1-25 15,0 0-15,-25 1 0,24-1 16,-24 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46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420 472 0,'0'-25'15,"0"1"1,24 24-16,-24-25 0,24 1 16,-24-1-16,25 1 0,-25 0 15,0-1-15,0 1 16,0-1-16,0 1 0,0 0 15,-25-1-15,1 1 16,0-1-16,-1 25 0,-24 0 16,1 0-16,-1 25 15,0-1-15,0 1 0,0 23 16,0 1-16,25 0 0,-1 0 16,25 0-16,0 0 15,25-1-15,-1 1 0,1 0 16,24-24-16,24-1 0,-24 25 15,24-25-15,0 1 16,-24-25-16,24 24 0,-48 0 16,24 1-16,-25-25 15,0 24-15,-24 1 0,0-1 16,-24 1-16,-25-1 0,25-24 16,-25 24-16,0 1 15,0-25-15,0 0 0,1 0 16,23-25-16,-24 25 15,25-24-15,24 0 0,-25-1 16,25 1-16,0-1 0,0 1 16,25-1-16,-1 1 15</inkml:trace>
  <inkml:trace contextRef="#ctx0" brushRef="#br0" timeOffset="402">957 618 0,'0'-24'0,"0"-1"0,0 1 15,-24-1 1,-1 25 0,1 25-16,-1-25 15,25 24-15,-24 1 16,24-1-16,0 1 0,0-1 15,0 0-15,0 25 0,24-24 16,1-1-16,-1 0 16,1-24-16,-1 25 0,0-25 15,1 0-15,-1 0 16,1 0-16,-1 0 0,0-25 16,1 1-16,-25 0 0,24-1 15,-24 1-15,0-1 16,0 1-16,-24-25 0,-1 25 15,25-1-15,-24 1 0,0-1 16,-1 25-16,25-24 16,-24 24-16,24 24 15,0 1 1,0-1-16,24-24 16</inkml:trace>
  <inkml:trace contextRef="#ctx0" brushRef="#br0" timeOffset="659">1299 325 0,'0'-24'0,"0"-1"16,-25 25-16,25-24 0,0-1 16,0 50-1,25-1 1,-25 1-16,24-1 0,-24 0 15,25 25-15,-1 0 16,-24 0-16,25 0 0,-25 0 16,0 0-16,24-25 15,-24 25-15,24-25 0,-24 1 16,0-1-16</inkml:trace>
  <inkml:trace contextRef="#ctx0" brushRef="#br0" timeOffset="1068">1592 203 0,'0'-49'16,"0"25"-16,-24-1 15,24 1-15,0-1 0,-25 1 16,25 48-1,25-24-15,-25 25 16,24-25-16,-24 24 16,0 1-16,24-1 0,-24 0 15,0 1 1,0-50 31,0 1-47,0 0 15,0-1-15,0 1 16,25-1-16,-1 1 16,1 0-16,-1 24 15,1 0-15,-1 0 16,-24 24-16,24 0 0,1-24 16,-1 49-16,-24-24 0,25-1 15,-1 0-15,-24 25 16,24-24-16,-24-1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26.6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467 220 0,'0'-24'16,"0"-1"0,0 1-16,0-1 0,-24 1 15,24-1 1,-25 1-16,1 24 0,-1 0 15,1 0-15,-1 0 0,1 0 16,-25 24-16,25 25 16,-25-24-16,25 24 0,-25-1 15,24 26-15,1-1 16,-1 0-16,1 0 0,24 1 16,0-1-16,0 0 0,0 1 15,24-26-15,1 1 16,-1 0-16,1-24 0,-1-1 15,25 0-15,-25-24 16,25 0-16,-24 0 0,-1 0 16,25-24-16,-25 0 0,1-25 15,-1 24-15,1-24 16,-1 1-16,0-26 0,-24 25 16,0 1-16,25-1 15,-25 0-15,24 0 0,-24 25 16,0-1-16,25 1 0,-25 48 31,0 1-31,0-1 16,0 0-16,0 1 0,-25 24 15,25 0-15,0-1 16,0 1-16,0-24 0,0 24 16,25-25-16,-25 25 15,24-25-15,1-24 0,-25 25 16,24-25-16,25 0 15,-25 0-15,1-25 0,-1 1 16,1-1-16,-1 1 0,0-25 16,1 0-16,-1 0 15,-24 1-15,0 23 0,25-24 16,-25 25-16,0-1 0,0 1 16,0 0-16,-25 24 15,25 24-15,0 0 16,-24 1-16,24-1 15,0 1-15,0 24 0,0-25 16,0 0-16,0 1 0,0-1 16,0 1-16,24-1 15,1-24-15,-1 0 16,25 0-16,-25 0 16,1-24-16,-1-1 0,25 1 15,-25-1-15,1 1 0,-1-25 16,1 25-16,-25-25 15,24 24-15,-24 1 0,0 0 16,0-1-16,-24 25 16,24-24-16,-25 24 0,1 0 15,-1 0-15,1 24 0,24 1 16,-24-25-16,24 24 16,0 0-16,0 1 0,0-1 15,24 1-15,0-1 16,25 1-16,-24-1 0,24 0 15,-25 1-15,25-1 0,-25 1 16,25-1-16,-24-24 16,-25 25-16,0-1 0,0 0 15,-25-24 1,1 25-16,-1-25 0,1 0 16,-1 0-16,-23 0 0,23 0 15,1-25-15,-1 25 16,25-24-16,0-25 0</inkml:trace>
  <inkml:trace contextRef="#ctx0" brushRef="#br0" timeOffset="247">1664 318 0,'24'-25'0,"1"1"15,-25-1 1,-25 25 15,25 25-31,0-1 0,0 1 16,-24 24-16,24-1 0,0 1 15,0 0-15,0 0 16,0 24-16,24-24 0,-24 0 16,0 0-16,0 0 15,0-25-15,0 0 0,0 1 16,0-1-16</inkml:trace>
  <inkml:trace contextRef="#ctx0" brushRef="#br0" timeOffset="1909">1665 684 0,'0'-49'16,"-25"25"-16,25-1 0,-24 1 16,-1 24-1,25 24 16,25-24-31,-1 0 0,1 0 16,-1 0-16,1 0 0,23 0 16,1 0-16,0 0 15,0-24-15,0 24 0,0 0 16,-25-24-16,1 24 16,-1-25-16,0 25 0,1-24 15,-50 24 16,1 0-15,0 24 0,-1 1-16,1-1 15,24 0-15,-25 1 0,25-1 16,0 1-16,0-1 16,0 0-16,25 1 0,-25-1 15,24 1-15,25-1 16,-25-24-16,1 25 0,-1-25 15,25 0-15,-24 0 0,-1-25 16,0 25-16,-24-24 16,25-1-16,-25 1 0,0-1 15,0-23-15,0 23 0,-25 1 16,25-1-16,-24 1 16,0 0-16,-1-1 0,1 25 15,-25-24-15,24 24 16,1 0-16,24 24 0,-24-24 15,24 25-15,-25-25 16,25 24-16,0 0 16,25-24-16,-25 25 0,24-25 15,0 0-15,1 0 16,-1 0-16,1 0 0,-25-25 16,49 25-16,-25-24 0,0 0 15,1 24-15,-1-25 16,1 25-16,-1-24 0,0 24 15,1 0-15,-1 0 16,1 0-16,-1 24 16,-24 1-16,0-1 0,25 0 15,-25 1-15,0-1 16,0 1-16,0 23 0,0-23 16,0-1-16,0 1 15,-25-1-15,1 1 16,-1-25-1,1-25 1,24 1-16,0-1 16,0 1-16,0-1 15,24 1-15,1 0 0,-1-25 16,1 24-16,-1-23 0,0 23 16,1 1-16,-1 24 15,1-25-15,-1 25 0,1 0 16,-1 25-1,-24-1-15,0 1 16,24 23-16,-24-23 16,0-1-16,0 1 0,0-1 15,0 0-15,0 1 0,0-1 16,0 1-16,0-50 47,0 1-47,0-1 15,25 1-15,-25 0 0,24-25 16,1 24-16,-25-23 16,24 23-16,0 1 0,1-1 15,-1 25-15,1 0 0,-1 0 16,-24 25 0,0-1-16,0 25 15,0-25-15,0 1 16,0-1-16,0 25 0,0-25 15,0 1-15,25-1 16,-1-24-16,0 0 16,1 0-16,-1 0 0,1 0 15,-1 0-15,25-24 16,-25-1-16,1 25 0,-1-24 16,1 0-16,-1-1 0,1 1 15,-25-25-15,0 25 16,0-1-16,0 1 0,0-1 15,-25 1-15,25-1 16,0 1-16,-24 0 0,24-1 16,-25 25-16,25 25 31,0-1-15,25-24 15,-1 24-31,1-24 31,-1 25-31,0-1 16,1-24 15,-25-24 0,24 24-31,-24-25 16,0 1-16,-24 0 15,-1 24 1,1 0 0,0 0-16,-1 0 15,1 24-15,-1-24 0,25 24 16,-24 1-16,-1-1 0,25 1 16,0-1-16,0 25 15,0-25-15,0 1 0,25-1 16,-1 1-16,1-1 15,-1-24-15,1 24 0,-1-24 16,25 0-16,-25 0 16</inkml:trace>
  <inkml:trace contextRef="#ctx0" brushRef="#br0" timeOffset="2315">3691 391 0,'0'-24'16,"-25"24"-16,1 0 0,0-25 15,48 25 17,0 25-17,-24-1 1,25 0-16,-1 1 0,-24-1 15,25 1-15,-25 23 0,0-23 16,0-1-16,0 1 16,0-1-16,-25 1 15,1-25 1,24-25-16,-25 25 0,25-24 16,-24-1-16,24 1 0,0-1 15,24 1-15,1 0 16,-1-25-16,1 24 0,24 1 15,-25 0-15,25-1 16,-25 25-16,1-24 0,-1 24 16,1 0-16,-1 0 0</inkml:trace>
  <inkml:trace contextRef="#ctx0" brushRef="#br0" timeOffset="2796">4350 440 0,'-24'0'15,"-1"0"-15,25-25 0,0 50 31,0-1-15,0 1-16,25 24 16,-25-25-16,0 0 15,0 25-15,0-24 0,0 23 16,24-23-16,-24-1 0,0 1 16,-24-25-1,24-25 1,0 1-1,0-1-15,0-23 0,0 23 16,0-24-16,0 25 0,24-25 16,-24 0-16,25 25 15,-1-25-15,25 25 0,-25-1 16,1 1-16,24 24 16,-25 0-16,1 0 0,-1 24 15,-24 1-15,24 23 16,-24-23-16,0 24 0,25 0 15,-25-1-15,0 1 0,0-24 16,0-1-16,0 0 16,0 1-16,0-1 0</inkml:trace>
  <inkml:trace contextRef="#ctx0" brushRef="#br0" timeOffset="3240">4863 464 0,'25'0'0,"-25"25"32,24-1-1,0-24-15,1 24-1,-1-24-15,1 25 16,-1-25-16,1 0 15,-1 0 1,-24-25-16,24 25 0,1-24 16,-25 0-16,0-1 15,0 1 1,0-1-16,-25 25 0,25-24 16,-24 0-16,0-1 0,-1 25 15,1 0-15,-1-24 16,1 24-16,-1 24 0,1-24 15,0 25-15,-1-1 16,25 0-16,-24 25 0,24-24 16,0 23-16,0-23 15,24 24-15,1-25 0,-1 25 16,0-25-16,1 1 0,24-25 16,-25 24-16,25-24 15,-25 0-15,25-24 0,-24-1 16</inkml:trace>
  <inkml:trace contextRef="#ctx0" brushRef="#br0" timeOffset="4031">5400 489 0,'-24'0'15,"24"-25"1,-24 25-1,48 0 17,0 0-17,1 0 1,-1 0 0,1 0-16,-1 0 15,1 0 1,-1 0-16,-24-24 0,24 24 15,-24-25-15,0 1 16,0 0-16,-24 24 16,0-25-16,-1 25 0,1-24 15,-25 24-15,0 0 16,25 0-16,-25 24 0,24-24 16,1 25-16,0-1 0,-1 0 15,25 1-15,0-1 16,0 1-16,0 24 0,25-25 15,-1 25-15,0-25 16,1 1-16,24-1 0,-25 0 16,25 1-16,0-25 0,0 0 15,-25-25-15,25 1 16,0 0-16,0-1 0,-25-24 16,0 25-16,25-25 0,-24 0 15,-25 0-15,24 1 16,-24 23-16,0-48 0,0 24 15,0 0-15,-24 0 16,24 0-16,-25 25 0,1-25 16,-1 49-16,1 0 15,0 25-15,-1-1 16,1 25-16,24 0 0,0 0 16,0 24-16,0-24 15,24 24-15,1-24 0,-25 24 16,24-24-16,0-25 15,-24 25-15,25-24 0,-25-1 16</inkml:trace>
  <inkml:trace contextRef="#ctx0" brushRef="#br0" timeOffset="4337">5718 562 0,'-24'-24'0,"24"-1"0,-25 1 16,25-1-16,0 1 15,0-1-15,25 1 16,-1 24-1,0 0-15,1 0 0,-1 0 16,1-24-16,24 24 0,-25 0 16,25 0-16,-25-25 15,1 25-15,-1 0 0,1-24 16,-1 24 0,-24-25-1,24 25-15,-24 25 31,0-1-31,0 1 16,0-1-16,0 0 16,0 25-16,0-24 0,25 24 15,-25-25-15,0 0 0,0 1 16,0-1-16,24 1 16</inkml:trace>
  <inkml:trace contextRef="#ctx0" brushRef="#br0" timeOffset="4495">6206 147 0,'0'-25'0,"0"1"0,0 48 31,0 1-15</inkml:trace>
  <inkml:trace contextRef="#ctx0" brushRef="#br0" timeOffset="5382">6280 293 0,'0'25'16,"24"-25"15,-24 24-16,25-24-15,-25 25 16,24-1-16,0 0 16,-24 1-16,25 24 15,-25-25-15,0 1 16,0-1-16,0 0 0,0-48 47,24 24-47,-24-24 0,25-1 15,-1 1 1,1-1-16,-1 1 0,0-1 16,1 1-16,-1 0 15,1 24-15,-1 0 16,0 0-16,1 24 16,-25 0-1,0 1-15,24-1 0,1 1 16,-1-25-1,1 24-15,-1-24 0,0 0 16,1 0-16,24 0 0,-25 0 16,25-24-16,-25 24 15,1-25-15,-1 1 0,1-1 16,-25 1-16,24 0 16,-24-1-16,0 1 0,0-1 15,-24 1-15,24-1 0,-25 1 16,1 24-16,-1 0 15,1 0-15,0 0 0,-1 24 16,1 1-16,-1-1 16,1 1-16,24-1 15,0 1-15,0-1 0,24 0 16,1 1 0,-1-25-16,1 0 15,-1 0-15,0 0 16,1 0-16,-1-25 0,1 25 15,-1 0-15,1 0 16,-25 25 15,0-1-31,0 1 16,0 24-16,0-1 0,0 1 16,0 24-16,0 1 0,24-1 15,-24 0-15,0 1 16,0-26-16,0 1 0,0 0 15,0 0-15,-24-25 16,-1 1-16,1-25 0,-25 0 16,24 0-16,1 0 0,-25-25 15,25-24-15,-1 25 16,25-25-16,-24-24 0,24 24 16,24-24-16,-24 24 0,25 0 15,-1 0-15,1 0 16,-1 1-16,0 23 0,1 1 15</inkml:trace>
  <inkml:trace contextRef="#ctx0" brushRef="#br0" timeOffset="6257">4399 489 0,'0'-25'16,"-24"1"15,-1 24-31,1 0 15,-1 0-15,1 0 16,0 0-16,-1 0 0,-24 0 16,25 24-16,-1-24 15,1 25-15,0-1 0,-1 25 16,1-25-16,-1 25 0,25 0 16,0 0-16,25 0 15,-25 0-15,49-25 0,-1 25 16,1-25-16,0-24 0,24 0 15</inkml:trace>
  <inkml:trace contextRef="#ctx0" brushRef="#br0" timeOffset="71111">1126 1808 0,'0'-25'16,"0"1"-1,25 24 1,-25 24 0,0 1-16,24-1 15,-24 25 1,0-25-16,0 25 0,0-25 16,0 25-16,0-24 15,0 24-15,0-25 0,0 0 16,0 1-16,0-1 0,0 1 31,25-25-31,-25-25 16,0 1-1,0-1-15,24 1 0,-24-25 16,25 25-16,-25-25 0,24 0 16,-24 0-16,24 0 15,1 1-15,-25-1 0,24 0 16,-24 24-16,25 1 0,-1 0 15,-24-1-15,25 25 16,-1 25-16,-24-1 16,24 0-16,-24 1 15,25 24-15,-1 0 0,-24-25 16,25 25-16,-25 0 0,24-1 16,0-23-16,-24 24 15,0-25-15,25 1 0,-25-1 16,0 0-1,0-48 1,0 0 0,-25-1-16,25 1 15,0-1-15,0-24 0,0 1 16,0-1-16,25 24 16,-25-23-16,24-1 0,1 24 15,-1-24-15,1 25 0,-1 24 16,0 0-16,1 0 15,-1 0-15,1 24 0,-1 1 16,1-1-16,-25 25 16,24-24-16,0 23 0,-24 1 15,25-24-15,-25 23 0,24-23 16,-24-1-16,25 1 16,-25-1-16,0 1 0,0-1 15</inkml:trace>
  <inkml:trace contextRef="#ctx0" brushRef="#br0" timeOffset="71370">2177 1685 0,'24'0'15,"0"0"16,-24 25-15,0-1-16,25 1 0,-25-1 16,0 25-16,24 0 0,-24 0 15,25-25-15,-25 25 16,24 0-16,-24 0 0,0-1 16,0-23-16,25 24 15,-25-25-15,0 1 0</inkml:trace>
  <inkml:trace contextRef="#ctx0" brushRef="#br0" timeOffset="72235">2396 1466 0,'0'-25'0,"-24"1"16,24-1-16,-24 1 0,-1-1 16,1 1-16,-1 0 15,-23-1-15,23 25 0,-24 0 16,-24-24-16,24 24 0,0 0 16,-24 0-16,0 24 15,-1-24-15,-23 0 0,23 25 16,-23-25-16,24 24 15,-1 0-15,-23 1 0,23-1 16,1 1-16,24 24 0,0-25 16,1 25-16,-1 0 15,24 0-15,1-1 0,-1 1 16,1 0-16,24 0 16,-24 0-16,-1 0 0,25-1 15,0 1-15,0-24 0,0 24 16,25-1-16,-25 1 15,24-24-15,0 24 0,1-1 16,-1 1-16,1-24 16,24 23-16,-25 1 0,25-24 15,0-1-15,24 25 0,0-25 16,-24 1-16,24-1 16,1 1-16,-1-25 0,0 24 15,0-24-15,1 0 16,-1 0-16,0 0 0,-24 0 15,24 0-15,-24-24 0,0-1 16,24 25-16,-24-24 16,0-1-16,0 1 0,0 0 15,-1-25-15,1 24 0,0 1 16,-24-25-16,-1 25 16,0-25-16,25 0 0,-24 0 15,-1 25-15,-24-25 16,25 0-16,-1 0 0,0 0 15,-24 0-15,25 25 16,-25-25-16,0 25 0,0-25 16,0 25-16,0-1 0,-25-24 15,1 25-15,0-1 16,-1-23-16,1 23 0,-25 1 16,24-25-16,-23 0 15,-1 0-15,0 25 0,-24-25 16,24 0-16,0 25 0,0-25 15,0 24-15,0 1 16,1 24-16,-1-25 0,24 25 16,1 0-16,-1 0 15,1 0-15,0 0 16,24 25-16,-25-25 16,1 0-16,24 24 15,-25-24-15,1 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58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0 464 0,'0'-24'31,"24"24"-31,1 0 0,-1 0 16,1 0 0,-1 0-16,-24 24 15,0 1 1,0-1-16,0 0 16,0 25-16,0 0 0,0 0 15,0 0-15,0 0 16,0 24-16,0-24 0,0 24 15,0-24-15,0 24 0,0 0 16,0-24-16,0 25 16,0-26-16,0 1 0,0 25 15,0-26-15,0 1 0,0 0 16,0 0-16,0 0 16,0 0-16,0-1 0,-24 1 15,24-24-15,0-1 16,0 1-16,0-1 15,24-24 1,-24-24 0,24 24-16,1-25 15,-1 25 1,1 0-16,24 0 0,-1-24 16,1 24-16,25 0 0,-1 0 15,25 0-15,-1 0 16,1 0-16,24 0 0,0 0 15,0 0-15,25 0 0,-25 0 16,0 0-16,0 0 16,0 0-16,0 0 0,-24 0 15,0 0-15,-25 0 16,0 0-16,1 0 0,-1 0 16,0-25-16,-24 25 15,0 0-15,-25-24 0,1 24 16,-1 0-16,0 0 0,-24-25 15,0 1 1,-24 24 0,0 0-1,-1-24-15,1 24 0,24-25 16,-25 1-16,1 24 0,0-25 16,-1 1-16,1-1 15,-1 1-15,25 0 0,-24-1 16,24-24-16,-25 1 0,25-1 15,0 0-15,-24 0 16,24 0-16,0 0 0,0 0 16,0 1-16,0-1 15,0 0-15,0 25 0,24-25 16,-24 0-16,0 24 0,0-23 16,0 23-16,25-24 15,-25 25-15,0-1 0,0 1 16,0 0-16,0-1 15,-25 1-15,25-1 0,0 1 16,-24-1-16,24 1 16,-24 0-1,-1-1 1,25 1 0,-24 24-1,24-25 16,-25 25-15,1 0 0,-1 0-16,1 0 15,-25 0-15,25 0 0,-25 0 16,0 0-16,0 25 16,0-25-16,-24 0 0,0 0 15,0 0-15,-25 0 16,0 24-16,0-24 0,1 0 15,-25 0-15,24 0 0,0 0 16,1 0-16,-1 0 16,25 0-16,-1 0 0,26 0 15,-1 0-15,0 0 16,24 0-16,1 0 0,0 0 16,-1 25-16,1-25 15,-1 0-15,1 24 16,-1-24-16,1 0 0,0 24 15,-1-24-15,1 0 16,-1 0-16,1 0 16,-1 0-1,25 25 48</inkml:trace>
  <inkml:trace contextRef="#ctx0" brushRef="#br0" timeOffset="372">659 1050 0,'-24'0'16,"48"0"31,1-24-47,-1 24 0,1 0 15,23-25-15,1 25 0,0-24 16,0 24-16,0 0 16,0 0-16,-25-24 0,1 24 15,-1 0-15,0 0 0</inkml:trace>
  <inkml:trace contextRef="#ctx0" brushRef="#br0" timeOffset="605">904 953 0,'-25'0'15,"25"24"1,0 0-1,0 1-15,0-1 16,0 1-16,0-1 16,25 25-16,-25-25 0,0 25 15,24-24-15,-24 24 0,0-1 16,0-23-16,0 24 16,0-25-16,0 1 0,0-1 15,0 0 1</inkml:trace>
  <inkml:trace contextRef="#ctx0" brushRef="#br0" timeOffset="889">1294 1026 0,'25'-25'16,"-25"50"31,24-25-47,-24 24 0,0 1 15,0-1-15,0 1 16,0-1-16,0 0 0,0 1 16,0 24-16,25-25 15,-25 1-15,0 23 0,0-23 16,0-1-16,0 1 0,0-1 15,0 1-15,0-1 16</inkml:trace>
  <inkml:trace contextRef="#ctx0" brushRef="#br0" timeOffset="1980">2393 1172 0,'-24'0'15,"0"0"1,-1 0 0,25-24-16,25 24 47,23 0-32,-23 0-15,24 0 16,0 0-16,24-24 0,0 24 15,25 0-15,-1 0 16,26 0-16,-1 0 0,24 0 16,-24 0-16,25 0 0,-1 0 15,-23 0-15,-1 0 16,-25 0-16,1 0 0,0 0 16,-25 0-16,-24 0 15,-25 0-15,1 0 0,-1 0 16,-48 0-16,-1 0 15,1 0 1,-1 0 0,25 24-16,0 0 15,0 1-15,0-1 16,0 1-16,0 24 0,25-1 16,-25-23-16,0 24 15,0 0-15,0 24 0,0-24 16,0-1-16,0 1 15,0 25-15,0-26 0,0 1 16,0 0-16,0 24 0,0-24 16,0 0-16,0 0 15,0 0-15,0-25 0,0 25 16,0-24-16,0-1 0,0 0 16,0 1-1,24-50 48,1 25-48,-1-24 1,1 24-16,23 0 16,1 0-16,-24 0 0,48-24 15,-24 24-15,0 0 0,24 0 16,-24 0-16,24 0 15,-24 0-15,0 0 0,24 0 16,-49 0-16,25 0 16,-24 0-16,-1 0 0,0 0 15,-24-25 48</inkml:trace>
  <inkml:trace contextRef="#ctx0" brushRef="#br0" timeOffset="2334">5226 1930 0,'-24'0'15,"24"-25"-15,-24 25 16,24 25 15,0-1-15,24 0-16,-24 25 15,0-24-15,24 24 16,-24-25-16,0 25 0,25 0 16,-25-1-16,0 1 15,0 0-15,0 24 0,24-24 16,-24 0-16,0 0 0,0 0 15,0 0-15,0-25 16,-24 25-16,24-25 0,0 25 16,0-24-16,-25-1 15,50-48 1,-1-1 0,-24 1-16,25-25 15</inkml:trace>
  <inkml:trace contextRef="#ctx0" brushRef="#br0" timeOffset="3126">5324 2272 0,'0'-74'0,"-24"25"16,-1 1-16,25-26 15,-24 25-15,24 1 0,-24-1 16,-1 24-16,25-24 0,0 25 16,-24 0-16,24-1 15,24 1 1,1 24-1,-1 0-15,0 0 0,25 0 16,0 0-16,0-25 0,24 25 16,0 0-16,1 0 15,23 0-15,1 0 0,0 0 16,24 0-16,0 0 16,-24 0-16,24-24 0,0 24 15,-24 0-15,-1 0 16,1 0-16,-25 0 0,1 0 15,-26 0-15,1 0 0,-24 0 16,-1 0-16,-24 24 16,0 1-1,-24-1 1,24 1-16,0-1 16,0 0-16,0 25 0,0-24 15,24 24-15,-24-1 16,24 1-16,1-24 0,-25 24 15,24-1-15,-24 1 0,0 0 16,25 0-16,-25 0 16,0 0-16,0-1 0,0 1 15,0-24-15,0 24 16,0-1-16,0 1 0,0-24 16,0 24-16,0-1 0,0-23 15,0 24-15,0-25 16,0 0-16,0 1 0,-25-1 15,25 1-15,-24-25 16,-1 0-16,1 24 0,-25-24 16,0 0-16,1-24 0,-1 24 15,-25-25-15,-23 25 16,23-24-16,-48 24 0,25 0 16,-25-25-16,24 25 0,-24 0 15,0 0-15,24 0 16,-24 0-16,24 0 0,0 0 15,25 25-15,0-25 16,0 0-16,-1 24 0,26-24 16,-1 0-16,24 25 15,1-25-15,-1 0 0,1 0 16,0 0-16,24-25 31,24 25-15,-24-24-16,24-1 15,-24 1-15</inkml:trace>
  <inkml:trace contextRef="#ctx0" brushRef="#br0" timeOffset="3648">5495 2247 0,'0'-24'16,"25"24"-16,-1 0 15,0-25-15,1 25 16,-1 0-16,1 0 15,-1 0-15,1 0 0,23-24 16,-23 24-16,24 0 16,-1 0-16,1-25 0,-24 25 15,-1 0-15,25 0 0,-25 0 16,-48 0 0,0 0-1,-1 0-15,-24 0 16,0 0-16,25 0 0,-25 0 15,25 0-15,-1 0 0,1 25 16,0-1 0,24 1-1,24-1 1,-24 0-16,24 1 0,-24-1 16,0 1-16,25 24 0,-25-25 15,0 0-15,24 1 16,-24 24-16,0-25 0,0 1 15,0-1-15,0 0 16,25-24-16,-25 25 0</inkml:trace>
  <inkml:trace contextRef="#ctx0" brushRef="#br0" timeOffset="4094">6106 2394 0,'0'-25'16,"0"1"0,0-1-16,0 1 15,24 0-15,-24-1 16,25 25-16,-1-24 0,0 24 16,1-25-16,-1 25 15,1 0-15,-1 0 0,1 0 16,-1 25-16,-24-1 15,0 1 1,0-1-16,0 0 0,-24 1 16,24 24-16,-25-25 15,1 0-15,-1 1 0,1-1 16,-1 1-16,1-25 0,0 24 16,-1 1-16,1-25 15,24 24-15,-25-24 0,50 0 31,-1 0-31,25 0 16,-25 0-16,25 0 16,25 0-16,-26 0 0,1 0 15,24 0-15,-24 0 0,0-24 16,-24 24-16,-1 0 16,0 0-16,-24-25 15,-24 25-15</inkml:trace>
  <inkml:trace contextRef="#ctx0" brushRef="#br0" timeOffset="4855">3517 733 0,'0'-25'15,"24"25"1,-24 25-16,0-1 16,0 1-1,0-1-15,-24 1 16,24-1-16,0 0 16,-25-24-16,25 25 0,0-1 15,-24 1-15,24-1 16,24-24 15,1 0-15,-1 0-16,1 0 15,24-24-15,-25 24 0,0 0 16,1 0-16,24 0 16,-25 0-16,1 0 0,-1 0 15,0 0-15,1 0 16</inkml:trace>
  <inkml:trace contextRef="#ctx0" brushRef="#br0" timeOffset="5135">3615 953 0,'0'-25'0,"0"1"15,24-1 1,0 25-1,-24-24-15,49 0 0,-24 24 16,-1-25-16,25 1 16,-25-1-16,25 1 0,0 24 15,0-25-15,0 1 16,0 0-16,-1 24 0,1-25 16,-24 25-16,-1-24 0,1 24 15</inkml:trace>
  <inkml:trace contextRef="#ctx0" brushRef="#br0" timeOffset="6918">4665 293 0,'0'-24'31,"0"-1"32,0 1-1,0 0-30,24 24-1,1-25-31,23 25 16,-23 0-16,24 0 0,0-24 15,-1 24-15,1-25 16,0 25-16,0 0 0,-25-24 15,25 24-15,-24-25 0,-1 25 16,-48 0 0,-1 0-1,1 0 1,-1 0-16,1 0 0,0 25 16,-1-1-16,25 1 15,0-1 1,0 1-16,0-1 0,0 0 15,0 1-15,25-1 0,-25 25 16,24-25-16,-24 1 16,0-1-16,0 25 0,24-24 15,-24-1-15,0 0 16,25 1-16,-25-1 0,0 1 16,0-1-1,-25-24 1,1 0-1,0-24 1,-1-1 0,1 1-16,-1 24 15,1-25-15,-1 25 0,1-24 16,0 24-16,-1 0 0,1 0 16,-1 0-1,25 24-15,0 1 16,0-1-1,0 1-15,25-1 0,-1 1 16,1-25-16,-1 24 16,0-24-16,1 0 15,-1 0-15</inkml:trace>
  <inkml:trace contextRef="#ctx0" brushRef="#br0" timeOffset="7356">5422 391 0,'24'-25'0,"-24"1"16,0 0-1,-24 48 32,-1 0-47,1 1 16,24-1-1,-24-24-15,24 25 0,0-1 16,0 1 0,24-1-16,0-24 15,1 24-15,-1-24 16,1 0-16,-1 0 16,1-24-16,-1 24 0,0-24 15,-24-1 1,0 1-16,0-1 15,0 1-15,-24-1 0,24 1 16,-24 0-16,-1-1 16,1 25-16,-1 0 15,1 0-15,-1 0 16,25 25-16,-24-25 16,24 24-16,24 0 15,1-24 1</inkml:trace>
  <inkml:trace contextRef="#ctx0" brushRef="#br0" timeOffset="7608">5666 318 0,'25'0'16,"-1"-25"-1,-24 1 1,0 48 15,0 1-15,0-1-16,0 1 15,24-1 1,-24 0-16,0 1 0,0-1 16,25 1-16,-25-1 15,24-24 1</inkml:trace>
  <inkml:trace contextRef="#ctx0" brushRef="#br0" timeOffset="7777">5739 25 0,'-24'-25'15,"0"25"-15,-1 0 0,25 25 47,25-25-47,-1 24 16</inkml:trace>
  <inkml:trace contextRef="#ctx0" brushRef="#br0" timeOffset="8250">5959 196 0,'25'24'79,"-1"0"-79,-24 1 15,24-25-15,-24 24 16,0 1-16,25-1 0,-25 0 15,0 1-15,0-1 0,0 1 16,0-1 0,-25-24 15,25-24-31,0-1 16,0 1-16,25-1 15,-25 1 1,24 0-16,1-1 0,-1 1 15,1-1-15,-25 1 16,24 24-16,0 0 0,1 0 16,-1 0-16,1 24 15,-25 1-15,24-25 16,-24 24-16,0 1 0,25-1 16,-25 0-16,0 1 15,24-1-15,-24 1 16</inkml:trace>
  <inkml:trace contextRef="#ctx0" brushRef="#br0" timeOffset="8633">6643 98 0,'24'-25'16,"-24"1"-16,0 0 15,0-1-15,-24 25 32,0 0-32,-1 0 15,1 25-15,-1-25 0,1 24 16,0-24-16,-1 24 16,25 1-16,0-1 15,25 1-15,-1-25 0,0 24 16,25-24-16,-24 25 15,23-1-15,-23-24 0,24 24 16,-25-24-16,25 25 0,-25-25 16,-24 24-16,25 1 15,-25-1-15,0 0 16,-25 1 0,1-25-16,0 24 0,-1-24 15,1 0-15,-25 0 0,24 25 16,1-25-16,0 0 15,-1 0-15,1-25 0</inkml:trace>
  <inkml:trace contextRef="#ctx0" brushRef="#br0" timeOffset="8957">6716 73 0,'0'-24'16,"-24"24"-16,-1 0 15,1 0-15,0 0 0,-1 24 16,1-24-16,-1 25 16,1-1-16,0 1 0,-1 24 15,1-25-15,24 0 16,-25 25-16,25-24 0,-24-1 16,24 1-16,0 23 15,0-23-15,0-1 16,0 1-16,0-1 0,0 0 15,0 1 17,0-50-1,0 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27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 1615 0,'0'-25'0,"-25"25"16,25-24 0,0 48 15,25-24-31,-25 25 16,0-1-16,0 25 15,24-24-15,-24-1 16,0 25-16,0-25 0,25 25 15,-25-24-15,0 23 0,0-23 16,24-1-16,-24 1 16</inkml:trace>
  <inkml:trace contextRef="#ctx0" brushRef="#br0" timeOffset="361">201 1664 0,'0'-25'0,"0"-24"0,0 25 16,0 0 0,25 24-1,-1 24-15,0 0 16,1 1-16,-1-1 0,1 1 16,24-1-16,-25 1 15,25 23-15,-25-23 0,25-1 16,-24-24-16,-1 25 0,0-1 15,1-24-15,-1 0 16,1 0-16,-25-24 0,24-1 16,-24 1-16,0-1 15,0 1-15,0-25 16,0 0-16,-24 25 0,24-25 16,-25 0-16,25 25 15,0-1-15,0 1 0,-24-1 16,24 50 15,0-1-31,0 1 0,0-1 16</inkml:trace>
  <inkml:trace contextRef="#ctx0" brushRef="#br0" timeOffset="-17204">2718 443 0,'-25'0'0,"1"0"16,-1 0-1,50 0 16,-1 0-31,1-25 0,24 25 16,-1 0-16,1 0 16,25 0-16,-1-24 0,0 24 15,0 0-15,-24-25 0,25 25 16,-26 0-16,1 0 16,-24 0-16,-25-24 0</inkml:trace>
  <inkml:trace contextRef="#ctx0" brushRef="#br0" timeOffset="-16988">2814 418 0,'-24'0'16,"24"25"-16,0-1 16,24-24-1,-24 24-15,25 1 0,-25 24 16,24-25-16,1 25 15,-25-25-15,24 25 0,-24 0 16,0 0-16,0-25 16,25 25-16,-25-24 0,0-1 15,0 25-15</inkml:trace>
  <inkml:trace contextRef="#ctx0" brushRef="#br0" timeOffset="-16478">3547 882 0,'0'-24'0,"0"-25"16,25 24-16,-25 1 0,0-25 15,0 25-15,0-1 16,0 1-16,0 0 0,0-1 15,-25 25-15,1-24 16,-1 24-16,1 0 0,-1 24 16,1 1-16,-25-25 0,25 24 15,-1 25-15,1-25 16,0 1-16,-1-1 0,1 25 16,24-25-16,0 1 15,0-1-15,0 1 0,24-1 16,1 0-16,-1 1 15,0-25-15,1 0 0,24 0 16,-25 0-16,0 0 0,1 0 16,24-25-16,-25 25 15,-24-24-15,25 0 0,-1-1 16,-24 1-16,24-1 0,-24 1 16,0-1-16,25 1 15,-25 48 16,24-24-31,-24 25 16,0-1-16,25-24 0,-25 25 16,24-1-16,-24 1 15,25-1-15,-25 0 16,24-24-16</inkml:trace>
  <inkml:trace contextRef="#ctx0" brushRef="#br0" timeOffset="-16130">3791 784 0,'0'-24'0,"0"-25"0,-24 25 15,24-1-15,0 1 16,24 24-16,1 0 16,-1 0-16,25 24 15,-25-24-15,1 25 16,-1-1-16,1 1 0,-1-1 15,1 0-15,-1 1 0,-24-1 16,0 1-16,0-1 16,0 1-16,0-1 15,-24-24-15,-1 0 16,1 0 0,24-24-16,0-1 15,0 1-15,24-25 16,1 24-16,-25-23 0,24 23 15,25-24-15,-25 25 16,1-1-16,-1 1 0,25 0 16,-25 24-16,1 0 0</inkml:trace>
  <inkml:trace contextRef="#ctx0" brushRef="#br0" timeOffset="-15458">4646 736 0,'25'0'0,"-25"-25"15,24 25-15,-24-24 16,24 24-16,-24-25 16,0 1-1,-24 0-15,0-1 16,-1 25-16,1 0 15,-1 0-15,1 0 0,-1 0 16,1 25-16,0-25 0,-1 24 16,1 0-16,-1 1 15,1-1-15,24 1 0,0-1 16,0 0-16,0 1 16,0-1-16,24 1 0,1-25 15,-1 24-15,1-24 0,-1 0 16,25 0-16,-25 0 15,25-24-15,-24 24 0,23-25 16,-23 1-16,-1 24 0,1-25 16,-1 1-16,-24 0 15,25-1-15,-25 1 0,0-1 16,-25 25 0,25 25-1,0-1-15,0 1 0,-24 23 16,24-23-16,0 24 15,0 24-15,0-24 0,24 0 16,-24 0-16,25 24 16,-25-49-16,0 25 0,24 0 15,-24-25-15,0 1 0,-24-1 16,24 1-16,-25-25 16,1 0-16,-1 0 0,-24 0 15,25-25-15,0 1 16,-1-1-16,1-24 0,-1 25 15,1-25-15,24 25 0,0-25 16,0 25-16,24-1 16,1 1-16,-1 24 0,1-25 15,23 25-15,-23-24 16,24 24-16,-25 0 0,1 0 16,-1 0-16,0-25 0</inkml:trace>
  <inkml:trace contextRef="#ctx0" brushRef="#br0" timeOffset="-14948">5232 760 0,'-24'0'0,"-1"0"16,1 0-1,24-24-15,-24 24 0,-1 0 16,50 24 31,-1-24-32,0 0 1,1 0 0,-1 0-16,1 0 15,-1 0-15,-24-24 0,25 24 16,-25-25-16,24 1 0,-24-1 15,0 1 1,-24 0-16,-1-1 16,1 1-16,-1 24 15,1-25-15,-1 25 0,1 0 16,0 0-16,-1 0 0,1 0 16,24 25-16,-25-1 15,25 1-15,-24-1 0,24 0 16,0 25-16,24-24 15,-24 23-15,25-23 0,-1 24 16,1-25-16,-1 25 0,0-25 16,25-24-16,0 25 15,-24-25-15,23 0 0,1 0 16,25-25-16,-26 1 16,-23 0-16,24-25 0,-25 24 15,1-48-15</inkml:trace>
  <inkml:trace contextRef="#ctx0" brushRef="#br0" timeOffset="-14727">5672 467 0,'0'-49'0,"0"0"16,-24 25-16,24-1 16,-25 1-16,25 0 0,-24 24 15,-1 0-15,25 24 16,0 0 0,0 1-16,0-1 15,0 1-15,0 24 0,25-25 16,-25 25-16,24-25 15,1 25-15,-25 0 0,24 0 16,-24 0-16,24-25 16,-24 25-16,0-25 0,25 1 15,-25-1-15</inkml:trace>
  <inkml:trace contextRef="#ctx0" brushRef="#br0" timeOffset="-14535">5550 662 0,'-25'-24'16,"25"-1"-16,0 1 16,0 0-16,25 24 0,-25-25 15,24 25-15,1 0 16,-1 0-16,1-24 0,-1 24 16,0 0-16,25 0 0,-24 0 15,-1 0-15,1 0 16,-1-25-16,0 25 15</inkml:trace>
  <inkml:trace contextRef="#ctx0" brushRef="#br0" timeOffset="-13605">6453 443 0,'25'-25'0,"-25"1"15,24 24 1,-24-25-16,0 1 16,0-1-16,0 1 15,0 0 1,0-1-16,-24 1 0,-1-1 15,-23 25-15,23-24 16,1 24-16,-25 0 16,0 24-16,25-24 0,-25 25 15,24-1-15,1 1 16,0-1-16,-1 0 0,25 25 16,0-24-16,0-1 0,0 1 15,25-1-15,-1 0 16,0 25-16,1-24 0,24-1 15,-25 1-15,1-25 16,23 24-16,-23-24 0,24 24 16,-25-24-16,25 25 0,-25-25 15,1 24-15,-1 1 16,1-25-16,-1 24 0,-24 0 16,24-24-16,-24 25 0,25-25 15,-25 24-15,0 1 16,0-1-16,-25 1 15,25-1-15,-24-24 16,24 24-16,-24 1 0,-1-25 16,1 0-16,-1 0 0,1 24 15,-1-24-15,1 0 16,0-24-16,-1 24 0,-24-25 16,25 25-16,0-24 15,-1 24-15,25-24 0,-24 24 16,-1-25-1</inkml:trace>
  <inkml:trace contextRef="#ctx0" brushRef="#br0" timeOffset="-12968">6942 662 0,'0'-24'15,"24"24"1,-24-25-16,25 25 0,-25-24 15,24 24-15,-24-24 0,-24 24 32,-1 0-32,1 24 15,0 0-15,24 1 16,-25-1-16,1 25 0,24-24 16,-25 23-16,25-23 0,0 24 15,0-25-15,0 1 16,25-1-16,-25 0 0,24 1 15,1-1-15,23-24 16,-23 0-16,24 0 0,-25 0 16,25-24-16,-25 24 0,1-25 15,24 1-15,-49 0 16,24-1-16,-24-24 0,0 25 16,-24-25-16,24 25 15,-25-25-15,1 24 0,-1-24 16,-24 25-16,25 24 0,0-24 15,-1 24-15,1 0 16,-1 24-16,25 0 16,-24-24-16,24 25 15,0-1-15,0 1 0,24-1 16,1-24-16,-1 0 16</inkml:trace>
  <inkml:trace contextRef="#ctx0" brushRef="#br0" timeOffset="-12721">7333 418 0,'0'-24'15,"0"-1"-15,0 1 0,0-1 16,0 50 0,0-1-1,0 1-15,0 24 16,24-25-16,-24 25 15,25 0-15,-1 0 0,-24-1 16,24-23-16,1 24 0,-1-1 16,-24-23-16,25 24 15,-25-25-15,24 1 0,-24-1 16,0 0-16,25-24 16</inkml:trace>
  <inkml:trace contextRef="#ctx0" brushRef="#br0" timeOffset="-12147">7943 760 0,'25'0'0,"-1"-24"16,1-1 0,-25 1-16,24-1 0,-24 1 15,0 0-15,0-1 16,0 1-16,0-1 15,-24 1-15,-25 24 0,24 0 16,1 0-16,-25 0 16,25 0-16,-25 24 0,24 1 15,1-25-15,0 24 16,-1 1-16,25 23 0,0-23 16,0-1-16,0 1 0,0-1 15,25 0-15,-1 1 16,0-25-16,25 24 0,0 1 15,-25-25-15,25 0 16,0 0-16,0 0 0,-25 0 16,25-25-16,-24 25 0,-1-24 15,1-1-15,-1-23 16,-24 23-16,0-24 0,0 1 16,0-1-16,0 0 15,-24-24-15,-1 24 0,1 0 16,24 0-16,-25 25 0,1-25 15,-1 24-15,1 25 16,0 0-16,24 25 16,-25-25-16,25 49 0,0-25 15,0 25-15,25-25 16,-25 25-16,24 0 0,0 0 16,1 0-16,-1 0 15,1-1-15,-1 1 0,1 0 16,-1 0-16,25 0 0,-25-25 15,-24 1-15,25-1 16,-1 0-16,-24 1 0</inkml:trace>
  <inkml:trace contextRef="#ctx0" brushRef="#br0" timeOffset="-11040">3010 1932 0,'-25'0'16,"1"0"-16,0 0 0,-1 0 15,1 0-15,48-24 47,1 24-47,23 0 16,1-25-16,0 25 0,0 0 15,24-24-15,0 24 0,1-24 16,-1 24-16,0 0 16,-24-25-16,0 25 0,-25 0 15,-48 0 1,-25 0-16,0 0 16,0 25-16,-24-25 0,24 0 15,0 24-15,1-24 16,-1 0-16,24 24 0,1-24 15,24 25 1,0-1-16,24 1 16,-24-1-16,25 1 0,-1-1 15,1 0-15,-1 25 16,-24-24-16,24 24 0,1-25 16,-25 25-16,24-25 15,-24 25-15,0-24 0,25-1 16,-25 0-16,0 1 0,0-1 15,24-24-15</inkml:trace>
  <inkml:trace contextRef="#ctx0" brushRef="#br0" timeOffset="-10566">3889 2323 0,'49'-24'0,"-49"-1"16,24 1-16,1-1 0,-25 1 15,0-25-15,0 25 16,0-1-16,-25 1 16,1-1-16,0 25 15,-1 0-15,1 0 0,-1 0 16,1 0-16,-25 25 0,25-25 16,-1 24-16,1 1 15,24-1-15,-25 1 0,25-1 16,0 0-16,0 25 15,25-24-15,-25-1 0,24 1 16,1-1-16,-25 0 0,24 1 16,0-25-16,1 0 15,-1 0-15,25 0 0,-24 0 16,-1-25-16,0 1 16,1 0-16,-1-1 15,-24 1-15,25-25 16,-25 24-16,24 1 0,-24 0 15,0-1-15,24 1 0,1 24 32,-25 24-32,24 1 15,1-1-15,-25 0 0,24 25 16,1-24-16,-1-1 16,-24 1-16,24-1 0,1 0 15,-1-24-15,1 25 16</inkml:trace>
  <inkml:trace contextRef="#ctx0" brushRef="#br0" timeOffset="-10242">4402 2274 0,'0'-24'15,"0"-1"-15,-24-23 16,24 23-16,0 1 0,0-1 16,0 1-16,24 24 0,-24-25 15,24 25-15,1 0 16,-1 25-16,1-1 0,-1 1 15,1-1-15,-1 1 16,0-1-16,1 0 0,-1 25 16,1-24-16,-25-1 15,0 1-15,-25-25 32,1-25-17,24 1-15,0-1 0,0 1 16,24-1-16,-24-23 0,25 23 15,-1 1-15,0-1 16,1 1-16,-1 24 0,1 0 16,-1 0-16,1 0 15</inkml:trace>
  <inkml:trace contextRef="#ctx0" brushRef="#br0" timeOffset="-10033">5184 2299 0,'24'0'47,"0"0"-16,1 0-15</inkml:trace>
  <inkml:trace contextRef="#ctx0" brushRef="#br0" timeOffset="-8646">5965 1835 0,'-24'-25'0,"24"1"16,0-1-1,0 50 17,0-1-17,0 1 1,0-1 31,0-48 46,0-1-46,0 1-15,24 48 14,-24 1-30,24-1-16,1 0 0,-25 25 16,24 0-16,1-24 15,-1 48-15,1-24 0,-1 0 16,-24-1-16,24 1 0,1 0 16,-1 0-16,1-25 15,-25 1-15,24-25 0,1 0 16,-1-25-1,-24 1-15,24 0 16,1-25-16,-25 0 0,24 0 16,-24 0-16,25-24 15,-25 24-15,0 0 0,0 0 16,0 0-16,0 1 0,0 23 16,0 1-16,0-1 15,0 50 1,0-1-16,0 1 15,0-1 1,0 0-16</inkml:trace>
  <inkml:trace contextRef="#ctx0" brushRef="#br0" timeOffset="-7248">6673 2128 0,'25'0'0,"-1"0"16,1 0-16,-25-25 16,24 1-1,0-1-15,-24 1 16,0 0-16,0-1 16,0 1-16,-24-1 15,0 25-15,-1 0 16,1 25-16,-1-25 15,1 24-15,-1 1 0,1-1 16,24 0-16,0 1 16,0-1-16,0 25 0,0-24 15,0 23-15,0-23 0,24-1 16,1 25-16,-25-24 16,24-1-16,1-24 0,-25 24 15,24-24-15,1 0 16,-1-24-16,0 24 0,1-24 15,-25-1-15,24 1 0,-24-25 16,25 24-16,-25-23 16,0 23-16,0 1 0,0-25 15,0 24-15,0 1 16,0 48 0,0 1-1,24-1 1,-24 1-16,0-1 0,25 25 15,-25-25-15,24 1 0,0-1 16,1 1-16,-1-25 16,1 24-16,23-24 0,-23 0 15,-1 0-15,1-24 16,24-1-16,-25 1 16,0-1-16,1 1 0,-1-25 15,-24 25-15,25-25 0,-25 0 16,0-24-16,-25 24 0,25 0 15,-24-24-15,-1 24 16,25 0-16,-24 25 0,24-25 16,-24 49-16,24 24 15,0 1 1,0-1-16,0 25 0,0 0 16,0 24-16,24-24 15,0 0-15,-24 0 0,25-1 16,-1 1-16,1-24 0,-25 24 15,24-25-15,1-24 16,-1 24-16,0-24 0,1 0 16,-1 0-1,1-24-15,-1 0 0,1-1 16,-1 1-16,0-25 0,-24 24 16,0-23-16,25 23 15,-25 1-15,0-1 0,0 1 16,0-1-16,0 1 15,0 48 17,0 1-17,0-1-15,0 1 0,0-1 16,0 1-16,0-1 16,24 0-16,-24 1 0,25-1 15,-25 1-15,24-1 0,1 1 16,-1-25-16,-24 24 15,24-24-15,1 0 0,-1-24 16,1 24-16,-1-25 16,0 25-16,1-24 0,-1-1 15,1 1-15,-1-1 0,-24 1 16,0 0-16,0-1 16,0 1-16,0-1 0,0 1 15,-24 24 1,24 24-16,0 1 15,0-1-15,0 1 16,0-1-16,0 0 16,24 1-16,1-1 0,-25 1 15,24-1-15,0-24 16,1 25-16,-1-25 0,1 0 16,24 0-16,-25 0 0,0 0 15,25-25-15,-24 1 16,23-1-16,-23 1 0,-1-1 15,1 1-15,-1-25 16,1 25-16,-1-25 0,-24 24 16,0 1-16,0 0 0,-24-1 15,-1 1-15,1 24 16,-1 0-16,-24 24 0,25 1 16,0-1-16,-1 0 15,1 25-15,-1-24 0,25-1 16,0 25-16,0-25 0,25 1 15,-1-1-15,25 1 16,0-1-16,0 1 0,0-25 16,-1 0-16,1-25 15,-24 1-15</inkml:trace>
  <inkml:trace contextRef="#ctx0" brushRef="#br0" timeOffset="-6300">3132 3324 0,'-24'0'0,"-1"-24"0,1 24 15,-1-24-15,50-1 31,24 25-31,-25-24 16,49 24-16,-24 0 0,49-25 16,-25 25-16,25-24 15,-1 24-15,1 0 0,0-25 16,-25 25-16,0 0 0,-24 0 16,-24 0-16,-50 0 15,-48 0 1,24 0-1</inkml:trace>
  <inkml:trace contextRef="#ctx0" brushRef="#br0" timeOffset="-6132">3718 3178 0,'-49'0'0,"0"24"0,1-24 16,23 0-16,25 25 15,-24-25-15,24 24 0,0 1 16,0-1-16,24 0 16,-24 25-16,25 0 0,-25 0 15,24 0-15,-24 0 0,24 0 16,-24-1-16,0 1 15,0 0-15,25 0 0,-25 0 16,0-25-16,24 25 16,-24-25-16,25-24 0</inkml:trace>
  <inkml:trace contextRef="#ctx0" brushRef="#br0" timeOffset="-5688">4207 3740 0,'24'-25'0,"0"1"0,-24-25 16,25 25-16,-25-1 16,0 1-16,0-1 0,0 1 15,-25 24-15,1 0 16,0 0-16,-25 24 16,24 1-16,1-1 0,-25 1 15,25-1-15,-1 25 16,1-25-16,24 1 0,0-1 15,0 0-15,0 1 16,0-1-16,24 1 16,1-25-16,-1 0 0,0 0 15,1-25-15,-1 25 16,1-24-16,-1 24 0,1-25 16,-1 1-16,0 0 15,1-1-15,-1 1 16,1-1-16,-25 1 0,24 24 15,-24-24-15,25 24 16,-25 24-16,24 0 16,-24 1-16,0-1 15,24 1-15,-24 23 16,25-23-16,-1-1 0,-24 1 16,25-1-16,-1 1 15,1-25-15,-25 24 0,24-24 16</inkml:trace>
  <inkml:trace contextRef="#ctx0" brushRef="#br0" timeOffset="-5352">4671 3691 0,'0'-25'0,"-25"1"16,25-25-16,0 25 16,-24-1-16,24 1 0,0-1 15,24 25-15,1 0 16,-25 25-16,48-1 15,-23 1-15,-1-1 0,1 1 16,24-1-16,-25 0 0,-24 1 16,24-1-16,1 1 15,-25-1-15,0 0 16,-25-24 0,1-24-1,24 0-15,0-25 16,0 24-16,0 1 15,0-25-15,24 25 0,-24-1 16,25-24-16,-1 25 0,1 0 16,-1 24-1,1 0-15,-1 0 0,-24 24 16,24-24-16</inkml:trace>
  <inkml:trace contextRef="#ctx0" brushRef="#br0" timeOffset="-5106">5330 3642 0,'0'24'15</inkml:trace>
  <inkml:trace contextRef="#ctx0" brushRef="#br0" timeOffset="-3815">6087 3251 0,'0'-24'16,"0"-1"-1,0 1 1,0 0-16,0-1 16,-24 25-16,24-24 15,-25 24-15,1 0 0,-1 0 16,1 24-16,0 1 16,-1-1-16,1 0 0,24 25 15,-25-24-15,25 23 0,0 1 16,0-24-16,0 24 15,0-1-15,25 1 0,-1-24 16,1 24-16,-1-25 16,0 0-16,1 1 0,24-1 15,-25-24-15,25 0 0,0 0 16,-25 0-16,25 0 16,0-24-16,0 24 0,-25-25 15,1 1-15,-1-25 16,0 25-16,1-1 0,-25-24 15,0 25-15,0-25 0,0 25 16,-25-25-16,25 24 16,-24 1-16,24 0 15,-24 24-15,24 24 32,0 0-32,0 1 0,0-1 15,24 1-15,-24-1 16,0 25-16,0-25 0,24 1 15,-24-1-15,25 1 0,-25-1 16,24 1-16,-24-1 16,25 0-16,-1-24 0,1 0 15,-1 0-15,0 0 16,1 0-16,-1 0 0,1 0 16,-1-24-16,1 0 15,-1-1-15,0 1 0,-24-1 16,25 1-16,-25-25 0,24 25 15,-24-1-15,0 1 16,25-1-16,-25 1 16,0 48-1,0 1 1,0-1 0,0 1-16,0-1 15,0 0-15,0 1 0,0-1 16,24 1-16,-24-1 15,25 1-15,-25-1 0,24-24 16,0 0-16,1 0 0,24 0 16,-25 0-16,1 0 15,23-24-15,-23-1 0,-1 25 16,25-49-16,-25 25 0,1-1 16,-25-23-16,24 23 15,-24-24-15,0 25 0,0-1 16,-24-23-16,-1 48 15,1-25-15,0 25 0,-1 0 16,1 0-16,-1 0 0,1 25 16,0-25-16,24 24 15,0 0-15,0 1 0,0-1 16,24-24-16,0 25 16,25-1-16,-24 1 0,-1-1 15,25 0-15,-25 1 0,25 24 16,-24-25-16,-1 1 15,0-1-15,-24 0 0,25-24 16,-25 25-16,0-1 0,-25 1 16,1-25-1,0 0-15,-1 0 16,1 0-16,24-25 16,-25 25-16,25-24 0,0-1 15,0 1-15,0-25 16</inkml:trace>
  <inkml:trace contextRef="#ctx0" brushRef="#br0" timeOffset="-3600">7504 3251 0,'24'-49'16,"1"1"-16,-1 23 0,0 1 15,-24-1-15,25 1 16,-25 48 0,24 1-16,-24-1 15,0 1-15,0 23 16,25-23-16,-25 24 0,24-1 15,-24 1-15,25 0 16,-1 0-16,-24 0 0,24 0 16,-24-25-16,0 25 0,25-25 15,-25 1 1</inkml:trace>
  <inkml:trace contextRef="#ctx0" brushRef="#br0" timeOffset="-3138">7723 3594 0,'0'-24'15,"-24"-1"-15,24 1 16,0-1-16,0 1 0,0 0 16,24 24-1,1-25 1,24 25-16,-25 0 16,25 0-16,0 0 15,0 0-15,0 0 0,-1-24 16,1 24-16,0 0 0,0 0 15,-25-25-15,1 25 16,-1 0-16,-24-24 0,-24 24 16,-1 0-1,-23 0-15,23 0 0,1 0 16,-25 0-16,24 0 0,1 24 16,0-24-16,-1 25 15,25-1-15,0 1 0,0 23 16,0-23-16,0-1 15,25 1-15,-1-1 0,0 1 16,1-1-16,-1-24 16,25 0-16,-24 0 0,23 0 15,-23 0-15,-1-24 0,25-1 16,-24 1-16,-1-1 16,-24 1-16,24-1 0,-24 1 15,0-25-15,0 25 0,-24 24 16,0-25-16,-1 1 15,1 24-15,-1 0 0,-24 0 16,25 0-16,0 24 16,-1-24-16</inkml:trace>
  <inkml:trace contextRef="#ctx0" brushRef="#br0" timeOffset="-2976">8627 3495 0,'25'0'0,"-1"0"0,0 0 16,1 25-16,-1-25 31,-48 0-15</inkml:trace>
  <inkml:trace contextRef="#ctx0" brushRef="#br0" timeOffset="-486">1984 149 0,'0'-24'16,"24"24"-16,-24-24 15,0-1-15,0 1 16,-24 24-16,24-25 16,-24 25-16,24-24 15,-25 24-15,1 0 0,-1 0 16,1 0-16,-25 0 0,25 0 16,-1 0-16,-24 0 15,25 0-15,0 24 0,-1-24 16,25 25-16,-24-1 15,24 1-15,0-1 0,0 0 16,24 25-16,-24-24 0,25 24 16,-25-1-16,24 1 15,-24 25-15,24-26 0,-24 26 16,0-1-16,0 0 16,0 0-16,0 25 0,0-25 15,0 25-15,0-25 0,0 1 16,0 23-16,0-23 15,0-1-15,0 0 0,25 0 16,-25 1-16,0-1 16,24 0-16,-24-24 0,0 24 15,0 1-15,0-26 0,0 26 16,0-25-16,0 24 16,0-24-16,0 0 0,0-1 15,0 1-15,0 0 16,-24-25-16,24 25 0,0-24 15,0-1-15,0 1 0,0 23 16,0-23-16,-25-1 16,25 1-16,0 24 0,0-25 15,0 0-15,0 25 16,-24-24-16,24-1 0,0 25 16,0-25-16,0 1 0,0-1 15,0 1 1,0-1-16,24-24 15,-24 25-15,0-1 16,25-24 0,-1 0-1,1 0-15,-1 0 16,25 0-16,0 0 0,0 0 16,-1-24-16,1 24 15,0 0-15,24-25 0,-24 25 16,0 0-16,0 0 0,-25 0 15,25 0-15,-24 0 16,-1 0-16,1 0 0,-25-24 16,-25 24-1,1-25-15,-1 25 16</inkml:trace>
  <inkml:trace contextRef="#ctx0" brushRef="#br0" timeOffset="1199">836 1664 0,'0'24'15,"25"-24"1,-1 0 0,0 0-1,1 0 1,-1 0 0,1 0-16,-1 0 15,-24-24 1,0-1-1,0 1-15,0-1 16,0 1 0,0 0-16,0-1 15,-24 1 1,-1 24-16,1 0 16,-1 0-16,1 24 15,24 1-15,0-1 16,0 0-16,0 1 0,0-1 15,0 25-15,0-24 0,24-1 16,-24 0-16,25 1 16,-1-25-16,1 24 0,-1-24 15,1 0-15,-1 0 16,0 0-16,1-24 16,-1-1-16,1 25 0,-25-24 15,24 0-15,-24-1 16,25-24-16,-25 25 0,0-1 15,0 1-15,0 0 0,0-1 16,0 1-16,0-1 16,0 50-1,0-1 1,24 1-16,0-1 16,-24 0-16,25 25 15,-25-24-15,24-1 16,-24 1-16,25-25 15,-1 0 1,-24-25 0,25 1-1,-25-1-15,0 1 16,24 24-16,-24-25 16,24 50-1,-24-1 1,25-24-16,-25 25 15,24-1-15,1 1 16,-1-25-16,0 24 0,1-24 16,-1 0-16,1 0 15,-1-24-15,1 24 0,-1-25 16,0 1-16,-24-1 0,25 1 16,-25-1-16,0-23 15,-25 23-15,-23 1 0,-1-1 16,-49 1-16,0 24 15</inkml:trace>
  <inkml:trace contextRef="#ctx0" brushRef="#br0" timeOffset="3156">79 3251 0,'-24'0'15,"24"25"17,24-1-32,-24 0 15,0 25-15,0-24 16,0 24-16,0 24 0,0-24 16,0 0-16,0 24 0,0 0 15,0 0-15,-24 1 16,24-26-16,0 26 0,0-1 15,-25 0-15,25-24 0,0 24 16,0-24-16,-24 0 16,24 0-16,0-25 0,0 25 15,0-24-15,0 23 16,0-23-16,0-1 16,24-24 15,-24-24-31,25 24 15,-1-25-15,1 1 16,-1 24-16,25-24 0,-25 24 16,25-25-16,0 25 0,0 0 15,0 0-15,24-24 16,-24 24-16,24 0 0,-24 0 16,24 0-16,0 0 15,-24 0-15,0 0 0,0 0 16,-25 0-16,1 0 0,-1 0 15,1 0-15,-25-25 32,0 1-17,0-1 1,0 1 0,0 0-16,0-1 15,0-24-15,0 25 0,0-25 16,0 0-16,24 0 15,-24-24-15,0 24 0,0-24 16,0 0-16,0 24 0,0-24 16,0 24-16,0 0 15,0 0-15,0 25 0,0-25 16,0 24-16,0 1 16,0 0-16,0-1 0,0 1 15,0-1-15,0 1 0,0-1 16,0 1-1,0 0 17,-24 24 15,-1 24-32,1-24 1,-1 0-16,-24 0 15,25 24-15,-25-24 0,0 0 16,0 0-16,1 0 16,-1 0-16,-24 0 0,24 0 15,0 0-15,-24 0 16,24 0-16,0 0 0,24 0 16,-23 0-16,23 0 0,1 0 15,48 0 32,1 25-31,-1-25-1,-24 24-15,0 1 16</inkml:trace>
  <inkml:trace contextRef="#ctx0" brushRef="#br0" timeOffset="4098">445 3862 0,'0'24'0,"0"1"15,0-1 1,25-24-16,-25 24 0,0 25 16,0-24-16,0 24 15,-25-1-15,25 1 0,-24 0 16,24 0-16,0 0 0,0 0 16,-24 24-16,24-24 15,0 0-15,0-1 0,0 1 16,0-24-16,0 24 15,0-25-15,0 25 0,0-25 16,0 1-16,0-1 0,0 1 16,0-1-1,24-24 1,0-24 0,1-1-1,-1 1-15,1 24 0,-1-25 16,1 1-16,-1-1 15,25 1-15,-25 24 0,25-24 16,-24 24-16,23-25 16,1 25-16,0 0 0,0 0 15,0 0-15,0 0 0,-1 0 16,26 0-16,-25 0 16,-1 0-16,1 0 0,0 0 15,0 0-15,-25 0 16,1 0-16,-1 0 0,1 0 15,-1 0-15,-24-24 16,0-1 0,0 1-1,0-1 1,0 1-16,0 0 0,0-1 16,0-24-16,0 25 15,0-25-15,-24 25 16,24-25-16,-25 0 0,1 0 15,-1 0-15,25 0 16,-24 1-16,-1-1 0,1 24 16,24-24-16,-24 25 0,24 0 15,-25-25-15,25 24 16,-24 1-16,24 0 16,-25-1-1,25 1-15,0-1 16,0 1 31,-24 24-47,0 0 15,-1 0-15,1 0 16,-1 24-16,-24-24 0,25 0 16,-25 0-16,0 0 15,0 0-15,1 0 0,-1 0 16,0 0-16,25 0 0,-25 0 15,24 0-15,1 0 16,-1 0-16</inkml:trace>
  <inkml:trace contextRef="#ctx0" brushRef="#br0" timeOffset="4549">397 4521 0,'0'25'0,"0"-1"16,0 0 0,0 1-1,0-1 1,0 1-16,24-25 0,-24 24 15,24 1-15,1-1 0,-25 0 16,24-24-16,1 25 16,-1-1-16,1-24 0,-1 25 15,0-25-15,1 24 16,-1-24-16,-24-24 31</inkml:trace>
  <inkml:trace contextRef="#ctx0" brushRef="#br0" timeOffset="5093">201 4448 0,'0'24'31,"25"-24"0,-25 25-15,24-1-16,0 1 15,1-1-15,-25 0 16,24-24-16,25 25 16,-24-1-16,-1 1 0,0-25 15,25 24-15,-24-24 0,-1 25 16,1-25-1</inkml:trace>
  <inkml:trace contextRef="#ctx0" brushRef="#br0" timeOffset="5574">1032 4350 0,'24'0'31,"0"0"-31,1 0 15,-1 0 1,1 25-16,-1-25 0,1 24 16,-1-24-16,25 25 0,0-1 15,0 0-15,-1 1 16,1-1-16,24-24 0,-24 25 16,0-1-16,-24-24 15,-1 24-15,0-24 0,-48-24 16</inkml:trace>
  <inkml:trace contextRef="#ctx0" brushRef="#br0" timeOffset="6036">470 3495 0,'-25'25'0,"25"-1"32,25-24-17,-1 0 1,1 25-16,-1-25 0,1 24 15,-1-24-15,25 25 0,-25-1 16,25-24-16,-24 24 16,23 1-16,-23-1 0,-1 1 15,1-25-15,-25 24 0,24 1 16,-24-1 0,24-24-16</inkml:trace>
  <inkml:trace contextRef="#ctx0" brushRef="#br0" timeOffset="6288">1129 3471 0,'25'0'16,"-1"0"-16,1 0 15,-1 0 1,0 24-16,1-24 0,-1 25 16,1-1-16,-1 1 0,-24-1 15,24 1-15,-24 23 16,25-23-16,-25-1 0,0 1 16,24-1-16</inkml:trace>
  <inkml:trace contextRef="#ctx0" brushRef="#br0" timeOffset="7200">445 2714 0,'-24'0'31,"24"24"-15,0 1-1,0-1-15,0 1 0,0-1 16,0 0-16,-24 1 16,24-1-16,0 1 0,0-1 15,0 1 1,0-50 15,24 25-15,-24-24-16,24-1 15,-24 1-15,25-1 16,-25 1-16,24-25 0,1 0 16,-25 0-16,24 1 0,1-1 15,-25 0-15,24 25 16,-24-25-16,24 24 0,1 25 16,-1 25-1,-24-1-15,25 1 16,-25 23-16,24-23 0,-24 24 15,25-1-15,-25-23 16,0 24-16,24-25 0,-24 1 16,0-1-16,0 0 15,24 1-15,-24-1 16,25-48 0,-25-1-1,0 1-15,24 0 16,-24-1-16,0 1 0,25-1 15,-25 1-15,24-1 16,-24-23-16,24 48 0,-24-25 16,25 25-16,-1 0 15,1 0-15,-25 25 16,24 23-16,-24-23 16,25 24-16,-25 0 0,24-1 15,-24 1-15,0-24 0,24 24 16,-24-25-16,0 0 15</inkml:trace>
  <inkml:trace contextRef="#ctx0" brushRef="#br0" timeOffset="7848">1129 2348 0,'-24'0'16,"-1"-25"-16,1 25 16,0-24-16,-1 24 15,-24 0-15,25 0 16,-1 0-16,1 0 16,-25 0-16,0 0 0,25 24 15,-25 1-15,25-25 16,-25 24-16,24 0 0,-23 1 15,23 24-15,1-25 0,-25 25 16,24 0-16,25 0 16,-24-25-16,0 49 0,24-24 15,0 0-15,0 0 16,0-25-16,0 25 0,24 0 16,0-25-16,1 25 0,-1-24 15,25-1-15,-24 25 16,23-25-16,-23 1 0,24-25 15,0 24-15,-1-24 0,1 25 16,0-25-16,0 0 16,0 0-16,0-25 0,-1 25 15,1-24-15,0-1 16,0 25-16,-25-24 0,25 0 16,-24-25-16,-1 24 15,0 1-15,1-25 0,-25 0 16,0 25-16,24-25 0,-24 0 15,0-24-15,0 24 16,0 0-16,-24 0 0,24 0 16,-25 0-16,1 25 0,24 0 15,-49-1-15,25 1 16,-25-1-16,0 1 0,0 24 16,-24-24-16,24 24 15,-24 0-15,24-25 0,0 25 16,-24 0-16,49 0 15,-25 0-15,24 0 0</inkml:trace>
  <inkml:trace contextRef="#ctx0" brushRef="#br0" timeOffset="57837">1129 2763 0,'-24'-25'31,"-1"25"0,1-24 1,48-1-1,1 25 0,-1-24-31,1 24 16,-1 0-16,1 0 31,-1 24-15,-24 1-1,24-25 1,-24 24 0,0 1-1,-24-25-15,24 24 0,-24 1 16,24-1-1,-25 0-15,25 1 16,-24-1-16,24 1 16,-25-25-16,25 24 15,-24 1 1,24-1 15,24-24-31,1 0 31,-1 0-31,1 0 16,-1 0-16,0 0 16,1 0-16,-1 0 0,1 0 15,-1 0-15,1 0 0,-1 0 16,0-24-16,1 24 16,-1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43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2517 0,'0'-25'0,"0"1"16,0-1 0,24 1-1,-24 48 1,-24 1 0,24-1-1,-25 25-15,1-25 0,-1 25 16,1-24-16,-25 24 15,25-1-15,-1 1 0,-23-24 16,23-1-16,1 25 0,-1-25 16,1 1-1,48-25 17,1 0-32,-1 0 15,1 24-15,-1-24 0,25 25 16,0-25-16,-1 24 15,26 0-15,-25-24 0,-1 25 16,1-1-16,0-24 16,0 25-16,-25-25 0,25 24 15,-24-24-15,-1 0 16</inkml:trace>
  <inkml:trace contextRef="#ctx0" brushRef="#br0" timeOffset="1612">244 2785 0,'24'0'47,"1"0"-32,-1 0 1,1-24-16,-1 24 0,1 0 16,23 0-16,26-25 0,-1 25 15,0-24-15,25 24 16,0-24-16,-1 24 0,25-25 15,25 1-15,24-1 16,0 1-16,24-1 0,1 1 16,24 0-16,24-1 0,-24 1 15,48-25-15,-24 25 16,1-1-16,23-24 0,1 25 16,-25-1-16,25 1 15,-25-25-15,0 25 0,1-1 16,-26 1-16,1-1 0,-24 1 15,-1 0-15,-24-1 16,-25 1-16,1-1 0,-25 1 16,0-1-16,0 25 15,-24-24-15,0 0 0,-25 24 16,0-25-16,25 1 0,-25 24 16,0-25-16,1 25 15,23-24-15,-23-1 0,23 25 16,1-24-16,24 0 15,-24 24-15,0-25 0,24 1 16,-25-1-16,26 1 0,-26 0 16,1 24-16,0-25 15,-25 1-15,0 24 0,-24-25 16,0 25-16,-25-24 16,1 24-16,-25-25 15,0 1 1,24 24 15,0 0-15,1 0-1,-1 0 1,-24-24 62,0-1-62,0 1-1,-24-1 1,24 1-16,-25-1 0,1 1 16,24-25-16,-24 25 0,24-25 15,-25 0-15,1 0 16,24 0-16,-25 1 0,1-1 15,24 0-15,0 0 0,-24 0 16,24 0-16,0 0 16,0 1-16,-25-1 0,25 0 15,0 0-15,0 0 16,0 25-16,0-1 0,0 1 16,0 0-16,0-1 15,0 1 1,25 24 46,-25 24-46,24-24-16,0 0 31,1 25-31,24-25 16,-25 0-16,0 0 0,25 0 15,0 0-15,24 0 16,-24 24-16,25-24 0,23 0 16,-23 0-16,23 0 15,1-24-15,0 24 0,-1 0 16,1-25-16,0 25 0,-1-24 16,-23 24-16,23 0 15,1-25-15,-25 25 0,25 0 16,-25 0-16,25-24 15,-25 24-15,1 0 0,-1 0 16,-24 0-16,24 0 0,-49 0 16,25 0-16,-24 0 15,-1 0-15,0 0 0,1 0 16,-1 0-16,1 0 16,-1 0-16,1 0 15,-1 0-15,0 0 16,25 0-16,-24 0 0,-1 0 15,25 0-15,-25 0 0,1 0 16,-1 0-16,1 0 16,-50 0 124</inkml:trace>
  <inkml:trace contextRef="#ctx0" brushRef="#br0" timeOffset="2146">11381 25 0,'0'-24'0,"-24"24"15,-1 0 1,50 0 15,-25 24-15,24-24-16,0 25 15,1-25-15,-1 24 16,25-24-16,-24 0 0,-1 25 16,25-25-16,-25 24 15,25-24-15,-25 25 0,1-25 16,-1 0-16,1 24 15,-1-24-15,1 0 0,-25 24 16,24-24-16,-24 25 31,-24-25-15,24 24-16,-25-24 16,25 25-16,-24-1 15,-1 1-15,1-1 16,-1 0-16,1 1 15,24-1-15,-24 1 0,-1-1 16,1 1-16,24-1 16,-25 0-1</inkml:trace>
  <inkml:trace contextRef="#ctx0" brushRef="#br0" timeOffset="4507">4860 2688 0,'-24'0'15,"24"-25"-15,-25 25 16,1 0-16,24 25 31,0-1-15,0 0-16,0 1 15,24-1-15,-24 25 0,0-24 16,25-1-16,-25 25 16,0-25-16,0 1 15,0-1-15,0 0 16,-25-24-1,25-24-15,-24 0 16,24-1-16,-25 1 0,25-1 16,-24-23-16,24 23 15,-25-24-15,25 0 0,-24 1 16,24-1-16,0 0 16,0 24-16,0-23 0,0-1 15,24 24-15,25 1 0,-24 24 16,24 0-16,-1 0 15,1 0-15,-24 0 0,24 24 16,-1 1-16,-23-1 16,-1 1-16,-24-1 0,0 25 15,0-25-15,0 1 0,-24-1 16,-1 1-16,1-1 16,0 0-16,-1 1 0,1-1 15,-1-24-15,1 25 16,-1-25-16,50 0 47,-1 0-47,25-25 0,-24 25 15,23 0-15,-23 0 16,24 0-16,0 25 0,-1-25 16,-23 24-16,-1 1 0,1-1 15,-1 0-15,-24 1 16,0-1-16,-24 1 0,-1-1 15,1 0-15,-1 1 16,1-1-16,-25 1 0,0-25 16,25 24-16,-1-24 0,1 0 15,0-24-15,-1 24 16,1-25-16,24 1 0</inkml:trace>
  <inkml:trace contextRef="#ctx0" brushRef="#br0" timeOffset="4765">5471 2419 0,'24'0'16,"-24"24"15,0 1-15,24-1-1,-24 1-15,25-1 0,-1 25 16,-24-25-16,25 25 0,-25-24 16,24 23-16,1 1 15,-25-24-15,24-1 0,-24 25 16,0-25-16,24 1 0</inkml:trace>
  <inkml:trace contextRef="#ctx0" brushRef="#br0" timeOffset="5172">6008 2785 0,'0'-24'0,"0"-1"32,0 1-17,24 24-15,1 0 16,-1 0-1,1-24-15,-1 24 16,0-25-16,1 1 16,-1 24-16,1-25 0,-1 1 15,1-1-15,-25 1 0,0 0 16,-25-1 0,1 1-16,-1 24 0,1-25 15,-1 25-15,-23 0 16,23 0-16,-24 25 0,25-1 15,0 1-15,-1-1 0,25 25 16,-24-25-16,24 1 16,0 24-16,24-25 0,1 25 15,-1-25-15,0 1 16,1-1-16,-1-24 0,25 25 16,0-25-16,-25 0 0,25 0 15,-24 0-15,23-25 16,1 1-16</inkml:trace>
  <inkml:trace contextRef="#ctx0" brushRef="#br0" timeOffset="5575">6472 2565 0,'-24'-24'16,"24"0"-16,-25-1 0,1 25 16,-1-24-16,25-1 15,25 25 1,-1 25-1,1-1-15,-1 1 16,0-1-16,1 0 0,-1 1 16,-24-1-16,25 25 0,-1-24 15,-24-1-15,0 0 16,24-24-16,-24 25 0,0-1 16,-24-24-1,24-24 1,0-1-1,0 1-15,0 0 0,0-25 16,0 24-16,24 1 0,1-25 16,-25 25-16,24-1 15,1 1-15,-1 24 0,1 0 16,-1 0-16,0 24 16,1-24-16,-1 25 0,1-1 15,-25 0-15,24 1 0,-24-1 16,25 1-16,-25-1 15,0 1-15,0-1 16</inkml:trace>
  <inkml:trace contextRef="#ctx0" brushRef="#br0" timeOffset="6105">7499 2419 0,'0'-25'16,"-25"1"0,1 24-16,-1 0 15,1 0-15,0 0 0,-1 0 16,1 0-16,-1 24 16,1-24-16,24 25 0,-25-1 15,25 1 1,0-1-16,0 1 0,0-1 15,0 0-15,25 1 0,-25-1 16,0 1-16,24-25 16,1 24-16,-1-24 0,-24 25 15,25-25-15,23 0 16,-23 0-16,-1-25 0,1 25 16,24-24-16,-25-1 0,0 1 15,1-1-15,-25 1 16,24-25-16,-24 25 0,0-25 15,-24 24-15,24-23 16,-25-1-16,1 24 0,0-23 16,-1 23-16,1-24 0,-1 25 15,25 48 17,25 1-32,-1-1 15,-24 1-15,25 23 0,-1-23 16,25 24-16,-25-1 0,1-23 15,-1 24-15,1-25 16,-1 1-16,0-1 0,-24 0 16,25 1-16,-25-1 15</inkml:trace>
  <inkml:trace contextRef="#ctx0" brushRef="#br0" timeOffset="6331">7962 2370 0,'0'-24'0,"-25"24"16,25-25-16,0 50 31,25-25-31,-25 24 16,24 1-16,-24-1 15,25 0-15,-25 1 0,0-1 16,0 1-16,24-1 15,-24 0-15,0 1 0</inkml:trace>
  <inkml:trace contextRef="#ctx0" brushRef="#br0" timeOffset="6505">7913 2126 0,'-25'-25'0,"1"1"16,24 48 15,24-24-31,-24 25 16</inkml:trace>
  <inkml:trace contextRef="#ctx0" brushRef="#br0" timeOffset="6918">8206 2272 0,'24'0'47,"1"0"-32,-1 0 1,-24 25-16,25-1 0,-25 1 15,24-1-15,-24 0 0,25 1 16,-25-1-16,0 1 16,0-1-16,0 1 15,0-50 17,0 1-17,0-1-15,24 1 16,0-25-16,1 25 0,-1-1 15,1-24-15,-1 25 16,1 0-16,-1-1 0,0 25 16,1 0-16,-1 0 0,1 25 15,-25-1 1,24 0-16,-24 1 0,24-1 16,-24 1-16,0 23 15,0-23-15,0-1 0</inkml:trace>
  <inkml:trace contextRef="#ctx0" brushRef="#br0" timeOffset="7645">9159 2175 0,'24'-25'16,"-24"-24"-16,0 25 15,-24 0-15,24-1 16,-25 25-16,1 0 16,-1 0-16,-24 0 0,25 0 15,0 25-15,-25-1 0,24-24 16,1 24-16,-1 1 16,25-1-16,-24 1 15,24-1-15,0 1 0,24-1 16,1 0-1,-25 1-15,24-25 0,1 24 16,-1-24-16,1 0 16,-1 25-16,0-25 0,25 0 15,-24-25-15,-1 25 0,1-24 16,-1 24-16,-24-25 16,24 1-16,-24 0 0,0-1 15,25 1-15,-25-1 16,0 1-16,0 48 47,0 1-47,0 24 0,24-25 15,-24 25-15,25 0 16,-1 0-16,0-1 0,1 1 16,24 24-16,0-24 0,-1 25 15,1-1-15,0-24 16,-24 24-16,23-24 0,-48 0 15,0-25-15,0 25 0,0-25 16,-48 1-16,-1-25 16,0 0-16,0 0 0,0-25 15,-24 1-15,24-1 16,0-23-16,0-1 0,25 0 16,0 0-16,-1 0 0,25 0 15,0 1-15,25-1 16,-1 0-16,0 0 0,1 25 15,-1-25-15,25 24 16,-25 25-16,1-24 0,-1 24 16,1-24-16,-1 24 15,1 0-15,-1 0 16,-48 0 0</inkml:trace>
  <inkml:trace contextRef="#ctx0" brushRef="#br0" timeOffset="51914">5178 3591 0,'0'-24'0,"-25"24"16,1 0-16,-1 0 31,1 0-31,-1 24 16,1 1-1,0 24-15,24-25 16,-25 25-16,25 0 0,0 24 16,0-24-16,0 24 0,0-24 15,25 24-15,-1-24 16,0 0-16,25 0 0,-24-1 16,24 1-16,-25-24 15,25-25-15,0 24 0</inkml:trace>
  <inkml:trace contextRef="#ctx0" brushRef="#br0" timeOffset="52458">5471 3860 0,'-25'0'0,"25"24"47,0 1-47,0-1 0,0 1 16,0-1-16,25 0 0,-25 1 15,24-1-15,-24 25 16,24-24-16,-24-1 0,0 0 15,0 1-15,0-1 16,0 1-16</inkml:trace>
  <inkml:trace contextRef="#ctx0" brushRef="#br0" timeOffset="52789">5446 4006 0,'-24'-48'0,"-1"23"0,25 1 16,-24-25-16,-1 24 0,1-23 16,24 23-16,0 1 0,-24-1 15,24-23-15,0 23 16,24 25-16,0-24 0,1-1 16,-1 25-16,1 0 15,-1 0-15,1 0 0,-1 25 16,25-1-16,-25 1 0,1-1 15,-1 0-15,1 1 16,-25 24-16,0-25 0,0 0 16,0 25-16,-25-24 15,1-1-15,-25 1 0,24-1 16,-23-24-16,23 24 0,1-24 16,-1 0-16,1 0 15,-1 0-15</inkml:trace>
  <inkml:trace contextRef="#ctx0" brushRef="#br0" timeOffset="53221">5910 3884 0,'-24'0'16,"-1"0"-16,1 0 16,24-24-16,0-1 15,24 25 1,1 0 0,-1 0-16,1 0 0,-25 25 15,24-25-15,0 24 16,1 1-16,-1-1 0,1 1 15,-25-1-15,24 0 0,-24 1 16,0-1-16,0 1 16,0-1-16,0 1 0,-24-25 15,-1 0 1,25-25 0,0 1-16,-24-1 0,24 1 15,0-1-15,0-23 16,24 23-16,-24-24 0,25 25 15,-1-1-15,1 1 16,-1 0-16,0-1 0,1 25 16,-1-24-16</inkml:trace>
  <inkml:trace contextRef="#ctx0" brushRef="#br0" timeOffset="54121">6399 3811 0,'0'24'47,"-25"1"-31,25-1-16,0 1 15,0-1-15,0 1 0,25-25 16,-25 24-16,24 0 15,-24 1-15,25-1 0,-1-24 16,0 0-16,1 25 0,-1-25 16,1 0-16,-1 0 15,0 0-15,1-25 0,-1 25 16,1-24-16,-25-1 16,0 1-16,0 0 15,-25-1-15,1 1 0,-1-1 16,1 1-16,-25-1 15,25 1-15,-1 24 0,-23-24 16,23 24-16,1-25 0,-1 25 16,50 0-1,24 0 1,-25 0-16,25-24 16,0 24-16,24 0 0,0 0 15,0-25-15,1 25 0,-25 0 16,24 0-16,0-24 15,-24 24-15,0 0 0,0 0 16,-25-24-16,-48 24 31,-25 0-31,24 0 16,1 24-16,-25-24 16,25 0-16,-1 24 0,1-24 15,24 25-15,-25-25 16,25 24-16,0 1 0,0-1 15,0 0-15,0 1 16,25-1-16,-25 1 16,24-1-16,1 1 0,-1-25 15,1 24-15,-1-24 16,0 0-16,1 0 0,-1 0 16,1 0-16,24 0 0,-25-24 15,0-1-15,1 1 16,-1-1-16,-24 1 0,25-1 15,-25 1-15,0-25 16,0 25-16,0-25 0,-25 0 16,1 25-16,24-25 0,-25 24 15,1-23-15,24 23 16,-24 25-16,24-24 0,0 48 31,0 1-31,0 23 16,0-23-16,24-1 0,-24 25 15,24 0-15,-24-25 16,25 25-16,-25-24 0,24 23 16,-24-23-16,25 24 0,-1-25 15,-24 1-15,24-25 16</inkml:trace>
  <inkml:trace contextRef="#ctx0" brushRef="#br0" timeOffset="54517">7742 3739 0,'-24'0'16,"-1"0"-16,25-25 0,-24 25 16,-1 0-1,25 25 1,0-1-1,25 1-15,-25-1 16,24 0-16,1 1 0,-25 24 16,24-25-16,0 1 15,1-1-15,-25 0 0,24-24 16,1 25-16,-1-25 16,0 0-16,1 0 0,-1 0 15,1-25-15,-1 25 0,1-24 16,-25 0-16,24-1 15,-24-24-15,0 25 0,0-25 16,-24 25-16,24-1 16,-25 1-16,25-1 0,-24 1 15,24-1-15,0 50 32</inkml:trace>
  <inkml:trace contextRef="#ctx0" brushRef="#br0" timeOffset="54829">8475 3762 0,'24'-24'0,"-24"-1"16,0 1-16,-24-1 15,24 1 1,-25 0-16,-24 24 0,25 0 15,0 0-15,-1 0 16,1 24-16,-1-24 16,25 24-16,0 25 0,0-24 15,0-1-15,25 1 16,-1 23-16,1-23 0,-1-1 16,0 1-16,1-1 15,24-24-15,-25 25 0,25-25 16,0 0-16,0 0 0,-25 0 15,25-25-15,-25 1 16,25 24-16</inkml:trace>
  <inkml:trace contextRef="#ctx0" brushRef="#br0" timeOffset="55069">8694 3396 0,'-24'-49'0,"24"25"16,-24-1-16,24 1 0,24 48 31,-24 1-31,24 23 0,-24-23 16,25 24-16,-1 0 15,1-1-15,-1 1 0,1 0 16,-1 0-16,-24 0 0,24 0 16,1-25-16,-1 25 15,-24-25-15,25 1 16</inkml:trace>
  <inkml:trace contextRef="#ctx0" brushRef="#br0" timeOffset="55231">8768 3689 0,'-25'-25'16,"1"25"-1,48 0 1,1 0-1,-1 0-15,1 0 16,-1-24-16,25 24 16,-25 0-16,1-24 0,24 24 15</inkml:trace>
  <inkml:trace contextRef="#ctx0" brushRef="#br0" timeOffset="55572">9427 3445 0,'0'-25'0,"0"1"15,25 24 1,-25-25-16,0 50 47,24-1-47,-24 1 15,24-1-15,-24 1 16,25 23-16,-25 1 0,24 0 16,1-24-16,-25 23 15,24 1-15,1-24 0,-25 23 16,24-23-16,-24-1 0,24 1 15</inkml:trace>
  <inkml:trace contextRef="#ctx0" brushRef="#br0" timeOffset="56185">10233 3689 0,'25'0'0,"-25"-25"15,0 1 1,0 0 0,-25 24-16,25-25 15,-24 1-15,-1-1 16,-24 1-16,25 24 15,0 0-15,-1 0 0,1 0 16,-1 24-16,1-24 0,-1 25 16,1 24-16,24-25 15,0 0-15,0 25 0,0-24 16,0-1-16,24 1 16,-24-1-16,25 0 0,-1 1 15,1-25-15,-1 24 0,1-24 16,-1 0-16,25 0 15,-25-24-15,1 24 0,-1-25 16,1 1-16,-25 0 16,24-25-16,-24 24 0,0-24 15,-24 1-15,24-1 0,-25-24 16,1 24-16,-1 0 16,1 24-16,-1 1 0,1-25 15,0 25 1,24 48-1,0 1 1,24-1-16,-24 0 16,24 25-16,1-24 0,-1 24 15,1-25-15,-1 25 16,1 0-16,-1-25 0,0 0 16,25 25-16,-24-24 0,-1-1 15,1-24-15,-25 25 16,24-25-16</inkml:trace>
  <inkml:trace contextRef="#ctx0" brushRef="#br0" timeOffset="56527">10380 3152 0,'0'-25'0,"-25"25"16,50 0 15,-1 0-31,1 25 16,-1-25-16,25 24 0,0 0 16,-25 1-16,25 24 15,0-25-15,0 25 0,-1 0 16,-23 0-16,-1-25 0,25 25 15,-49 0-15,25 0 16,-25-25-16,24 25 0,-24-25 16,0 1-16,-24 24 15,-1-25-15,1 0 16,-1 1-16,1-25 0,-1 24 16,1-24-16,0 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1:34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783 708 0,'0'-24'15,"0"-1"17,0 50-1,0-1-16,0 1 1,0-1-16,0 0 0,0 25 16,24-24-16,-24 23 0,0 1 15,0-24-15,24 24 16,-24-25-16,0 0 0,25 1 16,-25-1-16,-25-24 31,25-24-31,-24-1 15,24-23-15,0 23 16,-24-24-16,24 0 0,0 1 16,0-1-16,-25 0 15,25 0-15,0 0 0,0 25 16,25-25-16,-1 25 0,0 24 16,1-25-16,-1 1 15,25 24-15,-24 0 0,23 0 16,-23 24-16,-1-24 15,1 25-15,-1-1 0,-24 0 16,0 1-16,0-1 16,-49 1-16,25-1 15,-1 1-15,-23-1 0,23 0 16,1 1-16,-25-25 16,49 24-16,-25-24 0,1 0 15,0 0 1,48 0-1,0 0-15,1 0 16,24 0-16,0 0 16,-1 25-16,1-25 0,0 0 15,0 24-15,0 0 0,-25-24 16,25 25-16,-25-1 16,1-24-16,-1 25 0,1-1 15,-1 1 1,-24-1-16,25-24 15,-1 0 1</inkml:trace>
  <inkml:trace contextRef="#ctx0" brushRef="#br0" timeOffset="1195">3420 977 0,'-24'0'15,"24"-25"-15,0 1 16,0-1 0,0 1-16,0 48 31,0 1-31,0-1 15,24 1-15,-24-1 0,25 25 16,-25-25-16,0 25 16,24-24-16,-24 24 0,25-25 15,-25 0-15,24 1 16,-24-1-16,0 1 0,24-25 16,1 0-16,-1-25 15,1 25 1,-25-24-16,24-1 0,0-23 15,1 23-15,-25 1 16,24-1-16,1 1 0,-25-1 16,24 1-16,-24 0 0,25 24 15,-25-25-15,24 25 16,-24 25-16,24-1 16,-24 0-1,25 1-15,-25-1 0,24-24 16,1 25-16,-25-1 0,24 1 15,1-25-15,-1 24 16,0-24-16,1 0 16,-1 0-16,1 0 15,-1 0-15,-24-24 0,24 24 16,-24-25-16,25 1 0,-25-1 16,0 1-16,0-1 15,0 1-15,-25-25 0,25 25 16,-24-1-16,0 1 15,24-1-15,-25 1 0,1 24 16,24-24-16,-25 24 31,25 24 16</inkml:trace>
  <inkml:trace contextRef="#ctx0" brushRef="#br0" timeOffset="2083">1662 2418 0,'0'24'47,"0"1"-47,24-1 16,-24 25-16,0-25 15,25 1-15,-25 24 0,0-1 16,24-23-16,-24-1 16,0 25-16,0-25 0,24 1 15,-24-1 1</inkml:trace>
  <inkml:trace contextRef="#ctx0" brushRef="#br0" timeOffset="2455">1613 2589 0,'-24'-25'0,"-1"25"0,25-24 15,-24 24-15,24-25 0,0 1 16,0 0-16,24 24 16,1-25-16,-1 1 0,0 24 15,25-25-15,0 25 16,0 0-16,0 0 0,0 0 16,-1 0-16,1 25 0,-24-1 15,24 1-15,-25-1 16,0 0-16,-24 1 0,0 24 15,0-25-15,0 25 16,-24-25-16,0 1 0,-1 24 16,1-25-16,-25 0 0,24 1 15,-23-1-15,-1 1 16,24-25-16,-24 24 0,1-24 16,23 25-16,1-25 15,-1 0-15,1 0 0,0 0 16</inkml:trace>
  <inkml:trace contextRef="#ctx0" brushRef="#br0" timeOffset="5460">343 513 0,'0'-25'0,"0"1"0,-25-1 16,25 1 0,0 0-1,-24 24 1,0 24 31,24 0-47,0 1 0,-25-1 15,25 1-15,-24 24 16,24-25-16,-25 25 0,25 0 16,-24 24-16,24-24 15,0 0-15,0-1 0,0 1 16,0 25-16,0-26 0,0 1 15,24 25-15,-24-26 16,25 26-16,-25-1 0,24-24 16,1 24-16,-25 0 0,24-24 15,-24 24-15,24-24 16,-24 25-16,0-26 0,25 1 16,-25 0-16,24 0 15,-24 0-15,0-25 0,25 25 16,-25-25-16,0 25 15,24-24-15,-24 24 0,25-25 16,-25 25-16,24-25 0,-24 25 16,24-24-16,-24-1 15,25 25-15,-1-25 0,1 1 16,-1-1-16,1 1 0,-1-1 16,0 0-16,1 1 15,-1-1-15,-24 1 0,25-1 16,-1 0-16,1 1 15,-25-1-15,24 1 0,0-1 16,1-24-16,-1 25 0,1-1 16,-1 0-16,1 1 15,-1-25-15,25 24 0,-25 1 16,1-1-16,23-24 16,1 25-16,-24-25 0,24 24 15,24-24-15,-24 24 16,0-24-16,24 0 0,0 25 15,0-25-15,1 0 0,-1 0 16,0 0-16,0 0 16,25 0-16,-25 0 0,1 0 15,23 0-15,-23 0 0,-1 0 16,0 24-16,0-24 16,-24 0-16,25 0 0,-1 0 15,0 0-15,0-24 0,1 24 16,-1-25-16,0 25 15,0 0-15,1-24 0,-1 24 16,0-24-16,1-1 16,-1 25-16,0-24 0,0 24 15,1-25-15,-26 1 16,26-1-16,-25 1 0,24 0 16,-24-1-16,-1 1 0,26-1 15,-25-24-15,-1 25 16,26-25-16,-25 25 0,-1-25 15,1 25-15,0-25 16,-24 0-16,-1 0 0,0 25 16,1-25-16,-1 0 0,1 0 15,-25 0-15,24 0 16,-24 0-16,25 1 0,-25-1 16,24-25-16,-24 26 0,24-26 15,-24 26-15,25-26 16,-25 1-16,24 24 0,-24-24 15,0 24-15,25 0 16,-25-24-16,0 24 0,0 0 16,0 0-16,0 1 0,0-1 15,-25 0-15,25-24 16,0 24-16,-24 24 0,24-24 16,-25 1-16,1-1 15,24 0-15,-24 0 0,-1 25 16,1-25-16,-1 24 0,-24-23 15,1 23-15,-1 1 16,0-25-16,0 24 0,0 1 16,0 0-16,-24-1 15,24 1-15,0-1 0,0 1 16,-24 24-16,24-25 0,1 1 16,-1 0-16,-25-1 15,26 25-15,-1-24 0,-25-1 16,26 1-16,-26 24 15,1-24-15,0 24 0,24-25 16,-24 25-16,-1-24 0,1 24 16,0 0-16,0-25 15,-1 25-15,25 0 0,-24 0 16,0-24-16,24 24 16,-24 0-16,24 0 0,-24 0 15,-1 0-15,26 0 0,-26 0 16,1 0-16,0 0 15,24 24-15,-24-24 0,-1 0 16,26 0-16,-26 25 16,25-25-16,-24 0 0,24 0 15,-24 24-15,24-24 0,-24 0 16,24 25-16,-24-25 16,24 24-16,-24-24 0,24 24 15,-24-24-15,24 25 16,0-25-16,0 24 0,0 1 15,25-25-15,-25 24 0,0 0 16,25-24-16,-1 25 16,-24-1-16,25 1 0,-25-1 15,25-24-15,-25 25 16,24-1-16,-23 0 0,23 1 16,-24-1-16,25 1 0,-25-1 15,25 1-15,-25-1 16,24 0-16,-23 1 0,23-25 15,1 24-15,-1 1 16,25-1-16,-24-24 0,-1 24 16,25 1-16,0-1 0,-24 1 15,24-1-15,0 1 16,0-1-16,0 0 0,24 25 16,-24-24-16,0-1 15,25 25-15,-1-25 0,-24 25 16,25-24-16,-1 24 0</inkml:trace>
  <inkml:trace contextRef="#ctx0" brushRef="#br0" timeOffset="6169">2541 1538 0,'24'0'0,"1"0"15,-25 25 1,24-25-16,1 0 16,-1 0-16,25 24 0,0-24 15,24 0-15,0 0 16,25 25-16,0-25 0,24 0 15,-24 0-15,24 0 0,0 0 16,-25 24-16,1-24 16,24 0-16,-24 0 0,24 0 15,-24 0-15,-1 0 16,1 0-16,0 0 0,0-24 16,-25 24-16,-24 0 0,-1 0 15,1 0-15,-24 0 16,-1-25-16,1 25 15,-1 0 32,-24-24-31,24 24 0</inkml:trace>
  <inkml:trace contextRef="#ctx0" brushRef="#br0" timeOffset="7016">3054 98 0,'-25'0'31,"1"0"-15,0 0 0,-1 0-1,1 0 1,24 24 0,-25-24-16,1 0 0,0 24 15,-1 1-15,1-1 16,-1 1-16,1-1 0,-1 0 15,25 1-15,-24 24 0,0-25 16,-1 1-16,1 23 16,-1-23-16,1-1 0,-1 1 15,25 24-15,-24-25 16,0 0-16,-1 1 0,25-1 16,-24 25-16,-1-25 0,25 1 15,-24-1-15,-1 25 16,25-24-16,-24-1 0,24 0 15,0 1-15,-24-1 16,24 1-16,-25-1 0,25 1 16,-24-1-1,24 0-15,-25 1 0,25-1 16,-24 1-16,24-1 16,0 1-16,0-1 15,0 0-15,0 1 16,0-50 31,0 1-32</inkml:trace>
  <inkml:trace contextRef="#ctx0" brushRef="#br0" timeOffset="7808">2321 1319 0,'0'-25'0,"0"1"15,25-1 1,-25 1 0,0 0-16,0-1 15,-25 1-15,25-1 16,-24 25-16,24-24 16,-25-1-16,1 25 15,0 0-15,-1-24 16,1 24-16,-1 0 0,1 0 15,-1 0-15,1 0 0,0 0 16,-25 24-16,24-24 16,1 25-16,-1-1 0,1-24 15,0 25-15,-1-1 0,1 1 16,24 23-16,-25-23 16,1-1-16,24 1 0,-25 24 15,25-25-15,0 0 16,0 1-16,0 24 0,0-25 15,25 0-15,-25 1 0,24-1 16,1 1-16,-1-1 16,1 1-16,23-1 0,-23 0 15,24 1-15,-25-25 16,25 24-16,0-24 0,-25 25 16,25-25-16,-24 0 0,23 0 15,-23 0-15,-1-25 16,25 25-16,-25-24 0,1 24 15,-1-25-15,1 1 0,-1 0 16,1 24-16,-25-25 16,24 1-16,0-1 0,-24 1 15,25-1-15,-25 1 16,0 0-16,0-1 0,0 1 16,0-25-16,0 25 0,0-25 15,0 24-15,0-24 16,0 1-16,0 23 0,0 1 15,-25-1-15,25 1 16,-24-1-16,0 25 16,-1 0-16,-24 0 15,25 25-15,-1-25 16,1 24-16,-25-24 0,25 25 16,-1-25-1</inkml:trace>
  <inkml:trace contextRef="#ctx0" brushRef="#br0" timeOffset="8557">2101 1783 0,'25'0'31,"-25"-25"-31,-25 25 47,1 0-47,0 0 16,24 25-16,-25-25 16,-24 0-16,25 24 0,-1-24 15,1 25-15,-25-25 16,25 24-16,-25 0 0,0 1 15,25-1-15,-25 1 0,-25-1 16,26 0-16,-1 1 16,0-1-16,0 1 0,-24-1 15,24 1-15,-24-1 16,24 0-16,0 1 0,0-1 16,0 1-16,1-1 0,-1-24 15,24 25-15,1-1 16,-1-24-16,25 24 0,-24-24 15,24 25-15,-24-25 16,-1 24-16,1-24 16,-1 25-16,1-25 15,-1 0 1,25 24-16,-24-24 16,0 0-1,-1 25 1,1-25 15,24 24-31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1:22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489 122 0,'0'-25'31,"0"1"16,0 0-31,0-1-1,0 1 1,-25 24-16,1 0 16,0 0-1,-1 0-15,1 0 0,-1 24 16,-24 1-16,25-1 0,-25 25 15,0 0-15,0 0 16,25 24-16,0-24 0,-1 24 16,1 0-16,-1 1 15,25-1-15,0-24 0,0 24 16,0-24-16,25 0 0,-1-1 16,-24-23-16,25-1 15,23 1-15,-23-1 0,24 1 16,-25-25-16,25-25 0,24 25 15,-24-24-15</inkml:trace>
  <inkml:trace contextRef="#ctx0" brushRef="#br0" timeOffset="515">1026 586 0,'0'-25'16,"0"1"-1,-24 24 1,-1 0-1,1 0-15,-1 24 0,1-24 16,0 25-16,24-1 16,-25 1-16,1 24 0,-1-25 15,25 25-15,0-25 0,0 25 16,25-24-16,-25-1 16,24 0-16,1 1 0,-1-1 15,0 1-15,1-25 16,24 0-16,-25 0 0,1 0 15,-1-25-15,0 1 0,1-1 16,-25 1-16,24 0 16,-24-1-16,-24-24 0,24 0 15,-25 25-15,-23-25 16,23 0-16,1 0 0,-25 25 16,24 0-16,1-1 0,0 1 15,-1 48 1,25 1-1,25-1-15,-25 0 0,24 1 16,0-1-16</inkml:trace>
  <inkml:trace contextRef="#ctx0" brushRef="#br0" timeOffset="948">1368 586 0,'0'24'63,"0"1"-63,24-1 15,-24 25-15,0-25 16,0 1-16,25 24 15,-25-25-15,0 1 0,24 23 16,-24-23-16,25-1 0,-1 1 16,-24-1-16,25-24 15,-1 25-15,0-25 0,1-25 16,-1 25-16,1-24 0,-1-1 16,-24-24-16,25 25 15,-1-25-15,-24 0 0,0 0 16,0 25-16,0-25 15,0 0-15,-24 25 0,24-1 16,0 1-16,-25 0 0,25 48 31,0 0-15,0 1 0</inkml:trace>
  <inkml:trace contextRef="#ctx0" brushRef="#br0" timeOffset="1410">1954 659 0,'0'-24'31,"0"-1"-31,0 50 31,25-25-15,-25 24-16,24 1 0,-24-1 15,24 25-15,-24-25 16,0 1-16,0-1 0,0 1 16,0-1-16,0 0 15,-24-24 1,24-24-1,0 0-15,0-1 16,24 1-16,-24-25 16,25 24-16,-25-23 0,24-1 15,1 24-15,-1-24 16,1 25-16,-1 24 0,0 0 16,1 0-16,-1 24 15,1 25-15,-1-24 16,-24 24-16,25-1 0,-25 1 15,24 0-15,-24-24 16,0-1-16,0 25 0,24-25 16,-24 1-1</inkml:trace>
  <inkml:trace contextRef="#ctx0" brushRef="#br0" timeOffset="1647">2467 244 0,'0'-24'0,"0"-1"16,24 50-1,1-1 1,-25 0 0,24 25-16,-24-24 0,25 24 15,-1-1-15,-24 1 0,25 24 16,-25-24-16,24 0 15,-24 0-15,0 0 0,24 0 16,-24-25-16,0 25 16</inkml:trace>
  <inkml:trace contextRef="#ctx0" brushRef="#br0" timeOffset="2128">2467 757 0,'-24'-25'0,"-1"1"15,25 0-15,0-1 16,0 1-16,25-1 16,-25 1-16,24 24 15,1 0-15,23-24 16,-23 24-16,24 0 0,-25 0 16,25 0-16,0 0 0,-25 0 15,25 24-15,0-24 0,-25 24 16,25 1-16,-24-1 15,-1 25-15,0-25 0,-24 1 16,25-1-16,-25 1 16,0-1-16,0 1 0,-25-1 15,1 0 1,0-24 0,24-24-16,0 0 15,0-1-15,0 1 16,0-25-16,0 24 0,0-23 15,24-1-15,-24 0 16,24 25-16,1-1 0,-1 1 16,1 24-16,23 24 15,-48 1-15,25 23 16,-1 1-16,1 0 0,-1-25 16,1 25-16,-25 0 15,24-24-15,-24 23 0,24-23 16,-24-1-16,0 1 15</inkml:trace>
  <inkml:trace contextRef="#ctx0" brushRef="#br0" timeOffset="2285">3224 220 0,'-24'-25'0,"24"50"62</inkml:trace>
  <inkml:trace contextRef="#ctx0" brushRef="#br0" timeOffset="3005">3468 659 0,'-24'0'0,"0"0"16,24 25 0,24-1-1,0-24 1,-24 24-16,25-24 15,-1 0-15,1 0 16,-1 0-16,1 0 16,-1-24-16,0 24 0,-24-24 15,25 24-15,-25-25 0,0 1 16,0-1-16,0 1 16,0-1-16,-25 1 0,25 0 15,-24-1-15,0 25 16,-1-24-16,1 24 0,-1 0 15,1 0-15,-1 0 0,1 24 16,24 1-16,-24-1 16,24 0-16,0 25 0,0-24 15,24 24-15,-24-1 0,24 1 16,1 0-16,-1-24 16,1 23-16,24-23 0,-25-1 15,25 1-15,0-25 16,-25 0-16,25-25 0,0 25 15,-25-24-15,25-25 0,-25 25 16,1-25-16,-1 0 16,-24 0-16,25-24 0,-25 24 15,0 0-15,0 0 16,0 25-16,-25-1 0,25 1 16,-24 24-16,-1 24 15,25 1-15,-24-1 16,24 1-16,-24 23 0,24-23 15,0-1-15,0 1 16,24 24-16,0-25 0,1 0 16,-1 1-16,1-1 0,-1 1 15,1-1-15,-1-24 16,0 25-16,-24-1 0,25-24 16,-25 24-16,0 1 15,-25-25-15,1 24 0,0-24 16,-1 25-16,-24-25 0,25 0 15,-1 0-15,-23 0 16</inkml:trace>
  <inkml:trace contextRef="#ctx0" brushRef="#br0" timeOffset="3245">4567 610 0,'0'25'16,"25"-50"31,24 25-47,-25 0 0,25 0 15,-25 0-15,25-24 0,-24 24 16,-1 0-16,1 0 15</inkml:trace>
  <inkml:trace contextRef="#ctx0" brushRef="#br0" timeOffset="3731">5935 293 0,'0'-25'16,"0"-23"-16,0 23 16,0 1-16,-24-1 0,-1 1 15,1 24-15,-1-25 16,1 25-16,-25 0 0,25 0 15,-25 25-15,24-25 0,-23 24 16,23 1-16,1-1 16,-1 25-16,1-25 0,0 1 15,24 24-15,0-25 16,0 25-16,24-25 0,0 25 16,1-24-16,24-1 15,-25 25-15,25-25 0,0 1 16,0-1-16,-25 1 0,25-1 15,-25 25-15,1-25 16,-1 1-16,-24-1 0,0 1 16,-24-1-1,-1 0-15,1-24 0,-1 25 16,-23-25-16,23 0 0,-24 0 16,25 0-16,-25 0 15,25-25-15,-1 25 0,1-24 16</inkml:trace>
  <inkml:trace contextRef="#ctx0" brushRef="#br0" timeOffset="4433">6399 635 0,'25'-25'0,"23"1"16,-23 0-16,-25-1 15,0 1-15,-25-1 16,1 1-16,0 24 16,-1 0-16,-24 0 15,25 0-15,-1 0 0,1 24 16,0-24-16,-1 25 16,25-1-16,-24 1 0,-1-1 15,25 0-15,-24 1 0,24-1 16,0 1-16,0-1 15,0 0-15,24 1 0,1-1 16,-1 1 0,1-25-16,-1 0 15,0 0-15,1 0 0,-1-25 16,1 25-16,-1-24 16,-24-1-16,25 25 0,-25-24 15,24 0-15,-24-1 16,0 1-16,24 24 0,-24-25 15,25 50 1,-25-1 0,24 1-16,-24-1 15,25 0-15,-1 1 16,1-1-16,-1-24 16,0 0-16,1 0 0,24 0 15,-25 0-15,1-24 16,-1-1-16,0 1 0,-24 0 15,25-1-15,-25-24 16,0 25-16,0-25 0,0-24 16,0 24-16,-25 0 0,1 0 15,24 0-15,-24 1 16,24 23-16,-25 1 0,25-1 16,0 50-1,0-1-15,0 1 16,0-1-16,0 25 0,25 0 15,-25 0-15,24-1 16,-24 1-16,0 25 0,24-26 16,-24 1-16,25 0 15,-25-25-15,0 25 0,24-24 16</inkml:trace>
  <inkml:trace contextRef="#ctx0" brushRef="#br0" timeOffset="5165">7083 635 0,'0'-25'63,"24"25"-63,1 0 15,-1 0-15,1 0 16,-1 0-16,1 0 0,-1 0 16,0 0-1,-24-24-15,25 24 0,-25-25 16,0 1 0,0 0-16,-25-1 15,1 1-15,0-1 16,-25 25-1,24 0-15,1 0 0,-1 0 16,1 25-16,0-1 16,-1 25-16,25-25 15,0 1-15,0-1 0,25 25 16,-25-24-16,24-1 16,0 25-16,25-25 0,-24-24 15,24 25-15,-1-25 16,-23 0-16,24 0 0,0 0 15,-1-25-15,-23 1 0,24-1 16,-25 1-16,25 0 16,-25-25-16,1 0 0,-25 0 15,24 0-15,1 0 16,-25 1-16,0 23 0,0 1 16,0-1-16,0 1 0,-25 24 15,1 24 1,-1-24-16,1 25 0,-25-1 15,25 1-15,24 23 0,-25-23 16,25-1-16,0 25 16,0-25-16,25 1 0,-1-1 15,1 1-15,-1-1 16,0 1-16,25-1 0,-24-24 16,-1 24-16,0 1 15,1-25-15,-25 24 0,0 1 16,0-1-16,-25 1 15,1-25-15,0 24 16,-25-24-16,0 0 0,25 24 16,-25-24-16,0 0 15,24-24-15</inkml:trace>
  <inkml:trace contextRef="#ctx0" brushRef="#br0" timeOffset="5645">8206 635 0</inkml:trace>
  <inkml:trace contextRef="#ctx0" brushRef="#br0" timeOffset="29041">2614 1319 0,'24'0'15,"-24"-25"-15,0 1 16,0-1-1,49 25-15,-25 0 16,-24-24-16,25 24 16,-1 0-16,1 0 15,-25 24 1,0 1 0,0-1-16,0 1 15,0-1-15,0 0 16,-25 1-16,25-1 0,0 25 15,-24-24-15,24-1 16,0 25-16,0-25 0,0 1 16,0-1-16,0 1 0,0-1 15,0 0 1,24-24 0,1 0-16,23 0 15,-23-24-15,48 24 0,0 0 16,1-24-16,23 24 0,1-25 15,0 25-15,24 0 16,0-24-16,0 24 0,0 0 16,-24-25-16,24 25 15,-24 0-15,24-24 0,-25 24 16,-23 0-16,23 0 0,-23 0 16,-1 0-16,0 0 15,-24-25-15,0 25 0,0 0 16,-25 0-16,1 0 0,-1 0 15,-48 0 17,-1 0-17</inkml:trace>
  <inkml:trace contextRef="#ctx0" brushRef="#br0" timeOffset="31770">5373 1441 0,'-24'0'16,"24"-25"0,-24 25-1,24-24-15,24-1 16,0 25-1,1-24-15,-1 24 16,1 0-16,-1 0 16,1 0-16,-1 0 0,0 0 15,1 24-15,-25 1 0,24-1 16,-24 25-16,0-24 16,-24 23-16,24 1 0,-49-24 15,25 24-15,-1-1 16,-24-23-16,0-1 0,25 1 15,0-25-15,-1 24 0,1-24 16,48 0 15,25-24-31,0 24 16,0 0-16,0-25 0,24 25 16,-24 0-16,-1 0 0,1 0 15,0 0-15,0 0 16,-25 0-16,1 0 0,-1 0 15,-24 25-15</inkml:trace>
  <inkml:trace contextRef="#ctx0" brushRef="#br0" timeOffset="32156">6008 1465 0,'25'-24'0,"-25"-1"15,-25 25 1,25 25-16,-24-1 16,24 1-1,0-1-15,0 0 0,0 1 16,0-1-16,0 1 15,24-1-15,-24 1 0,25-1 16,-1-24-16,1 24 0,-1-24 16,1 0-16,23 0 15,-23 0-15,-1-24 0,25 24 16,-24-24-16,-25-1 0,24 1 16,-24-1-16,0 1 15,0-1-15,-24 1 16,24 0-16,-25 24 15,1-25-15,-1 25 0,1 0 16,-1 0-16,1 0 0,0 0 16,-1 25-16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2:09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0 248 0,'24'-25'16,"1"1"0,-1 24-16,1 0 0,-1 0 15,0-25-15,1 25 16,24 0-16,-1 0 0,26-24 15,-1 24-15,0 0 0,49-24 16,-24 24-16,49 0 16,-25-25-16,24 25 0,1-24 15,-1 24-15,1-25 0,-25 25 16,0-24-16,0 24 16,-24 0-16,-25-25 0,1 25 15,-50 0-15,25 0 16,-25 0-16</inkml:trace>
  <inkml:trace contextRef="#ctx0" brushRef="#br0" timeOffset="415">122 541 0,'-24'24'0,"-1"-24"15,50 0 17,-1 0-32,25 0 15,0-24-15,24 24 0,25-25 16,24 1-16,0 24 0,24-25 15,1 1-15,-1 0 16,25-1-16,0 1 0,0-1 16,0 1-16,-24-1 0,-1 1 15,1 24-15,-25-24 16,-24 24-16,-25-25 0,0 25 16,-48 0-16,24 0 15,-74 0 16,1 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2:08.2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23 758 0,'-25'0'0,"50"0"62,-1 0-30,1 0-32,-1 25 15,25-25-15,0 0 0,-1 0 16,26 0-16,23 0 0,-23 0 15,-1 0-15,25 0 16,-25 0-16,-24 0 0,24-25 16,-24 25-16,0 0 0,0 0 15,-1 0-15,-23 0 16,-1 0-16,-48 0 47,-1 0-47</inkml:trace>
  <inkml:trace contextRef="#ctx0" brushRef="#br0" timeOffset="640">804 489 0,'25'0'63,"-1"0"-32,-24 25-31,25-25 0,-1 24 16,0-24-1,25 0-15,-24 25 0,23-1 16,-23-24-16,24 25 16,-25-25-16,25 24 0,-25-24 15,1 24-15,-1-24 0,1 25 16,-1-25-16,1 0 15,-1 24-15,-24 1 32,0-1-17,0 1-15,-24-25 16,24 24-16,-25-24 16,25 24-16,-24 1 0,-1-25 15,1 24-15,-1 1 16,25-1-16,-24 0 0,0 1 15,-1-1-15,1 1 0,-1-1 16,1 1-16,-1-1 16,1 0-16,0-24 0,24 25 15,-25-25-15,25 24 16,-24-24-16,24 25 16</inkml:trace>
  <inkml:trace contextRef="#ctx0" brushRef="#br0" timeOffset="2811">1781 905 0,'0'-25'16,"0"1"-16,0-1 15,0 1 1,0 0-16,25-1 15,-1 1-15,0 24 16,1-25-16,-1 25 0,1 0 16,-1 0-16,1 0 15,23 25-15,-23-1 0,-1 1 16,1-1-16,-1 0 0,-24 25 16,0 0-16,0-25 15,-24 25-15,-1 0 0,1 24 16,-25-24-16,0 0 0,0-24 15,0 23-15,1 1 16,-1-24-16,24-1 0,-24 0 16,25 1-16,0-25 15,24 24-15,24-24 16,0 0 0,25 0-16,0-24 0,0 24 15,24 0-15,1-25 0,-1 25 16,0 0-16,0-24 15,-24 24-15,0 0 0,0 0 16,0-24-16,-25 24 0,1 0 16</inkml:trace>
  <inkml:trace contextRef="#ctx0" brushRef="#br0" timeOffset="3250">2734 1002 0,'24'-24'0,"-24"-1"0,0 1 16,-24 24 0,24 24-1,-25-24-15,1 25 16,-1-1-16,1 1 0,0-1 15,-1 1-15,25 23 0,-24-23 16,24-1-16,0 1 16,0-1-16,24 25 0,1-25 15,-1-24-15,0 25 16,25-1-16,-24-24 0,24 25 16,-1-25-16,-23 0 0,24 0 15,-25-25-15,0 25 16,1-24-16,-25-1 0,0 1 15,0 0-15,-25-1 16,25 1-16,-24-1 0,0-24 16,-25 25-16,24-25 0,1 25 15,0-1-15,-1 1 16,1 24-16,24-25 0,-25 25 16,25 25-1,0-1 1,25 1-16</inkml:trace>
  <inkml:trace contextRef="#ctx0" brushRef="#br0" timeOffset="3542">3613 685 0,'0'-25'0,"0"1"16,0 0-16,0-1 0,0 1 16,0 48-1,0 1-15,0-1 16,0 0-16,24 25 16,-24 0-16,0 0 0,25 24 15,-25 0-15,24-24 0,-24 25 16,25-26-16,-25 1 15,24 0-15,-24 0 0,0-25 16,0 1-16,0-1 16</inkml:trace>
  <inkml:trace contextRef="#ctx0" brushRef="#br0" timeOffset="3956">3564 1124 0,'-24'-24'16,"-1"24"-16,1-24 15,-1 24-15,50 0 32,-1 0-17,1-25-15,23 25 0,-23 0 16,24 0-16,0-24 16,-1 24-16,1 0 0,-24-25 15,24 25-15,-25 0 16,0-24-16,1 24 0,-1 0 15,1-25 1,-25 1 0,0 48 46,0 1-46,24-25-16,-24 24 0,0 1 15,25-1-15,-25 1 16,0-1-16,0 0 0,24 1 16,-24-1-16,0 1 15,0-1 1</inkml:trace>
  <inkml:trace contextRef="#ctx0" brushRef="#br0" timeOffset="4112">4004 563 0,'-25'0'31</inkml:trace>
  <inkml:trace contextRef="#ctx0" brushRef="#br0" timeOffset="4803">4370 953 0,'0'-24'31,"0"48"16,0 1-47,24-1 16,-24 1-16,0-1 0,0 1 15,0-1-15,25 0 0,-25 1 16,0-1-16,0 1 15,0-1-15,0-48 47,0-1-47,0 1 16,0-25-16,0 25 16,24-1-16,-24-24 0,0 25 15,0-1-15,25 1 16,-25 0-16,24-1 0,1 25 15,-1 0-15,0 0 16,-24 25-16,25-25 16,-1 24-16,-24 0 0,25 1 15,-25-1-15,24 1 16,-24-1-16,0 1 0,0-1 16,0 0-16,25-24 0,-25 25 15,0-50 16,0 1-15,0 0-16,24-1 0,-24 1 16,24-1-16,1 1 0,-25-1 15,24-23-15,1 23 16,-1 1-16,0-1 16,1 25-16,-1 25 15,1-1-15,-25 1 16,0 23-16,24-23 0,-24-1 15,0 25-15,0-24 16,0-1-16,25 0 0,-25 1 16,0-1-16,24 1 15</inkml:trace>
  <inkml:trace contextRef="#ctx0" brushRef="#br0" timeOffset="5577">5249 978 0,'0'-25'31,"-24"25"-31,-1-24 32,50 48-1,-1-24-16,1 0-15,-1 0 16,0 0-16,25 0 16,-24 0-16,-1 0 0,25-24 15,-25 24-15,1-24 0,-1-1 16,1 25-16,-1-24 16,-24-1-16,0 1 15,0-1-15,-24 1 0,24 0 16,-25 24-16,1-25 15,-1 25-15,1 0 0,0 0 16,-25 0-16,24 0 16,1 25-16,-1-1 0,1 0 15,0 1-15,24-1 16,-25 25-16,25-24 0,0 23 16,0-23-16,25 24 0,-25-25 15,24 25-15,0-25 16,1-24-16,24 25 0,-25-25 15,25 0-15,0 0 0,-25 0 16,50-25-16,-50 1 16,25 0-16,0-1 0,0 1 15,-25-25-15,25 24 16,-25-23-16,1 23 0,-25-24 16,24 0-16,1 25 0,-25-25 15,0 25-15,0-1 16,0 1-16,0 0 0,-25 48 31,1 0-31,-1 1 16,25-1-16,-24 1 0,-1-1 15,25 0-15,-24 1 16,24-1-16,24 1 0,-24-1 16,25-24-16,24 25 15,-25-25-15,25 24 0,-25-24 16,25 0-16,0 24 0,-25-24 15,1 0-15,-1 25 16,-24-1-16,-24 1 16,-1-1-1,-23 1-15,-26-1 0,26 0 16,-50 1-16,25-1 0</inkml:trace>
  <inkml:trace contextRef="#ctx0" brushRef="#br0" timeOffset="7465">6861 367 0,'0'-24'16,"-24"24"-16,24-25 0,-25 1 15,25 0-15,-24 24 16,-1-25-16,25 1 0,0-1 16,0 1-16,0 0 15,0-1-15,0 1 0,25-1 16,-25 1-16,24-1 0,1 1 15,24 24-15,-1 0 16,-23 0-16,24 0 0,0 0 16,-25 0-16,25 24 15,-25-24-15,1 25 0,-1-1 16,-24 25-16,0-24 0,-24 23 16,-1-23-16,-24 24 15,1-1-15,-1-23 0,0 24 16,0 0-16,0-1 0,0 1 15,25-24-15,24 24 16,0-1-16,0 1 0,0 0 16,0-25-16,24 25 15,1-24-15,24 24 0,-25-25 16,0 0-16,1 1 0,-1-1 16,1 1-16</inkml:trace>
  <inkml:trace contextRef="#ctx0" brushRef="#br0" timeOffset="7927">6886 1442 0,'24'0'16,"0"0"0,-24-25-1,25 25-15,-1-24 31,1 24-15,-1 24 0,-24 1-1,0-1 1,-24-24 0,-1 0-1,1 0 1,-1 0-16,25-24 15,0-1 1,25 1 0,-1 24-16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6:45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3028 0,'24'0'0,"-48"0"15,-1 0 1,1 0-16,24 25 16,-25-25-16,1 24 0,24 1 15,0-1-15,0 25 0,0 0 16,0 0-16,0 24 15,24 0-15,-24 0 0,0 25 16,0-25-16,0 25 0,0 0 16,0 24-16,0-25 15,0 1-15,0 0 0,0 0 16,0-1-16,0-23 16,0-1-16,25 0 0,-1-24 15,-24 0-15,25 0 0,24-1 16,-25-23-16,0-1 15,25-24-15,25 0 0,-1-24 16,0-1-16,0 1 16,25-25-16,0 25 0,-1-25 15,26 25-15,-26-1 0,25-24 16,-24 25-16,0-1 16,-1 25-16,-23-24 0,-1 24 15,-24-24-15,-25 24 16,25 0-16,-25 0 0</inkml:trace>
  <inkml:trace contextRef="#ctx0" brushRef="#br0" timeOffset="625">3012 4420 0,'-24'0'0,"-1"0"0,1 0 15,-1 0 1,1 0-16,24-24 31,24 24-31,-24-24 16,25 24-1,-50 0 189,50 0-142,-1 0-62,1 0 16,-1 0-16,25 0 0,24-25 15,-24 25-15,24-24 0,25-1 16,-25 1-16,1 24 16,-1-25-16,0 25 0,0-24 15,-24 24-15,-24 0 16,-1-24-16</inkml:trace>
  <inkml:trace contextRef="#ctx0" brushRef="#br0" timeOffset="865">3305 4103 0,'-24'0'0,"-1"0"0,25-25 15,-24 1-15,24 0 16,24 24-1,1 24 1,-25 0-16,24 1 16,25 24-16,-25 0 0,1 24 15,-1-24-15,1 24 16,-1 0-16,1-24 0,-25 24 16,24-24-16,-24 0 0,0-24 15,0-1-15,24 0 16</inkml:trace>
  <inkml:trace contextRef="#ctx0" brushRef="#br0" timeOffset="1452">3745 3761 0,'-25'-73'0,"1"-1"0,0 26 16,-1-1-16,-24 24 0,0 1 15,1 24-15,-26 0 16,-23 24-16,-1 1 0,-24 24 16,-25-1-16,1 1 15,-1 25-15,-24-1 0,25 0 16,24 0-16,-1 1 0,26 23 16,48-23-16,0 23 15,25 1-15,24 24 0,24-24 16,0 24-16,25 0 15,0 0-15,0 0 0,24-24 16,-24 0-16,24-1 0,25 1 16,-25-49-16,25 24 15,0-24-15,-1 0 0,26-25 16,-1 1-16,0-1 0,0 1 16,24-25-16,-23 0 15,-1-25-15,24 1 0,-24-25 16,25 0-16,-25-49 15,0 1-15,-24-26 0,-1 1 16,-23-24-16,-25-1 16,-1 1-16,-23-1 0,-25 1 15,-49 24-15,25 24 0,-50 0 16,1 25-16,0 0 16,-25 24-16,0 24 0,25-23 15,-25 23-15,1 25 16,23-24-16,-23 24 0,24 0 15,-1 0-15,1 0 0,0 0 16,24 0-16,0 0 16,0 0-16,0 24 0,25-24 15,-1 0-15,1 0 16,24 25-16</inkml:trace>
  <inkml:trace contextRef="#ctx0" brushRef="#br0" timeOffset="1939">4990 4176 0,'-49'0'0,"25"0"16,0 25-16,-1-25 15,1 0-15,-1 0 0,25 24 16,49-24-1,-24 0 1,23-24-16,26 24 0,23-25 16,1 25-16,24-24 0,25-1 15,24 1-15,0 0 16,24-1-16,0-24 0,1 0 16,-1 25-16,25-25 15,-49 25-15,0-1 0,-24-24 16,-25 49-16,-49-24 15,0 24-15,-48-24 0,-50 24 16,1 0 0,-1 0-16,-24 0 15,25 0-15,0 0 0,-1 0 16</inkml:trace>
  <inkml:trace contextRef="#ctx0" brushRef="#br0" timeOffset="2250">7335 3468 0,'-24'0'15,"-1"0"-15,1 0 0,-1 0 16,25-25-16,0 1 16,25 24-16,-1 0 15,1 0-15,23 0 0,1 24 16,0-24-16,0 25 15,0-1-15,0 1 0,-1-1 16,1 1-16,0 23 16,-24-23-16,-1 24 0,-24 0 15,0-1-15,0-23 0,-24 24 16,-1 0-16,1-25 16,-25 25-16,24-25 0,1 1 15,-25-1-15,25-24 16,-1 0-16</inkml:trace>
  <inkml:trace contextRef="#ctx0" brushRef="#br0" timeOffset="3037">7652 391 0,'0'-25'0,"-24"1"16,24-1-1,24 25 1,1 0-16,-1 25 15,1-25 1,-25 24-16,24 25 16,1 49-1,-1-49-15,0 24 0,1 25 0,-1-25 16,25 24-16,-24 1 16,-1 0-16,0 0 0,25-25 15,-24 0-15,-1 0 16,0 1-16,25-1 0,-24-24 15,-25 0-15,24-25 0,1 25 16,-25-25-16,24-24 16,-24 25-16</inkml:trace>
  <inkml:trace contextRef="#ctx0" brushRef="#br0" timeOffset="3476">8068 1661 0,'-25'-25'0,"1"25"16,24-24-1,-25 24-15,25 24 16,0 1 0,25-1-1,-25 0-15,24 1 0,1-1 16,-1 25-16,0-24 0,25-1 15,0 0-15,-24 1 16,23-1-16,-23-24 0,24 0 16,0 0-16,-25 0 15,25 0-15,-25-24 0,1-1 16,-1 1-16,1 0 0,-1-25 16,0 24-16,-24-24 15,0 1-15,25 23 0,-25-24 16,0 1-16,0 23 15,-25 1-15,1-1 0,24 1 16,-24 24-16,24 24 0,-25-24 16,25 49-16,-24-24 15,24 23-15,0 1 0,0 0 16,0 0-16,0 0 16,0 0-16,0-1 0,0-23 15,0 24-15</inkml:trace>
  <inkml:trace contextRef="#ctx0" brushRef="#br0" timeOffset="4681">10266 98 0,'0'-25'16,"24"25"-16,-24-24 0,0-1 15,25 25-15,-25-24 16,24 24-1,-24 24 1,0 1 0,0 24-16,0-25 0,0 49 15,0-24-15,0 24 16,0 25-16,0-25 0,-24 25 16,24 0-16,0-1 0,0 1 15,-25-25-15,25 25 16,0-25-16,0 1 0,0-1 15,0-24-15,0 0 16,0-1-16,0-23 0,0-1 16,0 1-16,25-25 15,-25-25-15</inkml:trace>
  <inkml:trace contextRef="#ctx0" brushRef="#br0" timeOffset="5064">10021 1245 0,'-24'0'0,"0"0"16,-1 0-16,1 25 0,24-1 16,0 1 15,24-25-31,1 24 0,-1-24 16,0 25-16,1-1 15,-1 0-15,1-24 0,24 25 16,-25-1-16,0 1 15,25-1-15,-24-24 0,-1 24 16,25-24-16,0 0 0,-25 25 16,1-25-16,-1 0 15,25 0-15,-49-25 0,24 25 16,1-24-16,-1 0 0,-24-1 16,25 1-16,-25-1 15,24 1-15,-24-25 0,25 25 16,-25-1-16,24 1 15,-24-1-15,24 1 0,-24 0 16,0 48 0,0 0-1,0 1-15,-24-1 0</inkml:trace>
  <inkml:trace contextRef="#ctx0" brushRef="#br0" timeOffset="6143">8239 3004 0,'-25'0'16,"25"-25"-16,-24 25 15,24 25 1,0-1-1,0 25-15,0 0 0,24 0 16,1 49-16,-1-1 16,0 1-16,25 0 0,-24 24 15,-1 0-15,1 0 0,-1 0 16,-24-24-16,24-1 16,-24 1-16,25 0 0,-25-25 15,0-24-15,24 24 0,-24-24 16,0-25-16,0 1 15</inkml:trace>
  <inkml:trace contextRef="#ctx0" brushRef="#br0" timeOffset="6905">8361 3444 0,'-49'-49'15,"24"0"-15,-23 0 0,23 0 16,1 25-16,24-25 16,-25 0-16,25 25 0,0-1 15,0-24-15,0 25 16,25-25-16,24 25 0,24-25 16,0 24-16,25-24 15,48 1-15,1-1 0,24 0 16,24-24-16,25 24 0,24-24 15,1 24-15,-1-25 16,24 26-16,-23-1 0,-1 0 16,-24 0-16,-1 0 0,-48 0 15,0 25-15,-48 0 16,-26 24-16,-23-25 0,-26 25 16,1 0-16,-49 25 15,0-1-15,0 0 16,0 1-16,0-1 0,0 1 15,0 24-15,0-1 16,0 1-16,25 24 0,-25-24 16,24 25-16,0 23 15,1-23-15,24 23 0,-25 1 16,1 0-16,23-1 0,-23 1 16,24 0-16,-25-1 15,25 1-15,0-25 0,-25 25 16,25-25-16,0 25 15,0-25-15,-25-24 0,25 24 16,-25-24-16,1-24 0,-25 23 16,24-23-16,-24-1 15,0 1-15,-24-1 0,-25 1 16,25-25-16,-25 0 16,0 24-16,-49-24 15,25 0-15,-49 24 0,-25-24 16,-24 25-16,-24-25 15,-25 24-15,-24 1 0,0-1 16,-25 1-16,0-1 16,25 25-16,24-25 0,1 25 15,48-24-15,24 23 0,1-23 16,48-1-16,-24 25 16,48-24-16,-23-1 0,48 0 15,-24 1-15,48-1 0,-24-24 16,25 0-16,24-24 31,0-1-31,24 1 16</inkml:trace>
  <inkml:trace contextRef="#ctx0" brushRef="#br0" timeOffset="7392">9313 3346 0,'25'-25'0,"-25"1"0,0 0 15,-25 24 1,1 0-1,-1 0-15,-23 0 16,23 24-16,-24-24 0,25 24 16,-1 1-16,-23-1 0,23 1 15,1-1-15,24 0 16,-25 1-16,25-1 0,0 1 16,0-1-16,25 1 0,-1-1 15,1 0-15,23 1 16,1-1-16,0 1 0,0-1 15,0 1-15,0-1 16,24 0-16,-24 1 0,0-1 16,-25 1-16,0 24 15,1-25-15,-25 0 0,-25 1 16,1-1-16,-25 1 0,0-1 16,-24 1-16,24-25 15,-24 24-15,24-24 0,0 0 16,0-24-16,25 24 15,24-25-15,0 1 0,0-1 16</inkml:trace>
  <inkml:trace contextRef="#ctx0" brushRef="#br0" timeOffset="7906">9826 3395 0,'0'-25'0,"0"1"16,0-1-16,-24 1 16,-1 24-16,25 24 15,0 1 1,25-1-16,-25 25 16,24-24-16,1 48 0,-1-24 15,0-1-15,1 26 0,-1-25 16,1-1-16,-1 1 15,-24 0-15,24-24 0,-24 23 16,0-23 0,0-1-16,0-48 15,0-1-15,0 1 16,-24 0-16,24-25 16,0 0-16,0-24 0,0 24 15,24-49-15,-24 25 16,25 0-16,-25-25 0,24 25 15,-24-1-15,25 25 0,-1 1 16,-24-1-16,0 24 16,25 25-16,-1 25 15,-24 24-15,24-25 16,1 49-16,-1-24 0,1 24 16,-1 1-16,1 23 0,23-23 15,1-1-15,-24-24 16,24 24-16,-25-24 0,0 0 15,1 0-15,-1-25 16,1 0-16</inkml:trace>
  <inkml:trace contextRef="#ctx0" brushRef="#br0" timeOffset="8105">10046 3712 0,'-24'0'0,"-1"0"15,-24 25-15,49-50 32,25 25-32,-1-24 15,1 24-15,23-25 0,1 1 16,0-1-16,0 25 0,24-24 16,-24 0-16,0-1 15,-25 25-15,25-24 0</inkml:trace>
  <inkml:trace contextRef="#ctx0" brushRef="#br0" timeOffset="8453">10998 3175 0,'0'-25'16,"25"1"-16,-25 0 0,0-1 15,0 1-15,0-1 16,-25 25-1,1 0-15,24 25 16,-49-1-16,25-24 16,-1 49-16,-24-25 0,25 25 15,-25 0-15,25-24 0,-1 23 16,1 1-16,24 0 16,0 0-16,24 0 0,1 0 15,-1-25-15,25 0 16,24 1-16,-24-1 0,24 1 15,25-25-15,-25 0 0,1 0 16,-26-25-16,26 25 16,-25-24-16,-1-1 0,-23 25 15,-1-24-15,-24 0 0,-24 24 16,-25 0 0</inkml:trace>
  <inkml:trace contextRef="#ctx0" brushRef="#br0" timeOffset="9251">9582 4738 0,'-25'0'0,"1"-25"15,0 25-15,24-24 0,-25 24 16,25 24 15,25 1-15,-1-1-16,-24 25 15,0 0-15,24 0 0,-24 0 16,25 24-16,-25 0 16,0 1-16,24-1 0,-24 0 15,25 0-15,-1 1 0,-24-1 16,25-24-16,-1 0 16,-24-1-16,24 1 0,1-24 15,-25-1-15,24 1 16</inkml:trace>
  <inkml:trace contextRef="#ctx0" brushRef="#br0" timeOffset="9767">9216 6130 0,'0'24'31,"24"-24"-15,-24 25-16,24-1 16,-24 1-16,25-1 15,-25 1-15,24 23 0,1 1 16,-1 25-16,0-26 16,1 26-16,-1-26 0,1 26 15,-1-25-15,1-1 0,-1 1 16,-24-24-16,24-1 15,1 1-15</inkml:trace>
  <inkml:trace contextRef="#ctx0" brushRef="#br0" timeOffset="10686">9387 6252 0,'-25'-24'0,"1"-25"0,24 24 15,-25 1-15,25 0 0,0-1 16,25 1-16,-25-1 16,49-24-16,-25 25 0,49 0 15,-24-25-15,49 24 0,-1-23 16,26-1-16,-1 0 16,24 0-16,25 0 0,-24 0 15,48 0-15,-24 1 16,0-1-16,24 0 0,-24 0 15,0 25-15,-24-25 0,24 24 16,-25-23-16,1 23 16,-1-24-16,-23 25 0,-26-1 15,1 1-15,0 0 16,-50-1-16,1 25 0,0-24 16,-24 24-16,-25 24 31,-25 1-16,1-1 1,24 0-16,0 25 16,0-24-16,0 24 0,0-25 15,0 25-15,24 0 16,1 0-16,-25-1 0,24 1 16,0 0-16,1 0 15,-1 0-15,1 0 0,-1-1 16,1 1-16,-1 0 0,0 0 15,25 0-15,-24 0 16,24-1-16,-25 1 0,25-24 16,-25 24-16,25-1 15,-25-23-15,-24-1 0,25 1 16,-25-1-16,0 1 0,-25-1 16,1-24-16,-25 24 15,0-24-15,1 0 0,-1 25 16,-25-25-16,-23 0 15,-1 24-15,0-24 0,-24 25 16,-24-25-16,-1 24 0,-24 1 16,-24-1-16,24 0 15,-25 25-15,1-24 0,24-1 16,25 25-16,-25-25 16,48 1-16,-23-1 0,24 25 15,24-25-15,0 1 0,-24-1 16,25 25-16,-26-24 15,26-1-15,-1 0 0,-24 25 16,24-24-16,25-1 16,0 1-16,0-1 0,-1 0 15,50 1-15,-25-1 0,25-24 16,-1 25-16,1-25 16,24 24-1,24-24 1,1 0 15,-1 0-15,0-24-1,1-1-15,-1 1 0</inkml:trace>
  <inkml:trace contextRef="#ctx0" brushRef="#br0" timeOffset="11357">10070 6545 0,'0'-24'0,"25"24"15,-25-25-15,0 1 16,0 0-16,0-1 16,-25 1-16,25-1 15,-24 25-15,24-24 16,-25-1-16,1 25 0,0 0 16,-25-24-16,24 24 15,-23 0-15,23 24 0,1 1 16,-1-25-16,-24 24 0,49 1 15,-24 24-15,0-25 16,24 0-16,0 25 0,0-24 16,24 24-16,-24-25 15,24 0-15,1 1 0,-1-1 16,25 1-16,-24-25 0,23 0 16,-23 0-16,24 0 15,-25 0-15,25-25 0,-25 1 16,-24-1-16,25 1 15,-25 0-15,0-25 0,0 24 16,0-24-16,-25 25 0,1-25 16,24 0-16,-49 0 15,25 1-15,-1-1 0,1 0 16,24 24-16,-25-23 16,25 23-16,-24 1 0,24 48 15,24 1 1,-24-1-16,25 0 15,-1 1-15,1 24 0,-1 0 16,0-1-16,1 1 16,24 0-16,-25 0 0,1 0 15,23 0-15,-23 0 0,-1-25 16,1 0-16,-25 1 16,24-25-16,-24 24 0,0-48 31</inkml:trace>
  <inkml:trace contextRef="#ctx0" brushRef="#br0" timeOffset="11765">10266 6301 0,'-25'-24'0,"1"24"16,-1-25 15,50 25-15,-1-24-1,1 24 1,-1 24-16,1 1 16,-1-1-16,0 0 0,1 1 15,-1-1-15,1 1 16,-25-1-16,24 1 0,1-1 16,-25 0-16,0 1 15,24-25-15,-24 24 16,0-48-1,-24 24-15,24-25 16,-25 25-16,25-24 0,-24 0 16,24-1-16,0-24 0,0 25 15,0-25-15,0 25 16,24-25-16,1 24 0,-1 1 16,0-1-16,1 1 15,-1 0-15,1 24 16,-25 24-16,0 0 15</inkml:trace>
  <inkml:trace contextRef="#ctx0" brushRef="#br0" timeOffset="12310">10803 6252 0,'24'0'15,"1"0"-15,-1 0 0,-24-24 16,25 24-16,-1-25 0,-24 1 16,0-1-1,-24 25 1,-1-24-16,1 24 16,-25 0-16,25-24 0,-25 24 15,24 0-15,-24 0 0,25 0 16,0 24-16,-1-24 15,1 24-15,-1 1 0,25-1 16,0 1-16,0-1 16,25 1-16,-25-1 0,24 0 15,1 1-15,-25-1 0,48 1 16,-23-1-16,-1-24 16,1 25-16,-1-25 0,1 0 15,-1 0-15,0-25 16,1 1-16,-1 24 0,1-25 15,-25 1-15,24-1 0,-24 1 16,25 0-16,-25-1 16,0 1-16,0-1 0,0 1 15,0-1-15,0 1 16,24 24 0,-24 24-1,24-24-15,-24 25 16,25-1-16,-25 1 0,24-1 15,1 1-15,-1-1 0,1-24 16,-25 24-16,24-24 16,0 25-16,1-25 0,-1 0 15</inkml:trace>
  <inkml:trace contextRef="#ctx0" brushRef="#br0" timeOffset="12707">11511 5910 0,'0'-24'0,"0"-1"16,0 1-16,0 0 0,-24-1 16,24-24-16,-25 25 15,25-1-15,-24 1 0,0 0 16,-1 24-1,1 0-15,-1 24 0,1-24 16,0 24-16,-1 1 0,1 24 16,-1-25-16,25 25 15,-24 0-15,24-25 0,0 25 16,24 0-16,1 0 0,-1-25 16,1 25-16,-1 0 15,25-25-15,-25 25 0,25 0 16,-25-25-16,1 25 15,-1-24-15,1 24 0,-1-25 16,1 25-16,-25-25 0,24 1 16,-24-1-16,0 1 15,0-1-15,-24-24 16,-1-24 0</inkml:trace>
  <inkml:trace contextRef="#ctx0" brushRef="#br0" timeOffset="12934">11169 6277 0,'0'-25'15,"25"1"17,-1 24-32,1-25 15,-1 25-15,0-24 16,1 24-16,-1-25 0,1 25 15,24 0-15,-25-24 0,0 24 16,1-24-16,-1 24 16,1 0-16,-1 0 15</inkml:trace>
  <inkml:trace contextRef="#ctx0" brushRef="#br0" timeOffset="13301">11707 5666 0,'-25'-24'0,"25"-1"15,25 50 16,-25-1-15,24-24-16,-24 24 16,25 1-16,-25-1 0,24 1 15,0 24-15,-24-25 16,25 0-16,-1 25 0,1-24 16,-1 23-16,-24-23 15,24-1-15,1 25 0,-1-24 16,-24-1-16,25 0 0,-1 1 15,1-1-15,-1 1 16,25-25-16,-25 0 16,1 0-16,-1 0 15,1-25-15</inkml:trace>
  <inkml:trace contextRef="#ctx0" brushRef="#br0" timeOffset="13504">11756 6008 0,'-49'0'0,"24"0"0,1 24 16,-1-24-16,25-24 15,25 24 1,-1-25-16,1 25 16,24-24-16,-1 24 0,-23-24 15,24-1-15,0 25 0,-25-24 16,25-1-16,-25 25 15</inkml:trace>
  <inkml:trace contextRef="#ctx0" brushRef="#br0" timeOffset="18221">10534 7620 0,'-24'0'0,"24"-25"15,0 1 1,0 0-16,24 24 31,-24-25 16,25 1-31,-25-1-1,24 25 1,1-24 0,-1-1-16,0 25 15,-24-24-15,25 24 0,-1-24 16,1-1-1,-1 25-15,1-24 0,-25-1 16,24 25 0,0 0-1,1 25 17,-25-1-17,0 1-15,24-1 16,1 0-16,-1 25 0,1-24 15,-25 24-15,24-1 0,0-23 16,1 24-16,-25 0 16,24-25-16,1 0 0,-25 25 15,0-24-15,0-1 16,0 0-16,-25-24 16</inkml:trace>
  <inkml:trace contextRef="#ctx0" brushRef="#br0" timeOffset="18401">10827 7815 0,'-24'0'16,"0"0"-16,24-24 15,0-1 1,0 1-16,24 24 16,0-24-16,1-1 0,-1 25 15,1-24-15,24-1 16,-25 1-16,25-1 0,0 25 15,-25-24-15,25 0 16,-25-1-16,1 25 0</inkml:trace>
  <inkml:trace contextRef="#ctx0" brushRef="#br0" timeOffset="19066">11780 7400 0,'-24'0'15,"-1"0"1,25-24-1,-24 24-15,24-25 0,-25 1 16,1 24 0,24-25-1,-25 25-15,1 0 0,24 25 16,-24-25-16,-1 24 16,1 1-16,-1-25 0,25 24 15,-24 25-15,24-25 0,0 1 16,0-1-16,0 1 15,0-1-15,24 25 0,1-49 16,-1 24-16,-24 1 16,49-25-16,-25 24 0,1-24 15,-1 0-15,1-24 0,-1 24 16,25-25-16,-49 1 16,24-1-16,1 1 0,-25 0 15,24-1-15,-24-24 0,0 25 16,-24-25-16,-1 0 15,1 0-15,0 1 0,-1-1 16,1 0-16,-1 0 16,1 25-16,-1-25 0,25 24 15,0 50 1,0 24 0,25-25-16,-1 25 0,1-25 15,-1 25-15,1 0 16,-1 0-16,0-25 0,1 25 15,-1-25-15,-24 25 0,25-24 16,-1-1-16,1 1 16,-1-25 15</inkml:trace>
  <inkml:trace contextRef="#ctx0" brushRef="#br0" timeOffset="20045">12097 7278 0,'25'-25'0,"-25"1"16,0 0-16,24-1 15,-24 1-15,0-1 16,-24 25 0,-1 0-16,1 0 15,0 25-15,-1-25 16,25 24-16,-24 1 0,-1-1 15,1 0 1,24 1-16,0-1 0,0 1 16,24-1-1,-24 1-15,25-25 0,-25 24 16,24-24-16,1 24 0,-1-24 16,0 0-1,1-24-15,-1 24 16,-24-24-16,25 24 15,-25-25-15,24 1 0,-24-1 16,0 1-16,0-1 16,0 1-16,0 0 0,-24-1 15,-1 1 1,25 48 0,0 1-1,0-1-15,0 0 0,25 1 16,-25-1-16,24 1 15,1-1-15,-1 1 16,0-25 0,1 0-16,-1 0 15,1 0-15,-25-25 0,24 25 16,1-24-16,-25-1 16,0 1-16,0-1 0,0 1 15,0 0-15,0-1 16,0 1-16,-25-1 0,25 1 15,-24 0-15,24 48 47,0 0-47,24-24 0,-24 25 0,25-1 16,-1 1-16,0-1 16,1 0-16,-1 1 0,1-25 15,-1 24-15,0-24 16,1 0-16,-1 0 0,1 0 15,-1 0-15,1-24 0,-1-1 16,-24 1 0,24 0-16,-24-1 15,0 1 1,-24-1-16,24 1 0,-24 0 16,24 48 15,-25-24-16,25 24-15,0 1 16,0-1-16,0 1 0,0-1 16,25 25-16,-25-25 0,24 1 15,-24 24-15,24-25 16,-24 0-16,25 1 0,-25-1 16,24 1-16,1-1 15,-25 1-15,0-1 0,24 0 16,-24 1-16,0-50 47,-24 25-47,24-24 15</inkml:trace>
  <inkml:trace contextRef="#ctx0" brushRef="#br0" timeOffset="20531">13196 6887 0,'0'-24'16,"0"-1"-16,-24 25 16,24-24-16,-24 24 0,-1-25 15,1 25 1,-1 0-16,1 25 15,0-1-15,-1 1 16,25-1 0,-24-24-16,24 25 0,0-1 15,0 0-15,0 1 0,0-1 16,0 1 0,24-25-16,-24 24 0,25-24 15,-1 0-15,0 25 0,1-25 16,24 0-16,-25 0 15,0 0-15,25 0 0,-24 0 16,-1 0-16,1 0 16,-1 0-16,0 0 15,-24 24-15,0 0 16,0 1-16,-24-1 16,0 1-16,-1-1 15,25 0-15,-24-24 16,-1 25-16,1-25 0,-1 0 15,1 0-15,0-25 16</inkml:trace>
  <inkml:trace contextRef="#ctx0" brushRef="#br0" timeOffset="20861">13172 6838 0,'-24'0'32,"24"25"-17,-25-25-15,25 24 16,-24 1-16,24-1 0,-25 0 16,1 1-16,24-1 15,-24 25-15,-1-24 0,25-1 16,-24 25-16,24-25 0,-25 1 15,25-1-15,0 1 16,0-1-16,0 0 0,0 1 16,0-1-16,0 1 15,0-1 1,0-48 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7:12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0 953 0,'25'0'78,"-1"0"-62,-24-25-16,25 25 0,-1 0 16,25-24-16,0 24 15,24-25-15,0 1 0,25-1 16,24 1-16,0 0 16,25-25-16,-1 24 0,1-24 15,-1 1-15,25 23 0,-24-24 16,-1 25-16,1-25 15,-25 25-15,0-1 0,-24-24 16,-25 25-16,0 24 16,1-24-16,-26-1 0,-23 1 15,-1 24-15,1 0 0,-1-25 16,1 25 0,-25-24-16,0-1 31,-25 25-16</inkml:trace>
  <inkml:trace contextRef="#ctx0" brushRef="#br0" timeOffset="690">2027 0 0,'-24'0'16,"48"24"46,1-24-46,-1 0-16,1 0 0,-1 25 16,1-25-16,23 0 15,1 0-15,0 24 0,24-24 16,1 0-16,-26 0 0,26 0 15,-25 0-15,24 0 16,-24 0-16,-1 0 0,1 0 16,-24 0-16,-1 0 15,1 0-15,-25 25 16,-25-1 0,1-24-1,24 25-15,-25-1 16,25 0-1,-24-24-15,24 25 0,-25-1 16,25 1-16,-24-1 16,0 1-16,24-1 15,-25 0-15,1 1 0,24-1 16,-25 1-16,1-1 16,24 1-16,-24-25 0,24 24 15,0 0-15,-25-24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51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195 808 0,'0'24'94,"0"1"-78,0-1-1,0 1-15,0 24 16,0-25-16,0 25 0,0 0 15,0-1-15,0 1 0,0 0 16,0-24-16,0 23 0,0 1 16,0-24-16,0-1 15,-24 25-15,24-25 0,0 1 16,0-1-16,0 1 16,-25-1-16,25 25 0,0-25 15,0 1-15,-24 24 0,24-25 16,0 1-16,0 23 15,0-23-15,0-1 0,0 1 16,0-1-16,24-24 16,-24 24-16,0 1 0,25-25 15,-25 24-15,24-24 16,1 0 0,-25 25-1,24-25 1,0 0-16,1 0 15,24 0-15,-25 0 16,25 0-16,0 0 16,0 0-16,24 0 0,0 0 15,25-25-15,0 25 16,24 0-16,-25 0 0,25-24 16,1 24-16,-1 0 0,0 0 15,24 0-15,-23 0 16,-26 0-16,25 0 0,0 0 15,-24 0-15,24 0 16,0 0-16,0 0 0,-24 0 16,24-25-16,25 25 0,-25 0 15,0 0-15,0 0 16,0 0-16,0 0 0,-24 0 16,24-24-16,0 24 15,-24 0-15,0 0 0,-1 0 16,1-24-16,0 24 0,-25 0 15,25 0-15,-25-25 16,0 25-16,1 0 0,-26 0 16,1-24-16,0 24 0,-25 0 15,1 0-15,-1 0 16,1-25-16,-1 25 16,-24-24-1,25 24-15,-25-24 0,24 24 16,0 0-16,1-25 0,-1 25 15,1-24-15,-1-1 16,1 25-16,-1 0 16,0-24-16,1 24 15,-25-25-15,24 25 16,1 0-16,-1-24 16,1 24-1,-1 0-15,-24-24 16,24 24-16,-24-25 15,25 25-15,-25-24 16,0-1 0,0 1-1,0-1-15,0 1 16,0 0 0,0-1-16,0-24 0,0 25 15,0-1-15,0-23 0,0 23 16,0-24-16,0 25 15,0-25-15,0 25 0,-25-25 16,25 24-16,0-23 16,0 23-16,0-24 0,-24 0 15,24 25-15,0-25 0,0 25 16,0-25-16,0 24 16,0 1-16,0-25 0,0 25 15,-24-1-15,24 1 16,0 0-16,0-1 15,0 1-15,-25 24 0,25-25 16,0 1-16,0-1 16,0 1-1,0 0 1,0-1 0,0 1 15,0-1 16,-24 25-16,-1-24-15,1 24-16,-1 0 0,1 0 15,-25 0-15,0 0 16,-24 0-16,24 0 0,-24 0 15,0 0-15,-1 24 16,-23-24-16,23 0 0,1 0 16,-25 0-16,25 0 0,-24 25 15,23-25-15,-23 0 16,23 0-16,-23 0 0,23 0 16,-23 24-16,-1-24 15,-24 0-15,24 0 0,0 25 16,1-25-16,-1 24 0,0-24 15,25 0-15,-25 24 16,25-24-16,0 0 0,0 0 16,-1 25-16,1-25 15,24 0-15,-24 0 0,24 24 16,0-24-16,-24 0 0,24 25 16,0-25-16,-24 0 15,24 24-15,0-24 0,-24 25 16,0-25-16,24 0 15,-24 24-15,24-24 0,0 24 16,-24-24-16,24 0 0,0 0 16,0 0-16,0 25 15,0-25-15,1 0 0,-1 0 16,0 0-16,0 24 16,0-24-16,25 0 0,-25 0 15,0 0-15,0 25 0,25-25 16,-25 0-16,0 0 15,0 0-15,0 0 0,25 24 16,-25-24-16,25 0 16,-25 0-16,25 0 0,-25 0 15,24 0-15,1 24 0,-1-24 16,1 0-16,0 0 16,-1 25-16,1-25 0,-1 0 15,1 24-15,-1-24 16,1 0-16,0 25 15,-1-25-15,1 0 16,24 24 0,-25-24-1,25 25 1,-24-25-16,24 24 16,-25-24-16,25 24 15,-24-24 1,24 25-1,-24-1 1,24 1 0,0-1-16,-25-24 15,25 25-15,0-1 16,-24 0-16,24 1 16</inkml:trace>
  <inkml:trace contextRef="#ctx0" brushRef="#br0" timeOffset="1043">8255 100 0,'0'-25'0,"-25"25"16,25-24-16,-24 24 16,0 0-1,-1 24 1,1-24-16,-1 25 0,-24-25 16,25 24-16,0 1 15,-1-1-15,1 0 0,-1 25 16,1-24-16,24-1 0,-25 25 15,25-25-15,0 25 16,25-24-16,-25 24 0,24-25 16,25 0-16,-24 1 15,23-1-15,-23-24 0,24 25 16,0-25-16,-25 0 0,25 0 16,0-25-16,-25 25 15,0-24-15,25-1 0,-24 1 16,-1 0-16,-24-1 0,25-24 15,-25 25-15,0-25 16,-25 0-16,1 25 0,-1-25 16,1 24-16,-1-23 15,1 23-15,0 1 0,-1 24 16,1-25-16,-1 25 0,1 0 16,24 25-16,-24-25 15,24 24-15,0 1 0,0-1 16,0 0-1,0 1-15</inkml:trace>
  <inkml:trace contextRef="#ctx0" brushRef="#br0" timeOffset="1668">8206 564 0,'0'24'16,"-25"-24"0,25 25-1,0-1 1,0 0-16,-24 1 16,24-1-16,-24 1 0,-1-1 15,25 1-15,-24-1 16,24 0-16,-25-24 0,25 25 15,-24-1-15,24 1 16,0-1 15,24-24 1,1 0-32,-1 0 15,1 0-15,23 0 16,-23 0-16,-1 0 0,25 25 15,-24-25-15,23 0 16,-23 0-16,-1 0 0,25 0 16,-24 0-16,-1 0 0,0 0 15,1 0 1,-25-25 0,0 1-16,0-1 15,0 1 1,-25-1-16,25 1 15,0 0-15,-24-25 16,24 24-16,-24 1 0,24-1 16,-25 1-16,25 0 0,-24-1 15,24 1-15,-25-1 16,25 1-16,-24 24 16,24 24-1,0 1 16</inkml:trace>
  <inkml:trace contextRef="#ctx0" brushRef="#br0" timeOffset="2285">9256 75 0,'0'-24'0,"25"24"15,-25-25-15,0 1 16,-25 24-16,1 0 15,-1 0-15,1 0 16,-1 0-16,1 0 16,0 0-16,-1 24 0,1-24 15,-1 25-15,1-1 0,-1 1 16,25-1-16,-24 1 16,24-1-16,0 0 0,0 25 15,0-24-15,24-1 16,-24 1-16,25 23 0,-1-23 15,1-1-15,-1 1 0,1-1 16,-1-24-16,25 24 16,-25-24-16,1 25 0,24-25 15,-25 0-15,25 0 16,-25-25-16,25 25 0,-25-24 16,1 0-16,-1 24 0,1-25 15,-1 1-15,1-1 16,-25 1-16,24 0 0,-24-25 15,0 24-15,0 1 16,-24-1-16,-1 1 0,25 0 16,-24-1-16,-1 25 0,1-24 15,-1 24 1,1 0-16,0 0 0,-1 0 16,1 0-1,-1 24 1</inkml:trace>
  <inkml:trace contextRef="#ctx0" brushRef="#br0" timeOffset="2905">9256 564 0,'-24'24'16,"24"1"15,-25-25-15,25 24-16,0 0 0,-24 1 16,24-1-1,0 1-15,-25-25 0,25 24 16,0 1-16,0-1 15,-24-24-15,24 24 16,0 1-16,0-1 16,0 1-16,0-1 15,24-24 1,1 0 0,-1 0-16,1 0 0,-1 0 15,1 0-15,23 0 0,-23 0 16,24 0-16,-25 0 15,25 0-15,-25 0 0,1 0 16,-1 0-16,1 0 16,-1 0-16,0 0 0,1 0 15,-1 0-15,-24-24 16,25 24 0,-25-25-16,0 1 0,0-1 15,0 1 1,0 0-16,0-1 0,-25-24 15,25 25-15,-24-1 0,24 1 16,-25-25-16,1 25 16,24-1-16,-24 1 0,24 0 15,-25-1-15,1 25 16,24-24-16,-25 24 31,25 24-15</inkml:trace>
  <inkml:trace contextRef="#ctx0" brushRef="#br0" timeOffset="3659">7815 686 0,'25'0'15,"-25"-25"17,-25 25-17,1 0 1,-1 0-1,1 0-15,-25 0 0,25 25 16,-25-25-16,0 0 16,-24 24-16,-1-24 0,1 0 15,0 25-15,-25-25 0,0 24 16,1-24-16,-1 25 16,0-25-16,-24 24 0,25-24 15,-1 0-15,0 24 16,25-24-16,-25 0 0,49 0 15,-24 25-15,24-25 0,0 0 16,1 0-16,23 0 16,1 0-16,24 24 0,-25-24 15</inkml:trace>
  <inkml:trace contextRef="#ctx0" brushRef="#br0" timeOffset="4086">6057 661 0,'24'0'0,"1"0"31,-50 0 16,1 25-31,-1-1-16,1 1 15,-25-1-15,25-24 0,-1 25 16,1-1-16,-1 0 0,1 1 15,-1-25-15,1 24 16,0-24 0,24 25-1,24-25 1,-24 24-16,24-24 16,1 25-1,-1-25-15,-24 24 0,25 0 16,-1-24-16,1 25 15,-1-25-15,0 24 0,1-24 16,-1 25-16,1-25 16</inkml:trace>
  <inkml:trace contextRef="#ctx0" brushRef="#br0" timeOffset="6278">1148 1150 0,'0'-25'16,"-25"25"-16,25-24 0,-24 24 16,24-24-1,24 48 17,-24 0-32,0 1 15,25-1-15,-25 1 0,24 24 16,-24-25-16,0 25 0,25 0 15,-25 0-15,0-25 16,24 0-16,-24 1 0,0-1 16,0 1-16,24-25 15,-24-25 1,0 1 0,0-25-16,0 25 15,0-25-15,0 0 0,0 0 16,0 0-16,0 0 0,25 25 15,-25-25-15,0 25 16,24-1-16,1 1 16,-1 24-1,0 0-15,1 24 0,-1-24 16,1 25-16,-1-1 0,1 0 16,-1 1-16,0-1 15,1 1-15,-1 24 0,-24-25 16,25 0-16,-25 1 15,24-1-15,-24 1 16,-24-50 15,24 1-15,0-1-16,0-23 16,0 23-16,24-24 0,-24 25 15,25-25-15,-25 25 0,24-25 16,0 24-16,1 25 15,-1-24-15,1 24 0,-1 24 16,0-24-16,1 25 16,-1 24-16,1-25 0,-25 25 15,24-25-15,1 25 0,-25-24 16,0 23-16,24 1 16,-24-24-16,0-1 0,0 1 15,24-1-15,-24 0 16</inkml:trace>
  <inkml:trace contextRef="#ctx0" brushRef="#br0" timeOffset="6757">2369 1174 0,'24'-24'15,"-24"-1"-15,0 1 16,0 0-16,0-1 0,0 1 15,-24 24-15,-1-25 16,1 25 0,0 0-16,-1 0 0,1 0 15,-1 25 1,1-1-16,24 1 0,-25-1 16,25 0-16,0 1 0,0-1 15,0 25-15,0-24 16,0-1-16,25 0 0,-25 1 15,24-1-15,-24 1 16,25-25-16,-1 0 0,1 0 16,-1 0-1,-24-25-15,24 25 0,-24-24 16,25-1-16,-25-23 0,24 23 16,-24 1-16,0-25 15,25 24-15,-25 1 0,0 0 16,0-1-16,24 25 0,1 25 31,-1-1-15,-24 0-16,24 25 15,-24-24-15,25-1 0,-1 1 16,-24-1-16,25 0 0,-25 1 16,24-25-16</inkml:trace>
  <inkml:trace contextRef="#ctx0" brushRef="#br0" timeOffset="7165">2686 1077 0,'-24'-25'15,"24"1"-15,0-1 16,0 1 0,24 48-1,1 1 1,-25-1-1,24 1-15,1-1 16,-25 0-16,24 25 16,-24-24-16,24-1 15,-24 1-15,0-50 32,0 1-17,0-1-15,0 1 16,0-1-16,0 1 0,25-25 15,-25 25-15,24-1 0,1 25 16,-1-24-16,1 24 16,-1 0-16,0 0 0,-24 24 15,25-24-15,-1 49 16,1-24-16,-25-1 0,24 25 16,-24-25-16,25 1 0,-25-1 15,24 25-15,-24-25 16,24-24-16,-24 25 0</inkml:trace>
  <inkml:trace contextRef="#ctx0" brushRef="#br0" timeOffset="7807">3443 1028 0,'25'-25'0,"-1"1"0,-24 0 16,25-1-16,-25 1 15,-25 24 1,1-25-16,-1 25 16,1 0-16,0 0 15,-1 25-15,1-25 16,-1 24-16,1-24 0,24 25 16,-25-1-16,25 0 15,0 1-15,0-1 16,0 1-16,25-25 0,-1 24 15,1-24 1,-1 24-16,1-24 16,-1 0-16,0-24 15,1 24-15,-1 0 16,-24-24-16,25 24 0,-25-25 16,24 1-1,-24-1-15,0 50 47,0-1-47,0 25 0,0-25 16,0 25-16,0 0 15,25 0-15,-25 24 0,24-24 16,-24 0-16,24 0 16,-24 0-16,0-25 0,0 1 15,0-1-15,-24 0 0,24 1 16,-24-25-16,-1 0 15,1-25-15,-1 25 0,1-24 16,-1-25-16,1 25 16,24-25-16,-24 0 0,24 25 15,0-25-15,24 0 0,-24 24 16,24 1-16,1 0 16,24-1-1,-49 1-15,24 24 0,1 0 16,-1 0-16,0 0 15,1 0-15</inkml:trace>
  <inkml:trace contextRef="#ctx0" brushRef="#br0" timeOffset="8323">3859 1077 0,'0'-25'31,"24"25"-15,0-24-1,1 24 1,-1 0-16,1 0 16,-1-25-1,1 25-15,-1 0 16,0 0-16,-24-24 15,25 24-15,-25-24 16,24 24-16,-24-25 16,0 1-16,0-1 15,-24 25 1,-1-24-16,1 24 16,0 0-16,-1 0 15,1 0-15,-1 0 0,1 0 16,-1 24-16,25 1 0,-24-1 15,0 1-15,24-1 16,0 0-16,0 1 0,0 24 16,24-25-16,-24 1 15,24-1-15,1 0 0,24 1 16,-25-1-16,1-24 16,23 25-16,-23-25 0,24 0 15,-25-25-15,1 25 0,-1-24 16,0 24-16,-24-25 15,0 1-15,0 0 16</inkml:trace>
  <inkml:trace contextRef="#ctx0" brushRef="#br0" timeOffset="10766">3249 955 0,'24'0'15,"1"0"16,-25-25-15,24 1 0,-48 24 15,-1 0-15,1 0-1,0 0 1,-1 0-16,1 0 15,-1 0 1,1 0 0,24 24-16,0 1 15,-25-1 1,25 0 0,0 1-16,0-1 15,0 1 1,25-25-16,-1 0 31,1 0 0,-25-25-31,24 25 16,1-24 0,-25-1-16,24 1 15,-24 0-15,24-1 16,-24 1-1,0 48 17,0 1-32,25-1 15,-25 0-15,0 1 16,24 24-16,-24-25 16,25 1-16,-1-1 0,1 0 15,-1 1-15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7:22.2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220 220 0,'-25'0'0,"25"-25"47,25 25-31,-1 0 0,0-24-16,25 24 0,-24-25 15,23 1-15,1 24 16,0-24-16,-24-1 0,23 1 15,-23-1-15,24 25 0,-25-24 16,1 24-16,-50 0 31,1 24-31,-25 1 0,0-1 16,0 1-16,0-1 16,-24 25-16,24-25 0,-24 1 15,24 24-15,0-25 16,0 0-16,25 1 0,-25-25 15,25 24-15,24 1 0,24-25 32,1 0-32,-1-25 15,25 1-15,-25 24 16,25-25-16,0 1 0,-25 0 16,25 24-16,0-25 0,0 1 15,-25 24-15,25-25 16,-24 1-16,-1 24 0,0-25 15,1 25-15,-1 0 16,-48 0 0,-1 25-16,-23-25 15,23 24-15,-24-24 16,0 25-16,25-1 0,-25-24 16,25 25-16,-1-25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8:40.3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4763 1350 0,'0'25'15,"0"23"-15,-25 1 16,1-49-16,-1 49 16,1-24-16,24-1 0,-24 0 15,24 1 1,0-1-1,0 1 1,0-1-16,0 0 16,-25 1-16,25 24 0,0-25 15,0 25-15,0 24 0,0-24 16,0 0-16,0 24 16,0 0-16,25-24 0,-25 25 15,24-1-15,0-24 16,-24 24-16,25-24 0,-25 0 15,24 0-15,-24-1 0,0-23 16,0 24-16</inkml:trace>
  <inkml:trace contextRef="#ctx0" brushRef="#br0" timeOffset="413">4348 2864 0,'-24'0'0,"0"0"16,-1 0-1,50 0 1,-25 25-16,24-25 16,0 24-16,-24 1 0,49-1 15,-24 0-15,-1 1 16,1-25-16,23 24 0,-23 1 15,24-1-15,-25-24 16,1 25-16,23-25 0,-23 0 16,24 0-16,-25 0 15,1-25-15,-1 1 0,0-1 16,1 1-16,-1-25 0,-24 25 16,25-25-16,-25 0 15,24 25-15,-24-25 0,0 24 16,0-24-16,0 25 15,0 0-15,0-1 16,0 50 15,0-1-15</inkml:trace>
  <inkml:trace contextRef="#ctx0" brushRef="#br0" timeOffset="990">4079 4183 0,'0'-24'16,"0"-1"-16,-25 25 0,25-24 15,-24 0-15,24-1 16,-24 25-16,24-24 0,-25 24 16,1 0-1,24 24 1,-25 1-16,1-1 0,24 0 15,-25 25-15,25-24 0,-24 23 16,24 1-16,0-24 16,0 24-16,0-25 0,0 0 15,24 1-15,1-1 16,-1-24-16,1 0 0,24 0 16,-25 0-16,25-24 0,-25 24 15,1-25-15,-1-23 16,1 23-16,-25-24 0,0-24 15,0 24-15,0-24 16,-25 0-16,1-1 0,-1 1 16,25 24-16,-24 0 0,24 1 15,0 23-15,24 50 16,1 23 0,-1 1-16,1 0 15,23 24-15,-23 1 0,-1-25 16,1 24-16,-1-24 0,0-1 15,-24 1-15,25-24 16</inkml:trace>
  <inkml:trace contextRef="#ctx0" brushRef="#br0" timeOffset="1308">4323 4134 0,'24'-24'0,"-24"0"16,25-1-16,-1 1 15,1 24-15,-1 0 16,1 0-16,23 0 16,-23 24-16,-1 1 15,1-1-15,-1 0 0,-24 25 16,25-24-16,-25 23 16,0-23-16,0 24 0,0-25 15,0 1-15,0-1 16,-25-24-16,25-24 15,0-1-15,0 1 0,0-1 16,0-24-16,0 1 0,25-1 16,-25 24-16,24-23 15,0 23-15,-24 1 0,25 24 16,-1 0-16,1 0 16</inkml:trace>
  <inkml:trace contextRef="#ctx0" brushRef="#br0" timeOffset="1751">5153 4110 0,'25'0'0,"-1"0"16,-24-25-16,25 25 16,-25-24-16,0 0 15,0-1-15,-25 25 16,25-24-16,-24-1 0,-1 25 15,1-24-15,0 24 0,-25 0 16,24 0-16,1 24 16,0-24-16,-1 25 0,1 24 15,-1-25-15,25 25 16,0-25-16,0 25 0,0 0 16,25-25-16,-25 1 0,24-1 15,1 1-15,-1-25 16,0 0-16,1 0 15,-1 0-15,1-25 16,-1 1-16,0-1 0,-24 1 16,25-25-16,-25 25 0,24-1 15,-24 1-15,0-1 16,25 25-16,-25 25 16,24-1-1,-24 1-15,0-1 16,25 1-16,-25-1 0,24 0 15,0-24-15,-24 25 16,25-25-16,-1 0 0</inkml:trace>
  <inkml:trace contextRef="#ctx0" brushRef="#br0" timeOffset="2028">5618 3915 0,'0'-49'0,"24"-25"16,0 26-16,-24-1 15,25 0-15,-25 24 0,24-23 16,-24 23-16,-24 25 16,24 25-1,-25-1-15,1 25 0,0-25 16,-1 25-16,1 24 0,24-24 16,0 25-16,0-1 15,0-24-15,0 24 0,24 0 16,1-24-16,-1 0 15,0 0-15,-24 0 0,25-25 16,-25 0-16,24 1 16,-48-25-1,-1 0-15</inkml:trace>
  <inkml:trace contextRef="#ctx0" brushRef="#br0" timeOffset="2147">5471 4232 0,'0'-24'16,"0"-1"-16,0-24 0,24 25 15,1-1-15,-25 1 0,49 0 16,-25-1-16,1 1 16,-1 24-16,25-25 0,0 1 15</inkml:trace>
  <inkml:trace contextRef="#ctx0" brushRef="#br0" timeOffset="2352">6008 3719 0,'0'-24'0,"0"-25"15,0 24-15,0 1 0,0 0 16,0-1-16,0 1 16,0 48-1,0 25 1,0-25-16,0 50 0,0-25 16,0-1-16,0 26 15,0-25-15,25-1 0,-25 1 16,24 0-16,-24-24 0,25-1 15</inkml:trace>
  <inkml:trace contextRef="#ctx0" brushRef="#br0" timeOffset="2507">5911 3963 0,'0'-24'16,"-25"0"-16,25-1 15,25 25-15,-25-24 16,24 24-16,0 0 0,1 0 15,24 0-15,-25-25 16,25 25-16,0 0 0,-25-24 16</inkml:trace>
  <inkml:trace contextRef="#ctx0" brushRef="#br0" timeOffset="3131">6228 3182 0,'-49'-49'0,"0"25"0,-24-25 16,0 24-16,-25 25 15,-24 0-15,-25 0 0,1 0 16,-25 25-16,-24-1 16,-1 1-16,-24 23 0,25-23 15,0 24-15,-1 24 0,-24-24 16,50 24-16,-26 0 15,50 1-15,-25-1 0,48 25 16,26-25-16,-1 25 0,49-1 16,0 25-16,49-24 15,0 0-15,25-1 0,24 26 16,24-50-16,25 25 16,-1-1-16,1-24 0,24 1 15,0-1-15,0-24 0,1 24 16,23-24-16,-24-25 15,0 25-15,25-24 0,-1-1 16,1-24-16,-1 0 16,1 0-16,0-24 0,23-1 15,1 1-15,-24-25 0,24 0 16,0 0-16,-25 0 16,25 1-16,-24-26 0,-1 1 15,-23-25-15,23 25 16,-48-25-16,-1 1 0,1-1 15,-25-24-15,-24 24 0,0 0 16,-24-24-16,-1 25 16,0-1-16,-24 25 0,0-25 15,0 25-15,-24 0 16,0 24-16,-25-25 0,0 26 16,0-1-16,-24 24 0,-25-24 15,25 25-15,-25-25 16,-24 25-16,24-1 0,1 25 15,-1 0-15,0-24 16,1 24-16,48 0 0,-25 0 16</inkml:trace>
  <inkml:trace contextRef="#ctx0" brushRef="#br0" timeOffset="4037">4738 422 0,'-24'-24'0,"-25"-1"0,0 25 15,0-24-15,-24 24 0,0 0 16,-25 0-16,0 24 15,1 25-15,-1-25 0,0 25 16,1 25-16,-1-26 16,0 26-16,25-1 0,0 25 15,24-25-15,24 25 16,1-25-16,24 25 0,49-25 16,-25 25-16,50-25 0,-1 0 15,0 0-15,49 1 16,-24-26-16,24 1 0,25 0 15,-25 0-15,24-25 0,-24 1 16,25-1-16,-1-24 16,1 0-16,-1 0 0,1-24 15,0-25-15,-1 25 16,1-50-16,-1 1 0,1 0 16,-25 0-16,0-25 0,-24-24 15,-25 24-15,0-24 16,-24 24-16,0-24 0,-25 24 15,-24 1-15,-24-1 16,-1 0-16,-23 25 0,-1 0 16,0 0-16,0 24 0,-24-25 15,0 50-15,-1-25 16,-23 25-16,23-1 0,-23 1 16,-1 24-16,0 0 15,-24 0-15,24 24 0,-24 1 16,25-1-16,-1 1 0,0-1 15,1 0-15,23 25 16,-23-24-16,48-1 0,-25 25 16,26 0-16,-1-25 15,0 25-15,24-25 0,-23 25 16</inkml:trace>
  <inkml:trace contextRef="#ctx0" brushRef="#br0" timeOffset="4655">4421 837 0,'0'25'0,"-25"-25"0,1 0 16,-1 0-16,-23 24 0,23-24 16,1 25-16,-25-1 15,25 0-15,-1 1 0,25-1 16,-24 25-16,24 0 16,0 0-16,0 0 0,24-1 15,1 1-15,-25 0 0,48 0 16,-23-25-16,-1 1 15,25-1-15,-25 1 0,25-25 16,-24 0-16,24 0 16,-25-25-16,25 25 0,-25-49 15,1 25-15,-1 0 0,1-25 16,-25 24-16,0-24 16,0 25-16,0 0 0,-25-1 15,25 1-15,-24-1 16,-1 1-16,1 24 15,24-25-15,24 25 32,1 0-32,-1 0 15,1 0-15,23-24 16,-23 24-16,-1 0 0,1 0 16,-1 24-16,1-24 15,-1 25-15,-24-1 0,24 1 16,-24 48-16,0-49 15,0 25-15,0-24 16,0-1-16,0 25 0,0-25 16,0 1-16,0-1 0,0 1 15,0-1-15</inkml:trace>
  <inkml:trace contextRef="#ctx0" brushRef="#br0" timeOffset="6162">4958 5331 0,'24'0'0,"-24"24"125,0 1-109,0-1-16,0 1 0,0-1 16,0 1-16,0-1 0,0 0 15,25 1-15,-25-1 16,0 1-16,0-1 0,24 1 15,-24 23-15,0-23 0,25 24 16,-25-25-16,0 25 16,24-25-16,-24 25 0,0-24 15,0-1-15,0 1 16,25-1-16,-25 0 0,0 1 16,0-1-16,0 25 0,0-25 15,0 1-15,0-1 16,0 25-16,0-24 0,0-1 15,0 0-15,0 1 16,0-50 31</inkml:trace>
  <inkml:trace contextRef="#ctx0" brushRef="#br0" timeOffset="6444">4763 6406 0,'0'-25'16,"24"25"-1,1 0 1,-1 0-16,0 25 16,1-1-1,-1-24-15,-24 25 0,25-1 16,-1-24-16,1 24 16,-1 1-16,0-25 15</inkml:trace>
  <inkml:trace contextRef="#ctx0" brushRef="#br0" timeOffset="6803">5447 6161 0,'24'-24'0,"-48"24"31,-1 0-15,1 0 0,-1 0-16,1 24 0,-1 1 15,1-25-15,0 24 16,-1 1-16,1-1 16,-1 1-16,1-1 0,-1 0 15,1 1-15,0-1 16,24 1-16,-25-1 0,25 1 15,-24-25-15,24 24 0,0 0 32,24-24-1</inkml:trace>
  <inkml:trace contextRef="#ctx0" brushRef="#br0" timeOffset="7415">4348 6943 0,'-25'0'16,"1"-24"-16,-1 24 16,1 0-16,24 24 15,0 0 1,24 1-16,-24 24 16,25 0-16,-25 24 0,24 0 15,1 0-15,-25 1 0,24 23 16,0 1-16,1 0 15,-25-1-15,24 1 0,-24-25 16,0 25-16,0-25 16,25-24-16,-25 0 0,0 0 15,24-25-15,0-48 16</inkml:trace>
  <inkml:trace contextRef="#ctx0" brushRef="#br0" timeOffset="8303">4372 7212 0,'-25'-49'15,"25"24"-15,-24 1 16,24 0-16,0-1 0,24 1 16,1-1-16,-1 1 0,1-1 15,24 25-15,24-24 16,0 0-16,0-1 0,50 1 15,-1-25-15,0 24 16,24-23-16,25 23 0,0-24 16,25 1-16,-25 23 0,0-24 15,24 25-15,-24-25 16,-25 25-16,25-1 0,-24 25 16,-1-24-16,-23-1 15,23 25-15,-24-24 0,0 24 16,-24-25-16,0 25 0,-1-24 15,-23 24-15,-1 0 16,-24-24-16,0 24 0,-1 0 16,-23 0-1,-25 24-15,0 0 16,-25-24-16,25 25 0,-24-1 16,24 1-16,-24-1 15,24 25-15,0-25 0,0 25 16,0 0-16,0 24 15,24-24-15,-24 24 0,24 1 16,-24-1-16,25 0 0,-25 1 16,0-1-16,0-24 15,0 24-15,0-24 0,0 24 16,0-24-16,0 0 16,0 0-16,-25-25 0,25 25 15,-24 0-15,24-25 0,-24 1 16,24-1-16,-25 0 15,1 1-15,-1-25 0,1 24 16,0-24-16,-25 25 16,0-25-16,-24 0 0,24 0 15,-49 0-15,0 0 0,1 24 16,-25-24-16,-25 25 16,0-25-16,1 24 0,-1 0 15,-24 1-15,25-1 16,-25 1-16,24 23 0,-24-23 15,25-1-15,-1 25 0,1-24 16,24-1-16,0 0 16,-1 1-16,26-1 0,-1 1 15,25-1-15,0 1 0,-1-25 16,25 24-16,1-24 16,23 0-16,1 24 0,-1-24 15,1 0 1,-1 25 31,1-25-16,24-25-15</inkml:trace>
  <inkml:trace contextRef="#ctx0" brushRef="#br0" timeOffset="8982">5447 7651 0,'0'-24'0,"0"-1"16,0 1-1,-25 0-15,1-1 16,24 1-16,-25-1 0,1 25 16,24-24-16,-25-1 15,1 25-15,-25-24 0,25 24 16,-1 0-16,1 0 15,-25 24-15,25-24 0,-1 25 16,-24 24-16,25-25 0,-1 25 16,25-25-16,-24 25 15,24-24-15,0 24 0,24-25 16,-24 25-16,25-25 16,-1 25-16,1-24 0,24-1 15,-25-24-15,25 24 0,-25-24 16,1 0-16,24 0 15,-25-24-15,0 0 0,1-1 16,-1 1-16,1-1 16,-1-24-16,-24 25 0,25-25 15,-25 0-15,0 0 0,0 1 16,-25-26-16,25 25 16,-24 1-16,-1-1 0,25 0 15,-24 0-15,24 0 0,-25 25 16,25-1-16,0 50 31,25-1-15,-25 1-16,0 23 0,24 1 15,1 0-15,-1 0 0,-24 0 16,25 0-16,-1 24 16,0-49-16,1 25 0,-25 0 15,24-24-15,-24-1 16,25 0-16,-25 1 0,0-1 15</inkml:trace>
  <inkml:trace contextRef="#ctx0" brushRef="#br0" timeOffset="10200">5984 7334 0,'0'-25'0,"-25"1"16,25-1 0,0 1-16,0 48 31,0 1-31,0-1 16,0 25-16,0-24 15,25 23-15,-25 1 0,24 0 16,-24-24-16,25 23 0,-1-23 15,-24-1-15,25 1 16,-25-1-16,24-24 0,0 0 16,1 0-16,-25-24 15,24 24-15,-24-25 16,25 1-16,-25-25 0,24 25 16,-24-25-16,0 24 15,0-24-15,25 25 0,-25-25 16,0 25-16,24 24 15,0 0-15,1 0 16,-1 24-16,1 1 16,-25-1-16,48 25 15,-23-25-15,-1 1 0,1-1 16,-1-24-16,1 25 0,-1-25 16,0 0-16,1-25 15,-1 1-15,1-1 16,-25 1-16,0-1 0,0-23 15,0 23-15,-25-24 16,25 25-16,-24-25 0,-1 25 16,1-25-16,0 24 15,-1 25-15,1-24 0,-1 24 16,25 24 0,0 1-16,0-1 15,25 1-15</inkml:trace>
  <inkml:trace contextRef="#ctx0" brushRef="#br0" timeOffset="10535">6790 7187 0,'24'25'47,"1"-25"-47,-25 24 15,24 1-15,1-1 0,-1 0 16,0 1-16,1-1 16,-1 1-16,-24-1 0,0 0 15,0 1-15,-24-25 16,-1 0 0,25-25-16,-24 25 0,0-24 15,-1 0-15,25-25 16,0 24-16,0-23 0,0-1 15,0 24-15,25-24 16,-1 25-16,0 0 0,25-1 16,-24 25-16,-1 0 0,25 0 15,-25 0-15,25 0 16</inkml:trace>
  <inkml:trace contextRef="#ctx0" brushRef="#br0" timeOffset="10974">7352 7114 0,'24'0'15,"-24"-24"1,-24 24 0,24-25-16,-25 25 15,25-24-15,-24 24 16,-1-25-16,1 25 16,-1 0-16,1 0 15,0 0-15,-1 25 0,1-1 16,24 1-16,-25-1 0,25 25 15,-24-25-15,24 25 16,0 0-16,0-25 0,24 1 16,1 24-16,-1-25 15,1-24-15,-1 0 16,0 0-16,1 0 0,-1-24 16,1-1-16,-1 1 15,1-25-15,-1 24 0,0-23 16,-24-1-16,25 24 15,-25-23-15,0 23 0,0-24 16,24 25-16,-24 48 16,0 25-1,25-24-15,-25-1 16,24 25-16,-24-25 16,25 25-16,-1-25 0,-24 1 15,24-1-15,-24 1 0,25-25 31</inkml:trace>
  <inkml:trace contextRef="#ctx0" brushRef="#br0" timeOffset="11555">7596 7163 0,'0'-25'0,"0"1"16,0 0-16,0-1 16,0 1-16,24 24 15,1 24 1,-1 1-16,-24-1 15,24 0-15,-24 1 0,0-1 16,25 1-16,-25-1 16,0 0-16,0 1 0,0-1 15,0-48 17,24-1-17,1 1 1,-25 0-16,24-1 0,1 1 15,-25-1-15,24 25 0,0 0 16,1 0 0,-25 25-16,0-1 15,24 1 1,-24-1-16,0 0 0,25-24 16,-1 25-1,1-25-15,-1-25 16,0 1-16,1 24 0,-1-24 15,1-1-15,-25-24 16,24 25-16,-24 0 0,0-1 16,0-24-16,0 25 0,0-1 15,-24 25-15,24-24 16,-25 24-16,1 0 0,-1 24 16,1-24-16,24 49 0,-24-24 15,-1 24-15,1-1 16,24 1-16,0 0 0,0 0 15,24 24-15,1 0 16,-1-24-16,0 0 0,1 24 16,-25-24-16,0 0 15,0 0-15,-25 0 0,-23 0 16,-1 0-16,-49-25 0,0 25 16</inkml:trace>
  <inkml:trace contextRef="#ctx0" brushRef="#br0" timeOffset="12512">5837 8164 0,'-24'-24'16,"24"-1"-16,0 1 15,0-1-15,0 1 16,-25 24 0,25 24-16,0 25 15,25-24-15,-1 48 16,-24-24-16,25 49 16,24-25-16,-25 24 0,0 1 15,1 0-15,-1 0 16,1-1-16,-1-23 0,1-1 15,-1 0-15,-24-24 0,0 24 16,0-24-16,0-25 16,0 25-16</inkml:trace>
  <inkml:trace contextRef="#ctx0" brushRef="#br0" timeOffset="12805">5691 9410 0,'-25'-25'15,"25"1"1,25 24-1,-1 0-15,1 0 16,23 0-16,-23 0 0,24 24 16,0-24-16,-1 25 15,1-1-15,0-24 0,-24 25 16,23-1-16,-23 0 0,-1 1 16</inkml:trace>
  <inkml:trace contextRef="#ctx0" brushRef="#br0" timeOffset="13033">6423 9263 0,'-24'-24'15,"0"24"1,-1 0-16,1 24 15,-1 1-15,1-25 16,0 24-16,-1 0 16,1 1-16,-25 24 0,24-25 15,-23 25-15,23 0 0</inkml:trace>
  <inkml:trace contextRef="#ctx0" brushRef="#br0" timeOffset="13568">4812 10240 0,'-25'-24'0,"1"-1"0,24 1 16,-25 24-16,1 0 15,24 49 1,0 0-16,0-1 0,24 26 15,-24 23-15,25 1 16,-1 0-16,1-1 0,-1 26 16,0-1-16,1 0 15,-1-25-15,1 26 0,-1-26 16,-24-23-16,24 23 0,-24-48 16,0 0-16,0 0 15</inkml:trace>
  <inkml:trace contextRef="#ctx0" brushRef="#br0" timeOffset="14281">4787 10411 0,'0'-49'15,"-24"0"-15,24 25 0,-25 0 16,25-1-16,0 1 15,25-1-15,-1 1 16,25-1-16,24 1 16,25 0-16,24-25 0,25 0 15,24 0-15,48 0 0,26-24 16,23 24-16,1-24 16,24 0-16,24-1 0,-48 1 15,24 24-15,-24 0 0,-49 0 16,-1 25-16,-48 0 15,0-1-15,-49 1 0,-24 24 16,0 0-16,-25 0 16,-24 0-16,-25 0 0,-24 24 15,0 1-15,0-1 16,-24 0-16,24 1 16,-24-1-16,24 25 0,0 0 15,0 0-15,0 24 16,24-24-16,0 49 0,25-25 15,-24 0-15,24 25 0,-25-25 16,25 25-16,0-25 16,-25 0-16,1 1 0,-1-1 15,0 0-15,-24-24 16,25 24-16,-25 1 0,0-26 16,0 1-16,0 0 0,0 0 15,-25 0-15,1 0 16,0-25-16,-1 1 0,-24-1 15,-24 0-15,0 1 16,-25-1-16,0-24 0,-24 25 16,-24-1-16,-25 0 0,-25 1 15,1-1-15,-25 25 16,0-24-16,-24 23 0,-25-23 16,25 24-16,0 0 15,-25-1-15,25 1 0,24 0 16,0 0-16,1 0 0,23 0 15,50-25-15,-1 25 16,49-25-16,1-24 0,48 25 16,25-25-16,48 0 15,0 0-15</inkml:trace>
  <inkml:trace contextRef="#ctx0" brushRef="#br0" timeOffset="14996">5666 10851 0,'-24'-25'15,"24"1"-15,-25 24 0,1-25 16,24 1-16,-24 24 0,24 24 31,0 25-31,24-24 16,0 24-16,-24-1 16,25 1-16,-1 0 0,1 0 15,-25 0-15,24 0 16,-24-25-16,25 25 0,-25-25 15,0-48 1,0-1 0,-25 1-16,25 0 0,0-25 15,-24 0-15,24-24 0,-25 24 16,25-24-16,-24-1 16,24 1-16,0 0 0,0 24 15,0 0-15,0 0 16,24 25-16,1-1 0,-1 25 15,25 0-15,-25 25 0,25 24 16,0-25-16,-24 25 16,23 0-16,-23 0 0,24-1 15,-25 1-15,-24 0 16,25-24-16,-25-1 0,0 0 16,0 1-16,0-1 0,-25-48 31,25-1-31,-24 1 0,24 0 15,0-25-15,0 0 16,0 0-16,0-24 0,24 24 16,-24 0-16,25 25 0,-1-25 15,0 49-15,25 0 16,-24 0-16,-1 24 0,1 1 16,-1 23-16,0 1 15,-24 0-15,25 0 0,-25 0 16,24 0-16,-24 0 0,0-1 15,0-23-15,25-1 16,-25 1-16</inkml:trace>
  <inkml:trace contextRef="#ctx0" brushRef="#br0" timeOffset="15812">6668 10802 0,'24'-25'15,"-24"1"-15,25-25 0,-25 25 16,0-1-16,0 1 0,0-1 16,-25 1-16,25 0 15,-24 24-15,-1 0 0,25 24 16,-24 0-16,24 25 0,-25-24 16,25 24-16,0-1 15,0 1-15,25 0 0,-25-24 16,24-1-16,1 0 15,-1 1-15,1-1 0,-1-24 16,25 0-16,-25 0 0,1 0 16,-1-24-16,0-1 15,-24 1-15,25 0 0,-25-1 16,0 1-16,0-25 16,0 24-16,-25-23 0,1 23 15,0 1-15,-1-1 0,1 1 16,-1-1-16,25 1 15,25 24 17,24 0-32,-25 0 0,25 0 15,0 0-15,0-24 0,24 24 16,-24 0-16,0 0 16,-1-25-16,-23 25 0,24 0 15,-49-24-15,24 24 16,-24-25-16,-24 25 15,-1-24-15,-24 24 16,25 0-16,0 0 16,-1 0-16,-24 24 0,25-24 15,-1 25-15,1-1 16,24 1-16,0 23 0,0-23 16,0 24-16,0 0 0,24-25 15,1 25-15,-1-25 16,1 25-16,-1-24 0,25-25 15,-25 24-15,1-24 16,-1 0-16,1-24 0,-1-1 16,1 1-16,-1-25 0,0 0 15,-24 0-15,25 0 16,-25 0-16,0-24 0,0 24 16,-25-24-16,25 24 15,-24 0-15,24 1 0,-24 23 16,24 1-16,-25 48 15,25 25 1,0-25-16,0 50 0,25-25 16,-25 24-16,24 0 15,-24-24-15,24 24 0,1-24 16,-25 0-16,24-25 0,1 25 16,-1-24-16</inkml:trace>
  <inkml:trace contextRef="#ctx0" brushRef="#br0" timeOffset="16424">7669 10729 0,'24'-25'0,"1"-24"15,-25 25-15,24-1 0,1 25 16,-1-24-16,1 24 16,-1 0-1,0 0-15,-24 24 16,25-24-1,-25 25-15,24-25 0,1 0 16,-25-25-16,24 1 16,-24 0-1,0-1-15,0 1 0,0-1 16,0 1-16,-24 24 16,24-24-16,-25-1 0,1 25 15,-1-24-15,1 24 16,0 0-16,-1 24 0,1 1 15,24-1-15,0 0 0,0 1 16,0 24-16,0-25 16,24 25-16,-24 0 0,25-25 15,23 1-15,-23-1 0,24 0 16,-25-24-16,25 0 16,0 0-16,0 0 0,-1-24 15,1 0-15,0-25 16,-24 0-16,-1 0 0,0 0 15,1-24-15,-25 0 0,0-1 16,0 1-16,-25 0 16,1 0-16,0-1 0,-1 25 15,1 1-15,-1-1 16,1 49-16,-1 0 0,1 24 16,24 1-16,-24 23 0,24 1 15,0 25-15,24-1 16,0 25-16,1-25 0,-1 0 15,1 0-15,24 1 16,-25-26-16,25 1 0,-25 0 16,25-24-16,0-1 0,0-24 15,-25 0-15,25 0 16,-24-24-16,-25-1 0</inkml:trace>
  <inkml:trace contextRef="#ctx0" brushRef="#br0" timeOffset="19672">4836 11095 0,'-24'0'16,"-1"0"-16,1 0 15,24-24 1,-25 24 0,1 24 15,-1-24-15,1 24-1,0-24-15,-1 0 0,1 0 16,-1 25-16,1-25 0,-25 24 15,25-24-15,-25 25 16,0-25-16,0 24 0,0 0 16,-24-24-16,0 25 15,-1-1-15,1-24 0,0 25 16,0-1-16,-25 1 0,25-25 16,-1 24-16,-23 0 15,23 1-15,1-1 0,0-24 16,0 25-16,-1-1 15,1 1-15,24-1 0,-24-24 16,24 24-16,-24 1 0,24-25 16,0 24-16,-24-24 15,24 25-15,0-25 0,-24 24 16,24-24-16,0 0 16,0 0-16,1 24 0,-1-24 15,0 0-15,24 0 0,-23 0 16,23 0-16,1 0 15,-1 0-15,1 0 16,-1 0 0,25 25-16,-24-25 15,0 0 17,24-25-17,0 1 16,-25 24-31,25-24 16,0-1 31,25 25-47</inkml:trace>
  <inkml:trace contextRef="#ctx0" brushRef="#br0" timeOffset="20596">1295 8677 0,'-25'-24'0,"1"24"0,24-25 16,-25 25-16,1-24 15,24 48 17,24 1-32,1 23 15,-25-23-15,0 24 16,24 0-16,1-1 0,-25 26 16,0-25-16,24 24 15,-24 0-15,24 0 0,-24 1 16,25-1-16,-25 0 15,24 25-15,1-25 0,-1 0 16,-24 1-16,25 23 0,-1-23 16,-24-26-16,24 26 15,1-1-15,-25-24 0,24 0 16,1 24-16,-25-24 16,24 0-16,1 0 0,-25-1 15,24-23-15,0 24 16,-24-1-16,25 1 0,-25-24 15,24-1-15,-24 25 0,25-25 16,-25 1-16,0-1 16,0 25-16,24-24 0,-24-1 15,0 0-15,0 1 16,0-1-16,24 1 0,-24-1 16,0 0-16,0 1 15,0-1-15,0 1 16,0-1-16,0 1 15,25-1-15,-25 0 16,0 1 0,24-25-16,-24 24 15,0 1 1,25-25 0,-50 0 15</inkml:trace>
  <inkml:trace contextRef="#ctx0" brushRef="#br0" timeOffset="21686">708 7383 0,'-24'0'0,"0"0"15,24-25-15,-25 25 0,1-24 16,24-1-1,-25 1-15,25 0 0,0-1 16,0 1 0,0-25-16,25 24 0,-25 1 15,0 0-15,24-1 0,-24-24 16,25 25-16,-25-1 16,24-23-16,0 23 0,-24 1 15,25-1-15,-1 1 16,1 24-16,-1-25 0,1 25 15,-1-24-15,0 24 16,1 0-16,-1 0 16,1 24-16,-1 1 0,1-1 15,-1 1 1,0-25-16,1 24 0,-1 1 16,1-1-16,-1 0 0,1 1 15,-1 24-15,0-25 16,-24 1-16,25-1 0,-1 0 15,-24 1-15,25-1 16,-25 1-16,24-1 16,-24 1-16,0-1 0,0 0 31,-24-24-15</inkml:trace>
  <inkml:trace contextRef="#ctx0" brushRef="#br0" timeOffset="21943">1075 7260 0,'-25'0'0,"25"-24"15,25 24 16,-1 0-15,1 0-16,-1 0 16,25 0-1,-25 0-15,1 24 0,-1-24 16,1 0-16,-1 0 0,0 0 16,1 0-1</inkml:trace>
  <inkml:trace contextRef="#ctx0" brushRef="#br0" timeOffset="22189">1466 7138 0,'24'-24'0,"-24"0"16,-24 24 15,-1 24-16,25 0 17,-24 1-32,24-1 15,0 1-15,-25-1 0,25 0 16,-24 1-16,24 24 16,-25-25-16,25 1 0</inkml:trace>
  <inkml:trace contextRef="#ctx0" brushRef="#br0" timeOffset="22921">782 7676 0,'24'0'31,"-48"0"1,-1 0-17,1 0 1,-1 0 0,1-25-16,0 25 15,-1 0-15,25-24 16,-24 24-16,-1-25 15,1 25 1,24-24-16,0 48 63,0 1-48,24-1 1,-24 1-16,0-1 0,0 1 15,25-1-15,-25 0 0,24 1 16,-24-1-16,25 1 16,-1-1-16,-24 1 0,0-1 15,24 0-15,-24 1 16</inkml:trace>
  <inkml:trace contextRef="#ctx0" brushRef="#br0" timeOffset="23436">635 7725 0,'0'-25'31,"25"25"0,-1 0-15,-24 25-16,24-25 16,-24 24-16,25-24 0,-25 24 15,24 1-15,1-1 16,-25 1-16,0-1 16,24 0-16,-24 1 15,25-1-15,-25 1 0,24-1 16,-24 1-16,24-1 0,1 0 15,-1 1 1,1-1-16,-1-24 16,1 0-16,-1 0 15,0 0-15,1 0 0,24-24 16,0-1-16,-25 25 0,25-24 16,-25 0-16,25-1 15,-25 1-15,1-1 0,-25 1 16,24 24-16,-24-25 15,0 1-15,0 0 0,-24-1 16,-1 1 0,1-1-1,0 25 1</inkml:trace>
  <inkml:trace contextRef="#ctx0" brushRef="#br0" timeOffset="24529">1075 6381 0,'-25'0'0,"1"-24"0,-25-1 16,25 25-16,-1-24 0,1 24 15,-1-24-15,1 24 16,-25 0-16,25-25 0,-25 25 16,0 0-16,0 25 0,25-25 15,-25 24-15,0 0 16,0 25-16,-24 0 0,49 0 15,-25 24-15,0-24 16,0 24-16,25 1 0,-1-1 16,-24 0-16,25 0 0,-1 1 15,1-25-15,0 24 16,24 0-16,-25 0 0,25 1 16,0-1-16,0 0 15,25-24-15,-25 24 0,24 1 16,0-1-16,1 0 0,24 0 15,-25-24-15,25 24 16,0-24-16,0 0 0,0 0 16,-1 0-16,1-25 15,25 1-15,-26-1 0,26 1 16,-26-1-16,26-24 0,-1 24 16,-24-24-16,24 25 15,0-25-15,1 0 0,-1 0 16,0 0-16,0 0 15,1 0-15,-1-25 0,-24 25 16,24-24-16,-24 0 0,0 24 16,24-25-16,-24-24 15,0 25-15,0-1 0,-1-23 16,-23-1-16,24 24 0,-25-24 16,25 1-16,-25-1 15,1 0-15,-1 0 0,1 25 16,-1-25-16,-24 0 15,25 0-15,-25 0 0,24 25 16,-24-25-16,0 0 16,0 0-16,0 0 0,0 1 15,-24-1-15,24-24 0,-25 24 16,1 0-16,24 0 16,-25 0-16,1 0 0,-1 0 15,1 1-15,0-1 16,-25 0-16,24 0 0,-24 0 15,25 0-15,-25 0 0,0 1 16,25-1-16,-25 0 16,0 0-16,25 0 0,-25 25 15,25-1-15,-25 1 0,0 0 16,24 24-16,-23-25 16,-1 25-16,24 0 0,-24 0 15,1 0-15,-1 25 16,0-25-16,0 0 0,25 24 15,-25-24-15,24 0 0,1 24 16,0-24-16,-1 0 16,1 25-16,-1-25 15,25 24-15</inkml:trace>
  <inkml:trace contextRef="#ctx0" brushRef="#br0" timeOffset="26527">855 6161 0,'-24'-24'0,"-1"0"16,25-1-16,-24 1 15,24-1-15,0 1 16,0 0-16,-25-1 0,25-24 15,0 25-15,-24-25 16,24 0-16,-25 0 0,1 0 16,24 1-16,-24-26 15,-1 25-15,25-24 0,-24 0 16,-1 0-16,1-1 0,-1-23 16,1 23-16,0 1 15,-1-25-15,1 25 0,24 0 16,-25 0-16,25-1 0,-24 1 15,24 0-15,0 24 16,-24 0-16,24 0 0,0 0 16,0-24-16,0 24 15,-25 0-15,25 1 0,0-1 16,-24 0-16,24 0 0,0 0 16,-25-24-16,25 24 15,-24 0-15,24 0 0,-25-24 16,25 24-16,0 1 15,-24-1-15,24 0 0,0 0 16,0 0-16,0 25 16,0-25-16,0 24 0,0 1 15,0 0-15,0-1 0,-24 1 16,24-1-16,0 1 16,0-1-16,0 1 0,0 0 15,0-1-15,0 1 16,0-1-1,0 1-15,24 24 16,-24-25-16,0 1 16,24 0-16,-24-1 15,0 1-15,25 24 16,-25-25-16,0 1 16,24 0-16,-24-1 0,0 1 15,25-1-15,-25 1 16,0-1-16,24 1 15,-24 0-15,0-1 16,25 25-16,-25-24 16,0-1-16,24 25 0,-24-24 15,24 24-15,1-25 16,-1 25-16,1-24 0,23 24 16,-23 0-16,24-24 0,24 24 15,-24-25-15,0 25 16,24-24-16,0-1 0,1 25 15,-1-24-15,25 0 16,-25-1-16,24 25 0,-23-24 16,-1-1-16,25 1 0,-25 24 15,0-25-15,0 1 16,25 24-16,-25-24 0,1 24 16,-1-25-16,0 1 15,1 24-15,-1-25 0,0 1 16,0-1-16,1 25 0,-1-24 15,0 0-15,0-1 16,1 25-16,-1-24 0,0-1 16,-24 1-16,24 24 15,-24-25-15,0 1 0,0 24 16,0-24-16,0-1 0,-1 25 16,1-24-16,-24 24 15,24-25-15,-25 25 0,25-24 16,-25 24-16,1-25 0,24 25 15,-25 0-15,0-24 16,1 24-16,-1-24 0,1 24 16,-1-25-1,0 25-15,1 0 0,-1-24 16,1 24 0,-1-25-16,1 25 15,-1-24 1,0 24-1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11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0,'0'25'16,"-24"-1"-16,24 0 31,-24-24-31,24 25 47,24-25-47,-24 24 15,0 1 1,0-1 0,24 1-16,-24-1 0,0 0 15,25 1-15,-25-1 16,24 1-16,-24-1 0,25 1 16,-25 23-16,24-23 0,0-1 15,-24 1 1,0-1-16,0 1 0,25-1 15,-25 0-15,0 1 16,0-1-16,0 1 16,-25-1-16,25 0 15,0 1 1,-24-25-16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26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3591 98 0,'0'-25'0,"25"1"16,-1-1-16,1 25 15,-25-24-15,0 48 78,0 1-62,0-1-16,0 1 0,0-1 16,0 25-16,-25 0 0,25 0 15,0 24-15,0-24 16,0 24-16,25 0 0,-25-24 15,0 24-15,0-24 16,0 24-16,0-24 0,24 0 16,-24 0-16,0-25 0,0 25 15,0-24-15,0-1 16,0 1-16</inkml:trace>
  <inkml:trace contextRef="#ctx0" brushRef="#br0" timeOffset="246">3420 928 0,'-24'0'0,"0"0"16,24-24-1,0 48 16,24-24-31,-24 24 0,24-24 16,1 0-16,-25 25 0,24-25 16,1 0-16,-1 24 15,1-24-15,-1 0 0,0 0 16,1 0 0</inkml:trace>
  <inkml:trace contextRef="#ctx0" brushRef="#br0" timeOffset="505">3933 781 0,'0'-24'0,"0"0"16,-24 24 15,24 24-31,-25-24 15,25 24-15,0 1 0,-24-25 16,24 24-16,-24 1 16,24-1-16,-25 25 0,25-25 15,-24 1-15,24 24 0,-25-25 16,1 25-16,24-25 16,0 1-16</inkml:trace>
  <inkml:trace contextRef="#ctx0" brushRef="#br0" timeOffset="959">3005 1685 0,'0'-24'0,"25"-1"16,-25 1-1,24 24 1,-24 24 0,0 1-16,25-1 15,-25 25-15,0-25 0,24 50 16,-24-26-16,24 26 0,1-1 16,-25 0-16,24 25 15,1-25-15,-1 25 0,-24-25 16,24 1-16,-24-1 15,25 0-15,-25-24 0,0-25 16,0 25-16</inkml:trace>
  <inkml:trace contextRef="#ctx0" brushRef="#br0" timeOffset="1639">3079 1807 0,'0'-24'0,"-25"-1"16,25-23-16,0 23 15,0 1-15,25-1 0,-1-24 16,25 25-16,0 0 16,48-1-16,1-24 0,0 25 15,48-25-15,1 25 0,24-25 16,0 0-16,0 25 15,0-25-15,0 24 0,-25 1 16,1-1-16,-50 1 16,1 24-16,-49-24 0,0 24 15,0 0-15,-25 0 16,-24 24 0,0 0-16,-24 1 15,24-1-15,0 1 16,0-1-16,0 25 0,0-25 15,0 25-15,0 0 0,24 24 16,0-24-16,1 0 16,-1 24-16,1-24 0,24 24 15,-25 1-15,0-26 16,25 26-16,-24-25 0,-1-1 16,-24 26-16,25-25 0,-1-1 15,-24 1-15,0 0 16,0 0-16,-24 0 0,24-25 15,-25 25-15,1-24 16,-25-1-16,0 0 0,0 1 16,-24-25-16,0 24 0,-1-24 15,-23 25-15,-25-25 16,-1 0-16,1 0 0,-24 24 16,-1-24-16,1 0 15,-1 24-15,25-24 0,0 25 16,0-25-16,24 24 0,25 1 15,0-25-15,24 24 16,0 1-16,0-25 0,25 24 16,-1-24-16,25 24 15,0 1 1,25-25 0,-1-25-16,0 1 15</inkml:trace>
  <inkml:trace contextRef="#ctx0" brushRef="#br0" timeOffset="1932">4202 2222 0,'24'0'15,"1"0"1,-1 0 0,25 0-16,-24 25 15,-1-25-15,25 24 0,0 1 16,0-1-16,-1 1 16,1 23-16,0-23 0,0-1 15,-25 1-15,1-1 0,-1-24 16,1 25-16,-1-25 15</inkml:trace>
  <inkml:trace contextRef="#ctx0" brushRef="#br0" timeOffset="2166">4642 2222 0,'0'-24'0,"0"0"15,-25-1 1,25 50 15,-24-1-15,24 0-16,0 1 0,-25-1 15,1 25-15,24-24 16,-25 23-16,1 1 0,0 0 16,24-25-16,-25 25 0,1-24 15,24-1-15,-25 1 16</inkml:trace>
  <inkml:trace contextRef="#ctx0" brushRef="#br0" timeOffset="2503">4764 2100 0,'0'-24'16,"24"-1"-16,1 25 0,-25-24 15,24 24 1,0 0-16,-24 24 16,0 1-16,0-1 15,25 1-15,-25-1 16,0 1-16,0-1 0,24 0 16,-24 1-16,0 24 15,25-25-15,-25 1 0,24-1 16,-24 0-1,0 1-15,25-25 0,-1 24 16,0-24 0,1 0-16,-1 0 15,1-24-15,-1 24 0,0 0 16,1 0-16,-1 0 16,1 0-16</inkml:trace>
  <inkml:trace contextRef="#ctx0" brushRef="#br0" timeOffset="4536">3762 3102 0,'25'0'31,"-25"24"-15,-25 0 15,25 1-15,-24-25-1,0 24-15,24 1 0,-25-1 16,1 25-16</inkml:trace>
  <inkml:trace contextRef="#ctx0" brushRef="#br0" timeOffset="4782">2932 3981 0,'-24'24'16,"24"1"-16,-25-25 0,25 24 16,-24-24-16,24 25 15,-25-25-15,25 24 16,-24 0 0,-1 1-16,25-1 15,-24 1-15,0-1 0,-1 1 16</inkml:trace>
  <inkml:trace contextRef="#ctx0" brushRef="#br0" timeOffset="4939">2321 4665 0,'-24'0'15,"24"24"-15,-24-24 0,-1 25 16,1-1-1,-1-24-15,1 24 16</inkml:trace>
  <inkml:trace contextRef="#ctx0" brushRef="#br0" timeOffset="5159">1735 5104 0,'-24'25'15,"-1"-25"-15,1 24 0,0 1 16,-1-25-16,1 24 16,-1 0-16,1-24 0,-1 25 15,1-1-15,0 1 16,-1-1-16,1 1 16,-1-1-16,25 0 15,-24 1-15,24-1 16,-24-24-16</inkml:trace>
  <inkml:trace contextRef="#ctx0" brushRef="#br0" timeOffset="5292">954 5910 0,'-25'25'16,"1"-1"-16,-25 1 0</inkml:trace>
  <inkml:trace contextRef="#ctx0" brushRef="#br0" timeOffset="5532">441 6423 0,'-25'25'0,"1"-1"16,24 0-16,-24-24 0,-1 25 16,1-25-16,24 24 15,-25 1-15,1-1 16,24 1-16,-25-25 16,25 24-16,-24-24 0,24 24 15,-24 1-15,-1-25 0,1 24 16</inkml:trace>
  <inkml:trace contextRef="#ctx0" brushRef="#br0" timeOffset="5892">148 6252 0,'24'0'0,"-24"25"47,0-1-31,0 1-16,-24-1 15,24 25-15,-25-25 16,25 25-16,-24 0 0,-1 0 15,1-25-15,24 25 0,-24 0 16,24-25-16,-25 1 16,25-1-16,0 1 0,0-1 15,25 0-15,-1 1 16,0-25-16,1 24 0,-1-24 16,25 0-16,0 0 0,0 25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35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5593 953 0,'-25'-24'16,"1"24"-16,-1 0 15,25-24-15,-24 24 16,-1 0 0,1 0-1,0 0 1,24-25-16,-25 25 16,1 0-16</inkml:trace>
  <inkml:trace contextRef="#ctx0" brushRef="#br0" timeOffset="173">4835 636 0,'-24'0'0,"-25"-24"0,0 24 16,25 0-16,-25-25 0,25 25 15,-25 0-15,24 0 16,-23-24-16,23 24 0,-24 0 15,25 0-15</inkml:trace>
  <inkml:trace contextRef="#ctx0" brushRef="#br0" timeOffset="359">3590 441 0,'-25'-25'0,"-23"25"15,23-24-15,1 24 16,-1-25-16,1 25 0,-1-24 16,1 24-16,0-25 15,-1 25 1,25-24-16</inkml:trace>
  <inkml:trace contextRef="#ctx0" brushRef="#br0" timeOffset="533">2808 196 0,'-24'0'0,"-25"0"0,25-24 16,-25 24-16,24 0 0,1-24 16,-25 24-16,25-25 15,-1 25-15,-24-24 0,25 24 16,-25-25-16</inkml:trace>
  <inkml:trace contextRef="#ctx0" brushRef="#br0" timeOffset="1037">1636 1 0,'-49'0'15,"0"0"-15,0 0 0,25 0 16,-25 0-16,25 0 15,-1 0-15,-24 0 0,25 0 16,0 0-16,-1 0 0,1 0 16,-1 0-16,-23 0 15,23 0-15,1 0 0,-25 0 16,24 0-16,1 0 16,-25 0-16,25 24 0,-25-24 15,24 0-15,1 25 0,-25-25 16,25 0-16,-1 24 15,1-24-15,-25 0 0,25 25 16,-1-25-16,1 0 16,-1 24-16,1-24 0,0 0 15,-1 25-15,1-1 16,-1 0-16,1 1 16,-1-1-16,1 1 0,-25-25 15,25 24-15,-1 0 16,1 1-16,-1-1 0,1 1 15,0-1-15,-1-24 16,1 25-16,-1-1 0,1 0 16,-1-24-16,25 25 0,-24-25 15,24 24-15,0 1 16,-24-25-16,24 24 0,0 1 16,0-1-16,0 0 15,0 1-15,0-1 16,0 1-16,24-25 0</inkml:trace>
  <inkml:trace contextRef="#ctx0" brushRef="#br0" timeOffset="1422">97 1173 0,'0'25'0,"0"-1"15,0 1-15,0-1 16,25 0-16,-25 1 15,0-1-15,0 1 16,-25 23-16,25-23 0,-24 24 16,24 0-16,0-1 15,0 26-15,0-25 0,0-1 16,0 1-16,0-24 0,0 24 16,0-1-16,24 1 15,-24 0-15,0-24 0,25 23 16,-25 1-16,24 0 15,-24 0-15,25 0 0,-1 0 16,-24-1-16,24 1 0,-24 0 16,25 0-16,-1 0 15,-24 0-15,25-1 0,-1-23 16,-24 24-16,25 0 16,-25-1-16,24-23 0,-24 24 15,24 0-15,1-25 0,-1 25 16,-24 0-16,25-25 15,-1 25-15</inkml:trace>
  <inkml:trace contextRef="#ctx0" brushRef="#br0" timeOffset="1656">683 4080 0,'25'24'16,"-25"0"-16,0 1 0,24-1 15,-24 1-15,25-1 16,-25 1-16,24-1 0,-24 0 16,0 1-16,25-1 0,-25 1 15,24 24-15,-24-25 16,24 25-16</inkml:trace>
  <inkml:trace contextRef="#ctx0" brushRef="#br0" timeOffset="1948">928 5057 0,'0'24'16,"24"25"-16,-24-25 0,0 1 15,25-1-15,-1 0 16,-24 1-16,24-25 0,1 24 15,-1 1-15,-24-1 16,25 1-16,-1-1 16,-24 0-16,0 1 0,0-1 15,0 1-15,0-1 16,0 1-16,0-1 0,0 0 16,0 1-16,0-1 15,0 1-15,0 24 0,0-25 16,25 0-16,-25 25 0,24-24 15,-24-1-15,24 1 16,-24-1-16,25 0 0</inkml:trace>
  <inkml:trace contextRef="#ctx0" brushRef="#br0" timeOffset="2189">854 5814 0,'0'24'0,"25"-24"16,-1 0 0,1 0-16,-1 24 15,25-24-15,-25 25 16,1-25-16,-1 24 15,1-24-15,-1 25 0,1-25 16,-1 0-16</inkml:trace>
  <inkml:trace contextRef="#ctx0" brushRef="#br0" timeOffset="2369">1514 5740 0,'24'-24'0,"1"24"16,-1-24-16,1 24 15,-25 24 1,-25 0 0,1 1-16,-1-1 15,-24 25-15,1-25 0,-1 25 16,-24-24-16,-1 24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1:36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276 537 0,'0'-24'15,"0"-1"1,25 25-16,-25-24 16,24-1-16,1 25 31,-25-24-31,0 48 31,-25 1-15,1-1-1,-1-24 1,1 25-16,-1-25 0,1 24 16,0-24-16,-1 0 0,1 0 15,-1 0-15,1-24 16,24-1-16,-25 25 0,25-24 15,-24-1-15,24-23 16,0 23-16,24-24 0,1 25 16,-1-1-16,1 1 0,-1 0 15,1-1-15,23 25 16,-23 0-16,24 25 0,-25-1 16,25 0-16,-25 25 15,1 0-15,-1 0 0,1 0 16,-25 24-16,0-24 0,-25 24 15,25-24-15,-24 0 16,-25 24-16,25-24 0,-25-25 16,0 25-16,0-24 0,25-1 15,-25 1-15,24-25 16,1 0-16,-1-25 0,1 1 16,0-1-16,24 1 15,0-1-15,0-23 0,0 23 16,24 1-16,0-1 0,25 25 15,-24 0-15,24 0 16,-25 0-16,25 25 0,0-1 16,-25 1-16,1-1 15,23 0-15,-23 1 0,-1-1 16,1 1-16,-25-1 16,24 1-16,0-1 0,1-24 15,-1 0 1</inkml:trace>
  <inkml:trace contextRef="#ctx0" brushRef="#br0" timeOffset="391">936 562 0,'-25'0'0,"1"0"16,-1 0-1,1 24-15,0-24 16,-1 24-16,1 1 16,24-1-16,-25-24 15,25 25-15,0-1 0,0 0 16,25 1-16,-25-1 16,24 1-16,1-1 0,-1 1 15,-24-1-15,24-24 16,1 0-16,-1 24 0,1-24 15,23 0-15,-23-24 0,-1 24 16,1-24-16,-1-1 16,-24 1-16,25-1 0,-25-24 15,0 25-15,-25-25 16,1 25-16,-1-1 0,1 1 16,-25 24-16,25-24 0,-1 24 15,1 0-15,-1 0 16,1 24-16,0 0 15</inkml:trace>
  <inkml:trace contextRef="#ctx0" brushRef="#br0" timeOffset="1596">1473 171 0,'-24'0'0,"24"-25"0,24 1 16,0-1 0,1 25-1,24-24-15,-1 24 0,1-24 16,0-1-16,24 25 16,-24-24-16</inkml:trace>
  <inkml:trace contextRef="#ctx0" brushRef="#br0" timeOffset="1998">1571 439 0,'24'-24'15,"0"0"1,1 24-16,-1-25 0,25 25 16,-24-24-16,48-1 0,-24 25 15,0-24-15,24-1 16</inkml:trace>
  <inkml:trace contextRef="#ctx0" brushRef="#br0" timeOffset="2801">1766 684 0,'24'0'16,"1"-25"-16,-1 25 15,25-24-15,0 24 16,0-25-16,0 1 0,0-1 16,24 1-16</inkml:trace>
  <inkml:trace contextRef="#ctx0" brushRef="#br0" timeOffset="4355">1937 977 0,'-24'0'0,"24"-25"0,0 1 31,24-1-15,0 25-16,1 0 0,-1-24 16,25 24-16,-24-24 15</inkml:trace>
  <inkml:trace contextRef="#ctx0" brushRef="#br0" timeOffset="4931">2059 1245 0,'0'-24'15,"25"24"-15,-1-24 16,25 24-16,-25-25 0,25 1 16,0-1-16,0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04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4226 759 0,'0'-24'0,"-25"24"16,25-25-16,-24 25 15,24-24 1,-25 24-16,25-25 16,25 25-1,-1 0 1,1 0-16,-1 0 15,0 0-15,1 0 0,-1 0 16,1-24-16,-1 24 0,1 0 16,-1 0-16,0 0 15,-24 24-15,0 1 16,0-1 0,-24 1-1,24-1-15,-24 0 0,-1-24 16,1 25-16,-1-1 15,1-24-15,24 25 16,-25-25-16,25 24 16,25-24-1,-1 0-15,1 0 16,24 0-16,-25 0 16,25 0-16,-25 25 0,25-25 15,-25 0-15,1 24 16,-50 0-1,1-24-15,0 25 0,-25-1 16,0 1-16,0-1 16,0 1-16,0-1 0,1-24 15,-1 24-15,24-24 16,-24 0-16,25-24 16,24 0-16,-24 24 0</inkml:trace>
  <inkml:trace contextRef="#ctx0" brushRef="#br0" timeOffset="492">4470 271 0,'-25'-25'15,"1"1"-15,0-1 16,-25 25-16,0 0 0,0 0 16,-24 0-16,-1 25 0,1 24 15,0-25-15,24 49 16,-24-24-16,48 24 0,-24-24 16,49 25-16,0-1 15,0 25-15,0-25 0,49 24 16,-24-23-16,24-1 0,24 25 15,-24-49-15,48 24 16,-23-24-16,-1-25 0,25 0 16,-25-24-16,25 0 15,-1-24-15,-23 0 0,-1-25 16,0-24-16,0-1 0,-24 1 16,-24-25-16,23 1 15,-48-25-15,0 24 0,0-24 16,-24 0-16,-25-1 15,0 26-15,-24 23 0,0 1 16,0 24-16,-25 25 0,0 24 16,-24 24-16,24 1 15,-24-1-15,0 25 0,24-25 16,1 25-16,23 0 16,26 0-16</inkml:trace>
  <inkml:trace contextRef="#ctx0" brushRef="#br0" timeOffset="2953">6228 2322 0,'0'-24'32,"-24"24"77,-1 0-109,1 0 16,-25-25-1,25 25-15,-25 0 0,0-24 16,0 24-16,-24 0 0,-25-25 15,25 25-15,-25 0 16,-24-24-16,0 24 0,-25-24 16,25 24-16,-24 0 15,-1-25-15,1 25 0,-1-24 16,1 24-16,-1-25 0,1 25 16,-1-24-16,0 24 15,1-25-15,-1 25 0,1-24 16,24 24-16,0-24 0,0 24 15,-1-25-15,26 1 16,-1 24-16,0-25 0,1 25 16,23 0-16,-23-24 15,23 24-15,26 0 0,-26 0 16,25-24-16,1 24 16,-1 0-16,0 0 0,0-25 15,0 25-15,0 0 0,25 0 16,-25 0-16,25 0 15,-25 0-15,24-24 0,-23 24 16,23 0-16,-24 0 0,25 0 16,-1 0-16,1 0 15,0 0-15,-1 0 16,1 0 15,24 24-15,-25-24-1,1 0 1,-1 0 0</inkml:trace>
  <inkml:trace contextRef="#ctx0" brushRef="#br0" timeOffset="3438">1490 1492 0,'25'-25'15,"-50"25"17,1 25-17,-1-1 1,1 1-16,-1-1 0,1 0 15,0 1-15,-25 24 16,0-25-16,0 25 0,0-25 16,0 1-16,25-1 0,-25 1 15,0-1-15,25-24 16,-1 25-16,1-25 0,0 0 16,24 24-16,24-24 15,0 24 1,1-24-16,-1 0 15,25 25-15,-24-25 16,-1 24-16,0-24 0,25 0 16,-24 25-16,-1-25 15,1 24-15,-1-24 0,0 24 16,1 1-16,-1-1 16,1-24-16,-1 25 15,0-25-15,1 0 0,-1 24 16,1-24-16,-1 0 0</inkml:trace>
  <inkml:trace contextRef="#ctx0" brushRef="#br0" timeOffset="4122">0 2078 0,'0'-25'0,"0"1"15,0 48 32,25 1-31,-25-1-16,24 1 0,-24-1 15,25 25-15,-1-25 16,-24 25-16,24-24 0,1 24 16,-25-25-16,24 0 15,-24 1-15,25-25 0,-25 24 16,0 1-16</inkml:trace>
  <inkml:trace contextRef="#ctx0" brushRef="#br0" timeOffset="4740">98 2005 0,'0'-25'0,"-24"1"16,24-1-16,-25 25 16,25-24-16,-24 24 15,24-24-15,24 24 16,1-25-1,-1 25-15,0 0 0,25-24 16,0-1-16,24 1 0,1 24 16,23-49-16,1 25 15,0-1-15,-1 1 0,1-1 16,0 1-16,0-1 16,-25 1-16,-24 0 0,-1 24 15,1-25-15,-24 25 16,-1 0-16,-24 25 15,0-1 1,0 0 0,0 1-16,25-1 0,-25 1 15,24-1-15,0 1 16,1 23-16,-1-23 0,1 24 16,-1-25-16,1 25 0,-1-25 15,0 1-15,-24 24 16,25-25-16,-25 1 0,24-25 15,-24 24-15,0 0 0,-24 1 16,24-1 0,-25-24-16,1 0 0,-25 25 15,0-25-15,0 24 16,-24-24-16,0 24 0,0-24 16,-25 25-16,0-1 0,1 1 15,-1-1-15,0-24 16,25 25-16,-25-1 0,49 0 15,1-24-15,-1 25 16,24-25-16,1 24 0,-1-24 16,50 0 15</inkml:trace>
  <inkml:trace contextRef="#ctx0" brushRef="#br0" timeOffset="5125">367 2053 0,'-25'0'16,"1"0"-16,-1 0 15,25-24-15,0 0 32,25 24-17,-1-25-15,1 25 16,-1 0-16,1-24 16,-1 24-16,0 0 0,1-25 15,-1 25-15,-24 25 31,0-1-15,0 1-16,0-1 0,25 25 16,-25-25-16,0 25 15,0-24-15,24-1 0,-24 0 16,25 1-16,-25-1 16,24-24-16,-24 25 0</inkml:trace>
  <inkml:trace contextRef="#ctx0" brushRef="#br0" timeOffset="5304">416 2224 0,'-25'0'0,"25"-24"16,25 0 0,-1-1-1,0 25 1,1-24-16,-1-1 0,25 1 15,-24 24-15,-1-25 0,0 1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31.1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99 464 0,'0'-24'0,"24"24"15,-24 24 32,-24 0-31,-1 1-16,25-1 15,-24 1-15,0-1 16,24 1-16,-25-1 0,25 25 16,0-25-16,0 1 0,0-1 15,25 25-15,-25-25 16,24 1-16,-24-1 0,24-24 16,1 25-16,-1-25 15,1 0-15,24 0 0,-25 0 16,0-25-16,25 1 0,-24-1 15</inkml:trace>
  <inkml:trace contextRef="#ctx0" brushRef="#br0" timeOffset="772">172 684 0,'-24'24'0,"-1"-24"0,1 0 15,24 25-15,-25-25 0,50 0 47,-1-25-47,1 25 16,-25-24-16,24-1 15,1 25-15,-1-24 0,0 0 16,1 24-16,-25-25 16,24 1-16,1-1 0,-25 1 15,24 24-15,1-25 0,-25 1 16,24 24-1,0 24 32,-24 1-47,25-25 0,-25 24 16,24 1-16,1-1 16,-25 1-16,24-1 0,-24 0 15,0 1-15,0-1 16,25-24-16,-25 25 15,-25-50 17,25 1-32,0-1 15,-24 1-15,24 0 16,0-25-16,0 24 0,0 1 16,0-1-16,24-23 0,-24 23 15,25 1 1,-1 24-16,0 0 15,-24 24-15,25 1 16,-25-1-16,24-24 0,-24 24 16,25 1-16,-25-1 0,24 1 15,-24-1 1,0-48 15,0-1-15,0 1-16,0-25 15,25 25-15,-25-1 16,0-24-16,24 25 0,0-1 16,-24 1-16,25 24 15,-1 0-15,1 0 0,-1 0 16,-24 24-16,24 1 0,1-1 16,-1 1-16,-24 24 15,25-25-15,-25 0 0,24 25 16,-24-24-16,0-1 15,0 1-15</inkml:trace>
  <inkml:trace contextRef="#ctx0" brushRef="#br0" timeOffset="1230">1003 391 0,'0'-49'0,"24"24"0,-24 1 15,24 24-15,-24-24 0,25 24 31,-25 24-31,0 0 16,0 1-16,0-1 16,24 1-16,-24-1 0,0 1 15,25 23-15,-25-23 0,24-1 16,-24 25-16,0-25 16,25 1-16,-25-1 0,0 1 15,-25-50 16,25 1-31,0-1 0,-24 1 16,-1 0-16,25-25 16,-24 0-16,24 0 0,0 0 15,-25 0-15,25 1 0,0-1 16,0 24-16,25 1 16,-25-1-16,24 1 0,1 24 15,-1 0 1,1 24-16,-25 1 0,24-1 15,-24 1-15,0-1 16,0 1-16,0-1 16,0 0-16,-24 1 0,-1-25 15,25 24-15,-24-24 16,24 25-16,-25-25 0,50-25 31,-1 25-15</inkml:trace>
  <inkml:trace contextRef="#ctx0" brushRef="#br0" timeOffset="1433">1344 244 0,'25'-24'15,"-25"-1"-15,24 25 0,-24-24 16,25-1-16,-25 1 31,24 24-31,-24 24 16,0 1-16,25-1 0,-25 1 15,24 24-15,-24-25 16,24 25-16,-24 0 0,25-25 16,-25 25-16,0-25 15,24 1-15,-24-1 0</inkml:trace>
  <inkml:trace contextRef="#ctx0" brushRef="#br0" timeOffset="1667">1760 146 0,'0'-24'0,"0"48"47,0 1-32,0-1-15,0 1 0,0-1 16,24 25-16,-24-25 15,0 25-15,25-24 0,-25-1 16,24 1-16,-24-1 0,24 0 16</inkml:trace>
  <inkml:trace contextRef="#ctx0" brushRef="#br0" timeOffset="1919">1686 342 0,'-24'-49'0,"0"25"0,24-1 15,-25-24-15,1 0 0,24 25 16,0-25-16,0 25 16,0-1-16,0 1 0,24 24 15,1 0-15,23 0 0,1 24 16,0 1-16,0-1 16,0 1-16,0 23 0,0 1 15,-1-24-15,-23 24 16,-25-1-16,0 1 0,0 0 15,-25 0-15,-23 0 0,-1 0 16,-25-1-16,1-23 16,0 24-16,0-25 0,-25-24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34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270 465 0,'-25'-25'0,"1"25"16,0 0-16,-1 25 16,1-25-1,24 24 1,24 0-1,-24 1 1,25-25-16,-25 24 16,24-24-16,0 0 15,1-24 1,-25-1 0,24 25-16,-24-24 0,0 0 15,0-1-15,0 1 0,-24-1 16,24 1-16,-25-1 15,1 1-15,0 24 0,-1 0 16,1-24-16,-1 24 16,1 0-16,-1 24 0,1 0 15,0 1-15,-1 24 0,25-25 16,0 25-16,0 0 16,0 24-16,0-24 0,25 0 15,-25 0-15,24-1 0,0-23 16,1-1-16,-1 1 15,1-25-15,-1 0 0,1 0 16,23 0-16</inkml:trace>
  <inkml:trace contextRef="#ctx0" brushRef="#br0" timeOffset="642">441 367 0,'-25'-25'0,"25"1"0,-24 24 15,24-24-15,-24 24 16,24 24 15,0 0-15,0 1-16,0-1 0,0 1 16,24 24-16,-24-25 0,0 25 15,24-25-15,-24 25 16,0-24-16,0-1 0,0 0 15,0 1-15,0-50 47,0 1-47,0 0 16,0-1-16,0 1 0,0-25 16,25 24-16,-25-23 0,24 23 15,-24 1-15,25-1 16,-25 1-16,24-1 0,0 25 15,1 0 1,-25 25-16,24-25 0,-24 49 16,25-25-16,-25 1 15,0 23-15,0-23 0,0-1 16,0 25-16,0-24 0,0-1 16,0 0-1,0-48 1,0 0-1,24 24-15,-24-25 0,25-24 16,-1 25-16,-24-1 0,24-23 16,1 23-16,-1-24 15,1 25-15,-1-1 16,1 25-16,-1 25 16,-24 24-1,24-25-15,-24 1 0,0 23 16,0-23-16,25 24 15,-25-25-15,0 1 0,0-1 16</inkml:trace>
  <inkml:trace contextRef="#ctx0" brushRef="#br0" timeOffset="1122">954 342 0,'0'-48'16,"24"-1"-16,1 0 0,-25 0 15,24 0-15,-24 0 0,0 25 16,0-1-16,0 74 31,0-24-31,0 24 0,0-1 16,0 26-16,0-1 16,0 25-16,0-25 0,0 25 15,0-25-15,24 25 16,-24-25-16,0 0 0,0-24 15,0 24-15,0-48 0,0 24 16,0-25-16,0 0 16,-24-24-1,24-24 1,0 0-16,0-25 0,0 24 16,0-48-16,0 24 0,0-24 15,0 24-15,24-24 16,-24 0-16,25 24 0,-1 0 15,1 0-15,-1 0 16,-24 25-16,25 24 0,23 0 16,-23 0-16,-1 24 15,1 1-15,-25 23 16,0-23-16,0 24 0,0 0 16,-25-25-16,1 0 15,-1 1-15,1-1 0,0 1 16,-1-1-16,1-24 0,-1 0 15,1-24-15,24-1 16,0 1-16</inkml:trace>
  <inkml:trace contextRef="#ctx0" brushRef="#br0" timeOffset="1337">1515 220 0,'0'-24'16,"0"48"-1,0 1 1,0-1-16,0 25 16,0-25-16,0 1 15,0 24-15,0 0 0,0-25 16,-24 25-16,24-25 0,0 25 16,0-24-16,-24-1 15,24 0-15</inkml:trace>
  <inkml:trace contextRef="#ctx0" brushRef="#br0" timeOffset="1703">1467 513 0,'24'-24'0,"-24"-25"15,0 0-15,0 25 0,24-25 16,-24 25-16,0-1 16,0 1-16,25-1 0,-1 50 15,-24-1 1,25 1-16,-25-1 15,24 25-15,1 0 0,-1 0 16,-24-25-16,24 25 16,1-25-16,24 25 0,-25-24 15,1-25-15,-1 24 0,0-24 16,1 0-16,-1-24 16,1-1-16,-1 1 0,-24-1 15,24-24-15,-24 1 16,25-1-16,-25 0 0,0 0 15,0 0-15,0 0 16,0 0-16,0 1 0,0 23 16,0 1-16,-25 24 15,25 24 1,-24-24-16,24 25 0,0-1 16,-24 0-16,24 1 0,0-1 15</inkml:trace>
  <inkml:trace contextRef="#ctx0" brushRef="#br0" timeOffset="2029">2297 245 0,'24'-25'16,"1"1"-16,-25-1 16,0 1-1,-25 24-15,1 0 16,0 24-1,-1 1-15,25-1 16,-24 1-16,24 24 0,0-25 16,0 25-16,0 0 15,0-25-15,24 25 0,25-25 16,-25 1-16,1-1 0,24-24 16,0 0-16,-1-24 15,1-1-15,0 1 0,0 0 16,-25-25-16,1 0 0,-1 0 15,-24 0-15,-24 25 16,-1-25-16,-24 24 0,-24 1 16,-24 0-16,-50 24 15,0 0-15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1:44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9501 1002 0,'0'-25'16,"0"1"0,0-1-16,0 1 15,0 0-15,24-1 16,-24 1-16,24-1 16,-24 1-16,25-1 0,-1 1 15,1 0-15,-1-1 0,25 1 16,-25-1-16,1 25 15,24-24-15,-25 24 0,25 0 16,-25 24-16,1-24 0,-1 25 16,1-1-16,-25 1 15,0-1-15,-25 25 0,25-25 16,-49 1-16,25 24 16,0-25-16,-25 0 0,24 1 15,1-1-15,-25 1 0,49-1 16,-24-24-16,24 25 15,24-25 17,0 0-32,1 0 0,-1 0 15,25 0-15,-24 0 0,23 0 16,-23 24-16,-1-24 16,1 24-16,-1 1 0,1-1 15,-1-24-15,-24 25 16,0-1-16,0 1 0,0-1 15,-24 0-15,-1 1 0,1-25 16,-1 24-16,-24-24 16,1 0-16,-1 0 0,24 0 15,-24 0-15,1 0 16,-1 0-16,24 0 0,1 0 16,-1-24-16,1 24 0,0 0 15,24-25-15</inkml:trace>
  <inkml:trace contextRef="#ctx0" brushRef="#br0" timeOffset="654">10429 611 0,'0'-24'0,"-25"-1"32,1 25-17,-1 0-15,25 25 16,-24-25-16,0 0 16,-1 24-16,1-24 15,-1 24-15,1-24 16,24 25-16,0-1 31,0 1-15,0-1-1,0 0-15,0 1 16,0-1-16,0 1 16,0-1-16,0 1 0,0 23 15,0-23-15,0-1 0,0 1 16,0-1-16,0 1 15,0-1-15,24-24 16,-24 24-16,25-48 47,-1 0-31,1-1-16,-1 25 0,0-24 15,1-1-15,-1 1 16,1 24-16,24-25 0,-25 25 15,0 0-15,25 0 0,-24 25 16,-1-25-16,1 24 16,-1 1-16,0 24 15,-24-25-15,0 0 0,-24 1 16,0-1-16,-1 1 16,1-25-16,-1 24 0,-24 1 15,25-25-15,-25 0 16,25 0-16,-25 0 0,24 0 15,1-25-15</inkml:trace>
  <inkml:trace contextRef="#ctx0" brushRef="#br0" timeOffset="1213">11088 416 0,'25'-25'15,"-25"1"-15,0-1 16,-25 1-16,25-1 15,-24 1-15,-1 24 0,1-24 16,-1 24-16,1 0 0,0 24 16,-1 0-16,1 1 15,24 24-15,0-25 0,0 25 16,0 24-16,0-24 16,24 0-16,1 24 0,-1-24 15,0 24-15,1-24 0,-1 24 16,1-24-16,-25 0 15,0 0-15,0 0 0,0 0 16,-25 0-16,1-1 0,-1-23 16,1-1-16,0-24 15,-1 0-15,1 0 16</inkml:trace>
  <inkml:trace contextRef="#ctx0" brushRef="#br0" timeOffset="1536">10868 880 0,'0'-25'0,"0"1"16,25 24 0,-1 0-1,1-25-15,-1 25 16,0 0-16,1-24 0,24 24 16,0-24-16,-25 24 0,0-25 15,25 25-15,-24-24 16,-1 24-16,-24-25 15,0 50 48,0-1-47,25 1-16,-25-1 0,0 0 15,24 25-15,-24 0 16,24-25-16,-24 25 0,0-24 15,0-1-15,25-24 16</inkml:trace>
  <inkml:trace contextRef="#ctx0" brushRef="#br0" timeOffset="1692">11284 489 0,'-25'-25'16,"25"1"-16,-24 0 15,24 48 17</inkml:trace>
  <inkml:trace contextRef="#ctx0" brushRef="#br0" timeOffset="2377">11577 733 0,'-25'24'15,"1"-24"1,48 25 31,1-25-32,-1 24-15,0-24 16,1 0-16,-1 0 16,1 0-16,-1-24 0,1 24 15,-1-25-15,0 25 0,-24-24 16,25 0-16,-25-1 16,0 1-16,-25-1 15,1 1-15,0 0 0,-1-1 16,1 1-16,-1-1 15,1 25-15,-1 0 0,1 0 16,0 0 0,24 25-16,0-1 0,0 25 15,0-25-15,0 25 0,24-24 16,-24 23-16,24 1 16,1 0-16,-1-24 0,1 23 15,24-23-15,-25-1 16,25-24-16,0 0 0,-25 0 15,25 0-15,0-24 0,0-1 16,0 1-16,-25-25 16,25 0-16,-25 0 0,-24 1 15,0-1-15,0 0 16,0-24-16,0 24 0,-24 0 16,-1 0-16,25 0 0,-24 0 15,0 25-15,24 0 16,-25 24-16,25 24 15,0 0 1,0 1-16,25 24 0,-25 0 16,24 24-16,0-24 0,1 0 15,-25 24-15,24-24 16,1-1-16,-25 1 0,24-24 16,-24 24-16,0-25 15,0 0-15,24-24 0</inkml:trace>
  <inkml:trace contextRef="#ctx0" brushRef="#br0" timeOffset="2875">12602 709 0,'25'0'0,"-1"-25"0,1 1 15,-1-1 1,-24 1-16,0 0 0,0-1 15,-24 1 1,-1-1-16,1 25 16,-1 0-1,1 0-15,0 25 16,24-1-16,0 1 0,0-1 16,0 0-16,0 1 15,0-1-15,0 1 0,24-1 16,0 1-1,1-25-15,-1 0 0,1 0 16,-1 0-16,0 0 16,1-25-16,24 25 0,-25-24 15,-24-1-15,25 1 0,-1-25 16,-24 25-16,0-50 16,0 25-16,0 1 0,-24-26 15,24 1-15,-25 0 16,1 24-16,24 0 0,-25 0 15,25 25-15,-24-1 0,24 50 16,0-1 0,0 25-16,0 0 0,0 24 15,0-24-15,24 24 0,1 1 16,-1-1-16,1 0 16,-1-24-16,0 24 0,1-24 15,-25 0-15</inkml:trace>
  <inkml:trace contextRef="#ctx0" brushRef="#br0" timeOffset="33896">1124 904 0,'0'-24'0,"24"48"63,0 0-47,-24 1-16,25-1 15,-1-24-15,1 25 16,-1-1-16,0 1 0,25-1 15,-24 0-15,-1 1 16,25-1-16,0 25 0,0 0 16,24 0-16,-24 0 0,49 24 15,-25 0-15,25 0 16,-1 1-16,1-1 0,0 25 16,24-25-16,0 25 15,0-1-15,0 1 0,25 0 16,-25-1-16,24 1 0,25 24 15,-24 0-15,-1 0 16,25 1-16,-24-1 0,24 0 16,0 0-16,-25 0 15,1-24-15,24 24 0,-49-24 16,0-1-16,0 1 0,-24 0 16,-25-25-16,0 0 15,-24-24-15,0 0 0,-25 0 16,1-25-16,-1 1 15,-24-1-15,25-24 0,-25 24 16,0-48 47,0 0-48,-25 24 1,25-25-1</inkml:trace>
  <inkml:trace contextRef="#ctx0" brushRef="#br0" timeOffset="34694">5617 4348 0,'0'-25'15,"0"1"17,25 24-32,-25-25 15,0 50 32,0-1-31,24-24-1,-24 25 1,25-25 0,-25 24-16,24-24 15,1 0 1,-25 25-16,24-25 15,-24 24-15,24 0 16,1 1-16,-25-1 16,24-24-16,-24 25 0,25-1 15,-25 0 1,0 1 0,-25-25 30,1-25-30,-1 25-16,1 0 0,0 0 16,-25 0-16,0 0 15,24 0-15,1 0 0,-25 0 16,25 0-16,-1 0 0,1 0 16,-1 0-16,1 0 15,0 25 1,24-1 15,0 1-15</inkml:trace>
  <inkml:trace contextRef="#ctx0" brushRef="#br0" timeOffset="35948">6545 4934 0,'-24'-25'15,"0"25"1,24-24-16,-25 24 16,25 24 15,0 1-31,0 24 15,0-25-15,25 25 16,-25 0-16,24 0 0,-24-1 16,24 1-16,-24 0 15,25 0-15,-25-25 0,24 25 16,-24-24-16,0-1 0,0 1 16,0-50 30,0 1-46,0-25 0,0 24 16,0-23-16,-24-1 0,24 0 16,0-24-16,0 24 15,-25-24-15,25-1 0,0 1 16,-24 24-16,24-24 16,0 24-16,0 25 0,24-25 15,1 24-15,-1 1 16,1 24-16,-1 0 15,1 24-15,-1 1 16,-24-1-16,24 1 16,1-1-16,-1 25 0,1 0 15,-1-25-15,1 25 16,-1 0-16,0 0 0,-24 0 16,25-1-16,-1 1 0,1-24 15,-1 23-15,-24-23 16,25-1-16,-25 1 0,24-1 15,-24 1-15,0-1 16,24-24 0,-24-24-1,0-25 1,0 24-16,0-24 16,0 1-16,0-1 15,25-24-15,-25-1 0,0 1 16,0 0-16,0-1 0,24 26 15,-24-1-15,0 24 16,25 1-16,-1 24 16,0 24-16,1 25 0,-25-24 15,24 23-15,1 1 16,-1 0-16,1 0 0,-1 24 16,0-24-16,1 0 15,-1 0-15,1 24 0,-25-49 16,24 25-16,-24 0 0,0-24 15,0-1-15,25 0 16,-25 1-16,0-1 0,0 1 16,0-50-1</inkml:trace>
  <inkml:trace contextRef="#ctx0" brushRef="#br0" timeOffset="36506">7938 5032 0,'24'-25'0,"-24"1"16,0-1 0,-24 1-16,24-1 15,0 1-15,-25 24 0,25-24 16,-24-1-16,-1 1 15,1 24-15,-1 0 16,1 24-16,0-24 16,-1 25-16,1-1 0,-1 25 15,1-25-15,0 25 0,-1-24 16,25 23-16,0 1 16,0-24-16,0 24 0,25-25 15,-1 0-15,0 1 16,1-1-16,-1 1 0,1-25 15,-1 0-15,0 0 0,25 0 16,-24-25-16,-1 25 16,1-24-16,-1-1 0,-24 1 15,24-25-15,-24 25 0,0-25 16,0 24-16,0-23 16,0 23-16,0-24 0,0 25 15,0-1-15,25 50 31,-25-1-31,24 1 16,1-1-16,-25 25 16,24-25-16,1 25 0,-1-24 15,0 24-15,-24-25 16,25 0-16,-1 1 0,-24-1 16,25 1-16,-1-25 15</inkml:trace>
  <inkml:trace contextRef="#ctx0" brushRef="#br0" timeOffset="37108">8280 4714 0,'-25'-73'16,"25"24"-16,-24 0 0,24 0 16,0 25-16,0-1 15,-25 1-15,25 48 16,0 1-1,25 24-15,-25-25 16,0 25-16,24 24 0,1-24 16,-25 24-16,24 1 15,0-1-15,-24 0 0,25 0 16,-1-24-16,-24 25 0,25-1 16,-25 0-16,24-24 15,-24 24-15,0-24 0,24 0 16,-24 0-16,0-25 15,0 25-15,25-25 0,-25 1 16,0-1-16,0 1 16,0-50-1,0 1-15,0-1 16,0-23-16,0-1 16,0 0-16,0-24 0,-25 24 15,25-25-15,-24-23 0,24 24 16,0-1-16,0 1 15,0 24-15,0-24 0,0 24 16,24 25-16,-24-1 16,25 1-16,-1-1 0,1 25 15,-1 0-15,1 0 0,-1 0 16,0 0-16,1 25 16,-1-1-16,1 1 0,-25-1 15,24 25-15,-24-25 0,0 1 16,-24-1-16,24 1 15,-25-1-15,-24 0 0,25 1 16,0-1-16,-1-24 16,-24 0-16,25 0 0,-1 0 15,25-24-15,0-1 16,0-23 0,25 23-16</inkml:trace>
  <inkml:trace contextRef="#ctx0" brushRef="#br0" timeOffset="37707">8792 4592 0,'25'-25'0,"-25"-23"0,0 23 15,0 1-15,0-1 16,0 1-16,0 0 0,0-1 16,0 50-1,0 23 1,0-23-16,24 24 15,-24-1-15,25 26 16,-25-1-16,24 0 0,0 1 16,-24 23-16,25-23 0,-25-1 15,24 0-15,-24 0 16,25 1-16,-25-26 0,0 26 16,24-50-16,-24 25 15,0-25-15,0 1 0,25-25 16,-25 24-16,0-48 31,0-1-15,0 1-16,0 0 0,0-1 15,-25-24-15,25 0 16,0 1-16,0-1 0,0-24 16,0 24-16,0-25 15,0 1-15,25 24 0,-25 0 16,0 1-16,24 23 15,0 1-15,-24-1 0,25 1 16,-1 24-16,1 0 16,-1 0-16,1 0 15,-1 0-15,0 24 0,1 1 16,-25-1-16,0 1 16,0-1-16,0 0 15,-25 1-15,1-1 0,0 1 16,-25-1-16,24 1 15,1-25-15,-1 24 0,1-24 16,0 0-16,24-24 16,0-1-1,0 1-15,0-1 0</inkml:trace>
  <inkml:trace contextRef="#ctx0" brushRef="#br0" timeOffset="37976">9330 4641 0,'24'0'31,"1"0"-15,-1 0 0,0 24-1,1-24-15,-25 25 16,24-1-16,-24 0 0,0 25 15,25-24-15,-25 24 0,0-1 16,0-23-16,0 24 16,0-25-16,0 1 0,0-1 15,0 0-15,-25-24 16</inkml:trace>
  <inkml:trace contextRef="#ctx0" brushRef="#br0" timeOffset="38156">9525 4274 0,'0'-24'0,"-24"24"16,-1 24 0,25 1-1,-24-1-15,24 1 16,-25-1-16,25 1 15</inkml:trace>
  <inkml:trace contextRef="#ctx0" brushRef="#br0" timeOffset="38594">9647 4714 0,'0'-24'31,"25"-1"1,-1 25-17,0 0-15,-24 25 0,25-1 16,-1-24-16,1 24 0,-25 1 16,24-1-16,-24 1 15,0-1-15,0 1 0,0-1 16,0 0-16,0 1 15,0-1-15,-24-24 0,-1 0 32,25-24-17,0-1-15,0 1 0,0-25 16,25 25-16,-1-25 16,1 0-16,-1 0 0,0 25 15,25-1-15,-24 1 16,-1-1-16,1 25 0,-1 0 15,0 25-15,-24-1 0,25 1 16,-25 24-16,0-25 16,24 25-16,-24 0 0,0 0 15,0-25-15,0 25 16,0-25-16</inkml:trace>
  <inkml:trace contextRef="#ctx0" brushRef="#br0" timeOffset="39368">10746 4519 0,'-24'0'0,"24"-25"16,-25 1-16,25-1 0,-24 1 15,0 0-15,-1-1 16,1 1-16,-1 24 0,1 0 16,-1 0-16,1 0 0,0 0 15,-1 0-15,1 24 16,-1 1-16,1-1 0,24 0 16,-25 1-16,25 24 15,0-1-15,0-23 0,0 24 16,0 0-16,25-25 0,-1 0 15,1 25-15,-1-49 16,1 25-16,-1-25 0,0 0 16,25 0-16,-24 0 15,24-25-15,-25 1 0,0-1 16,1 1-16,-1-25 0,-24 25 16,0-25-16,0 0 15,0 25-15,0-25 0,0 24 16,0 1-16,-24 24 15,24 24 1,0 1-16,0-1 16,24 25-16,-24 0 15,25 0-15,-1 0 0,1 24 16,-1 0-16,0 0 16,1 1-16,-1-25 0,1 24 15,-1 0-15,0 0 0,-24-24 16,0 24-16,0-24 15,0-24-15,-24 24 0,0-25 16,-1 0-16,-24 1 0,1-25 16,23 0-16,-24 0 15,0 0-15,1-25 0,23 1 16,-24 0-16,25-1 16,-25-24-16,49 25 0,-24-25 15,24 0-15,0 0 16,0 25-16,0-25 0,24 0 15,25 0-15,-25 25 0,25-25 16,0 25-16,0-1 16,0 25-16,-25-24 0,25 24 15,-25-25-15,1 25 0,-1 0 16,-48 0 0,-1 0-16,1 0 15</inkml:trace>
  <inkml:trace contextRef="#ctx0" brushRef="#br0" timeOffset="40887">11137 4006 0,'-24'-25'16,"-1"1"-1,1 24-15,-1-24 0,1-1 16,-1 25-16,-23-24 15,-1-1-15,-24 1 0,-1-1 16,1 1-16,0 0 0,-1 24 16,-23-25-16,23 1 15,1 24-15,0-25 0,24 25 16,-24 0-16,24 0 16,0 0-16,-24 0 0,24 0 15,-24 0-15,-1 0 0,1 0 16,0 0-16,-25 0 15,1 0-15,-26 25 0,1-25 16,0 0-16,-24 24 0,24-24 16,-1 0-16,1 25 15,0-25-15,0 0 0,24 24 16,-24 0-16,25-24 16,-1 25-16,0-1 0,0-24 15,1 25-15,-1-1 0,0 1 16,1-1-16,23 0 15,-23 1-15,-1 24 0,25-25 16,-25 25-16,25 0 16,0 0-16,-25-1 0,49 1 15,-24-24-15,24 24 0,0-1 16,0 1-16,0-24 16,25 23-16,0-23 0,-1 24 15,1 0-15,-1-25 16,25 25-16,-24 0 0,-1-25 15,1 25-15,0 0 0,24 0 16,-25 0-16,1-1 16,-1-23-16,25 24 0,-24 0 15,24-25-15,0 25 16,-25-25-16,25 1 0,0-1 16,0 0-16,0 25 0,0-24 15,25-1-15,-25 1 16,24-1-16,1 0 0,-1 1 15,1-1-15,23 1 16,1-1-16,-24 1 0,24-1 16,24 0-16,-24 1 0,-1-1 15,26 1-15,-1-1 16,25 0-16,-25 1 0,25-1 16,24-24-16,-24 25 15,24-1-15,0-24 0,0 25 16,0-25-16,24 0 0,-23 24 15,-1-24-15,0 0 16,0 0-16,0 0 0,0 0 16,25 0-16,-25 0 0,0-24 15,24 24-15,-23 0 16,-1 0-16,24 0 0,-24-25 16,1 25-16,-26 0 15,25-24-15,0 24 0,-24-25 16,24 25-16,-24-24 15,24-1-15,0 1 0,0 0 16,-24-1-16,24 1 0,0-25 16,-24 25-16,0-1 15,-1-24-15,-23 25 0,-1-1 16,0-23-16,0 23 16,-24 1-16,24-25 0,-24 24 15,-24-23-15,24-1 0,-25 24 16,25-23-16,-25-1 15,-24 24-15,25-24 0,-25 1 16,24-1-16,-24 24 16,0-24-16,0 1 0,0-1 15,0 0-15,-24-24 0,24 24 16,0 0-16,-25 0 16,1 0-16,-1 0 0,1 1 15,-25-1-15,0 0 0,0 24 16,1 1-16,-26-25 15,-23 25-15,23-25 0,-23 24 16,-1 1-16,0-25 16,1 25-16,-1-1 0,0-23 15,1 23-15,23 1 0,1-1 16,0 25-16,24-24 16,-24-1-16,24 25 0,0 0 15,-24 0-15,24-24 16,-49 24-16</inkml:trace>
  <inkml:trace contextRef="#ctx0" brushRef="#br0" timeOffset="42186">10331 1563 0,'0'25'15,"-24"-25"1,48 0 15,0 0-15,25-25-16,25 25 0,-1-24 15,49 24-15,0-24 16,25-1-16,-1 1 0,1 24 16,-1-25-16,-24 1 0,0 24 15,-24-24-15,-25 24 16,-24 0-16,-24-25 0,-1 25 15,-24-24 1,-24 24-16,-1-25 16</inkml:trace>
  <inkml:trace contextRef="#ctx0" brushRef="#br0" timeOffset="43706">49 9843 0,'-25'0'16,"1"0"0,24-25 15,24 25-16,1 0 1,-25-24-16,24 24 16,1 0-1,24-24-15,-25-1 0,25 25 16,0-24-16,0-1 16,24-24-16,0 25 0,0 0 15,1-1-15,-25 1 0,24-1 16,-24 25-16,-25-24 15,25 24-15,-25-24 0,-48 24 47</inkml:trace>
  <inkml:trace contextRef="#ctx0" brushRef="#br0" timeOffset="61564">8353 1563 0,'0'25'16,"24"-25"-1,1 24 1,-1-24-16,25 25 0,24-25 15,0 24-15,25 1 16,0-1-16,48 0 0,1 25 16,24-24-16,0 24 0,24-1 15,-24 26-15,25-26 16,23 26-16,-23-1 0,24-24 16,-1 49-16,1-25 15,0 0-15,0 25 0,-25 0 16,25-1-16,-25 1 15,1 0-15,-25 24 0,-25 0 16,1-25-16,-1 26 0,-24-1 16,-24 0-16,0 0 15,-25-24-15,25 24 0,-49 0 16,24-24-16,-24 24 16,24 0-16,-24 0 0,-25 0 15,25 0-15,-24-24 0,-1 24 16,0-24-16,1-1 15,-1-23-15,-24 23 0,0-23 16,0-26-16,0 26 0,0-25 16,0-1-16,0 1 15,0 0-15,-24-25 0,24 25 16,0-24-16,0-1 16,0 1-16,0-1 0,0 0 15,0 1-15,0-1 16,0 1-1,-25-25 1,1-25 0,0 25-16,-1-24 0</inkml:trace>
  <inkml:trace contextRef="#ctx0" brushRef="#br0" timeOffset="62057">13506 5862 0,'24'0'16,"1"0"15,-1 0-31,-24 24 16,25-24-16,-1 25 0,1-1 15,-1 1 1,0-25-16,1 24 0,-1 0 15,1 1-15,-1-25 16,1 24-16,-1-24 0,-24 25 16,24-25-16,1 0 15,-1 0-15,1 0 0,-1 0 16,0 0-16,1-25 0,-1 25 16,1 0-16,-1-24 15,-24-1-15,25 25 0,-1-24 16,-24 0-16,24-1 0,-24 1 15,25-1 1,-25 1-16,0-1 16,-25 25 31,25 25-32,0-1-15,-24 1 16,24-1-16,-24 1 15,24-1-15,-25 0 0,25 1 16,-24-1-16,-1-24 0,1 25 16</inkml:trace>
  <inkml:trace contextRef="#ctx0" brushRef="#br0" timeOffset="63286">12602 6814 0,'0'-24'15,"0"0"1,0-1-16,25 25 16,-1-24-16,1-1 0,-1 25 15,25-24-15,-25-1 0,25 25 16,0 0-16,0 0 16,-25 0-16,25 0 0,-24 25 15,-25 24-15,0-25 0,-25 74 31,1-49-31,-1 0 0,-24-25 0,25 25 16,-25-25-16,25 1 16,-1-1-16,1-24 0,48 0 15,1-24-15,24-1 16,-25 1-16,49-1 16,-24 1-16,0-25 0,24 0 15,-24 25-15,-24-25 16,23 25-16,-23-25 0,-25 24 15,0 1-15,0-1 0,0 1 16,-25 24-16,1 0 16,0 0-16,-1 24 0,1 1 15,-1-1-15,1 1 16,-1 24-16,25-1 0,0-23 16,0 24-16,0 0 0,25-1 15,-1-23-15,-24 24 16,25-25-16,-1 25 0,25-25 15,-25 1-15,1-1 16</inkml:trace>
  <inkml:trace contextRef="#ctx0" brushRef="#br0" timeOffset="63959">12773 7816 0,'0'-25'0,"-24"25"0,24-24 16,0-1-16,0 1 15,0 0-15,-25 24 16,25 24 0,0 0-1,0 1-15,0-1 0,25 25 16,-25-24-16,24-1 0,1 25 16,-1-25-16,1-24 15,-1 25-15,25-25 0,0 0 16,0 0-16,-25-25 15,25 25-15,-25-24 0,1-1 16,-1 1-16,1-25 0,-25 25 16,0-1-16,0 1 15,-25-1-15,1 1 0,-1 24 16,1 0 0,-1 0-16,1 24 0,24 25 15,-24 0-15,24 0 0,0 24 16,0 25-16,0-25 15,24 25-15,-24-25 0,24 25 16,-24-25-16,0-24 16,0 24-16,-24-24 0,0-24 15,-1-1-15,1-24 0,-25 0 16,24-24-16,1-1 16,0 1-16,-1-25 0,25 0 15,0-24-15,0 24 16,25 0-16,23 0 0,-23 0 15,24 25-15,24 0 0,-24 24 16,0 0-16,0 0 16,-1 24-16,-23 0 0,-1 1 15,1-25-15,-25 24 16</inkml:trace>
  <inkml:trace contextRef="#ctx0" brushRef="#br0" timeOffset="64485">12749 9135 0,'24'0'31,"-24"-25"-31,25 25 0,-1-24 16,1-1-16,23 25 15,-23-24-15,-1 24 0,25 0 16,-24 0-16,23 0 0,-23 0 16,-1 0-16,1 24 15,-1-24-15,-24 25 0,0-1 16,-24 1-16,-1 23 16,1-23-16,-25-1 0,25 25 15,-25-24-15,24 23 0,-24 1 16,25-24-16,24-1 15,0 25-15,0-25 0,0 1 16,24-1-16,1 1 16,24-1-16,0 0 0,-1-24 15,-23 0-15,24 0 0,0-24 16,-1 24-16,-23-24 16,-1-1-16,-24-24 0</inkml:trace>
  <inkml:trace contextRef="#ctx0" brushRef="#br0" timeOffset="64630">12871 9330 0,'-49'0'16,"0"0"-16,74-24 15,-1 24 1,25 0-16,0-25 16,0 25-16,0-24 0,-1 24 15,1-25-15,-24 25 16</inkml:trace>
  <inkml:trace contextRef="#ctx0" brushRef="#br0" timeOffset="66513">3029 9110 0,'24'0'16,"0"0"-1,1 25-15,-1-1 0,-24 0 16,25 1-16,-1-1 16,25 1-16,-25 24 0,1-1 15,24 26-15,-25-1 0,0 0 16,25 1-16,-24 23 15,24 1-15,-1-25 0,-23 25 16,48 0-16,-24-1 16,24 1-16,1 0 0,-1-25 15,0 25-15,25-25 0,-1 0 16,26 25-16,-26-25 16,1 0-16,24 1 0,-24-1 15,24 0-15,-24 0 16,24 1-16,0-1 0,24-24 15,1 24-15,-1-24 0,1 0 16,-1-25-16,25 25 16,0-25-16,0 1 0,25-1 15,-25 1-15,0-1 0,0-24 16,0 25-16,-25-1 16,1-24-16,-1 24 0,1-24 15,-25 0-15,49 0 16,0 0-16,0 0 0,49 0 15,-1-24-15,26 24 16,-1 0-16,0 0 0,0 0 16,-24 0-16,0 0 0,0 0 15,-25 0-15,-24 0 16,0-24-16,0 24 0,0-25 16,0 1-16,0-25 0,0 24 15,0-23-15,0-1 16,24 0-16,-24-24 0,0-1 15,-24 1-15,-1 24 16,1-24-16,-25 0 0,0-1 16,-24 26-16,-1-26 0,1 1 15,-25 24-15,25-24 16,-25 24-16,25-24 0,0 0 16,-25 24-16,0-25 15,0 1-15,1 0 0,-1 0 16,-24-1-16,0 26 0,-1-26 15,-23 25-15,-1 1 16,1 23-16,-1-24 0,-24 25 16,0-1-16,0 1 15,0 0-15,0-1 16,0 1-16,-24 24 16,24-25-16,-25 25 15,25-24-15,-24 0 0,-1 24 16</inkml:trace>
  <inkml:trace contextRef="#ctx0" brushRef="#br0" timeOffset="66874">14312 9672 0,'24'0'16,"1"0"-1,-1 0 1,1 0 0,-1 0-16,1 0 15,-1 0-15,0-24 0,1 24 16,24 0-16,0 0 16,-25-25-16,25 25 0,0 0 15,-1-24-15,-23 24 16,24 0-16,-25 0 0,1 0 15,-1 0-15,0 0 0,-24 24 16,0 1-16,25-1 16,-25 25-16,0-25 0,24 25 15,1 0-15,-25-25 0,24 25 16,1-24-16,-1-1 16,-24 0-16,0 1 0</inkml:trace>
  <inkml:trace contextRef="#ctx0" brushRef="#br0" timeOffset="67804">15191 6302 0,'25'0'0,"-1"-25"0,0 25 16,-24-24-1,25 24-15,-25 24 47,-25 1-47,25-1 0,-24 25 16,0 0-16,-1 0 16,1 24-16,-1-24 0,1 24 15,0 0-15,-25-24 0,24 0 16,1 0-16,-25-25 15,25 1-15,-1-1 0,1-24 16,-1 0-16,-24 0 16,25 0-16,0 0 0,-1-24 15,1-1-15,24 1 16,0-1-16,0 1 0,0-1 16,0-23-16,24 23 0,1 1 15,-1-1-15,0 1 16,1-1-16,24 1 0,-25 24 15,25 0-15,-25 0 0,25 0 16,0 49-16,-24-25 16,-1 1-16,0 24 0,1-1 15,24-23-15,-25 24 16,0 0-16,1-25 0,-1 0 16,1 1-16,-1-1 0,1 1 15,-1-1-15,25-24 16,-25 0-16,1 0 0,-1 0 15,1 0-15,23-24 16,-23 24-16,-1-25 16</inkml:trace>
  <inkml:trace contextRef="#ctx0" brushRef="#br0" timeOffset="68572">14898 7865 0,'-24'-25'15,"24"1"-15,0-1 16,0 1-16,0 0 16,24 24-1,-24 24-15,25-24 0,-25 24 16,24 1-16,-24 24 16,24-25-16,1 25 0,-25 0 15,24-25-15,-24 25 0,0-25 16,25 25-16,-25-24 15,0-1-15,24-24 16,-24-24 0,-24-1-1,24-24-15,-25 25 0,25-25 16,0 0-16,-24 0 16,24-24-16,-25 24 0,25-24 15,0 24-15,0 0 16,0 1-16,0-1 0,25 24 15,-25 1-15,24-1 0,1 25 16,-1 0-16,1 0 16,-1 0-16,25 0 0,-25 0 15,1 25-15,-1-25 16,0 24-16,1-24 0,-25 25 16,0-1-16,-25 1 15,1-25 1,-25 24-16,25-24 0,-1 24 15,1-24-15,0 0 0,-1 0 16,25 25-16,25-25 16,-1 0-1,25 0 1,-25 24-16,1-24 0,23 0 16,-23 0-16,24 25 0,-25-1 15,1-24-15,-25 25 16,0-1-16,0 0 0,0 1 15,0-1-15,-25 1 16,1-25-16,-1 24 0,-24 0 16,25 1-16,0-25 0,-25 24 15</inkml:trace>
  <inkml:trace contextRef="#ctx0" brushRef="#br0" timeOffset="69106">14923 8988 0,'24'-24'0,"0"-1"0,1 25 16,-1-24-16,1-1 15,-1 1-15,1 24 16,-1 0-16,0 0 16,1 24-16,-1 1 0,1-1 15,-1 1-15,1-1 0,-1 25 16,0-25-16,1 25 15,-1 0-15,1-25 0,-1 1 16,-24 24-16,0-25 16,-24-24-1,-1 0-15,1-24 16,24-1-16,-25-24 16,25 25-16,0-25 0,0 0 15,25 0-15,-1 1 16,1-1-16,-1-24 0,25 48 15,-25-24-15,25 0 0,0 25 16,-25 0-16,1 24 16,24 0-16,-25 0 0,1 0 15,-25 24 1,-25-24 0,1 24-16</inkml:trace>
  <inkml:trace contextRef="#ctx0" brushRef="#br0" timeOffset="71259">9720 6253 0</inkml:trace>
  <inkml:trace contextRef="#ctx0" brushRef="#br0" timeOffset="72146">13433 6814 0,'0'25'31,"24"-25"32,1 0-63,-1 0 16,25 0-16,0 0 15,0-25-15,24 25 0,0 0 16,0 0-16,25-24 15,-25 24-15,1 0 0,-26-24 16,1 24-16,0 0 0,-24 0 16,-1-25-16,-48 25 31,-1 0-15,25-24-1</inkml:trace>
  <inkml:trace contextRef="#ctx0" brushRef="#br0" timeOffset="72674">14165 6473 0,'-24'0'15,"24"24"17,24-24-17,-24 24-15,25-24 16,-1 25-16,1-25 16,-1 24-16,25-24 0,-25 0 15,25 25-15,-24-25 16,24 24-16,-25-24 0,0 24 15,1 1-15,-25-1 32,-25-24-32,25 25 0,-24-25 15,0 24-15,-1 1 16,1-1-16,-1 0 16,1-24-16,-1 25 0,25-1 15,-24 1-15,0-25 16,24 24-16,0 1 0,-25-1 15,25 0 1,0 1-16,0-1 16</inkml:trace>
  <inkml:trace contextRef="#ctx0" brushRef="#br0" timeOffset="73671">13482 7865 0,'0'24'16,"24"-24"46,0 24-46,1-24 0,-1 0-16,1 25 15,-1-25-15,1 24 0,23-24 16,-23 25-16,24-1 0,0 1 15,-25-1-15,25 25 16,0 0-16,-1-25 0,-23 25 16,24 0-16,-25 0 15,25-1-15,-25 1 0,25-24 16,0 24-16,-24-25 0,23 25 16,-23-25-16,-1 1 15,25-1-15,-24 1 0,-1-1 16,0 0-16,-24 1 15,25-25-15,-25 24 16,24-24 0,-24 25-1,25-25-15,-50-25 78,1 1-62,-1 24-16</inkml:trace>
  <inkml:trace contextRef="#ctx0" brushRef="#br0" timeOffset="74312">14605 8475 0,'0'-24'16,"25"24"15,-1 0-15,-24 24 0,24 1-1,-24-1 1,0 0-16,0 1 15,0-1-15,0 1 0,0-1 16,0 1-16,0-1 16,25 0-16,-25 1 15,0-1-15,0 1 16,0-1 0,0 1-1,-25-25 32,1 0-31,0 0-16,-1 0 15,1 0 1,-1 0-16,1 24 0,-25-24 16,25 0-16,-1 24 15,1-24-15,-1 0 16,1 25-16,-1-25 15,25 24 1,-24-24 109,24 25-125,-24-25 16</inkml:trace>
  <inkml:trace contextRef="#ctx0" brushRef="#br0" timeOffset="75500">13433 9281 0,'24'0'125,"-24"25"-62,25-25-48,-1-25 17,0 1-32,1 24 15,-1-25-15,-24 1 0,49-1 16,-24-23-16,-1 23 16,49-72-1,-24 48-15,0 0 0,0 0 0,0-24 16,0-1-16,-1 1 15,1-25-15,0 1 0,0 23 16,0-23-16,0 24 16,-1-25-16,-23 49 0,24-24 15,-25 48-15,1-24 0,-1 25 16,0 0 0,-24 48 15,0 0 16,0 1-16</inkml:trace>
  <inkml:trace contextRef="#ctx0" brushRef="#br0" timeOffset="76015">14263 7913 0,'-24'0'16,"48"0"0,-24-24-1,25 24 1,-25-24-16,24-1 16,0 1-1,1-1-15,-1 25 0,1-24 16,-1 24-16,25-25 15,-25 25-15,25-24 0,-24 24 16,-1 0-16,0 0 0,1 0 16,-1 0-16,1 0 15,-25 24 48,0 1-48,-25-1-15,25 1 0,0-1 16,0 1-16,0-1 16,0 0-16,0 1 15,0-1-15,0 25 0,0-24 16,0-1-16,25 25 16,-25-25-16,0 1 0,0-1 15,0 1-15,0-1 0,0 0 16</inkml:trace>
  <inkml:trace contextRef="#ctx0" brushRef="#br0" timeOffset="79320">8963 6008 0,'0'25'78,"25"-25"-78,-25 24 15,24 25-15,-24-24 0,25 48 16,-1-24-16,-24 48 0,24-23 16,1 23-16,-1 1 15,1 0-15,-1-1 0,1 1 16,-1 0-16,-24 0 16,24-1-16,-24-24 0,25-24 15,-25 25-15,24-26 0,-24-23 16,0 24-16,0-25 15,25 1-15,-25-50 32</inkml:trace>
  <inkml:trace contextRef="#ctx0" brushRef="#br0" timeOffset="79566">8939 7401 0,'-25'0'15,"25"24"1,25 0 15,-1-24-31,1 25 16,24-25-16,-25 24 0,25 1 15,0-1-15,-25 1 16,25-25-16,0 24 0,-25 0 16,25-24-16,-24 0 0</inkml:trace>
  <inkml:trace contextRef="#ctx0" brushRef="#br0" timeOffset="79860">9989 7376 0,'0'-24'0,"0"-1"16,-24 25-16,-1 0 15,1 0-15,-1 0 16,1 25-16,0-1 16,-1-24-16,1 25 15,24-1-15,-25 0 0,25 1 16,0-1-16,-24 25 15,24-24-15,0-1 0,-25 0 16,1 25-16,24-24 0,-49 23 16,25-23-16,-1-1 15,-24 1-15,1 24 0,23-25 16,1-24-16,-25 24 16,25-24-16</inkml:trace>
  <inkml:trace contextRef="#ctx0" brushRef="#br0" timeOffset="81174">8279 8451 0,'0'-25'31,"-24"25"-15,24 25 0,0-1-1,24 1 1,-24 23-16,25-23 0,-25-1 16,24 25-16,-24-24 0,25 23 15,-1-23-15,25-1 16,-25 1-16,1-1 0,24 1 15,-25-25-15,25 0 16,0-25-16,-25 25 0,1-24 16,-1-1-16,1 1 0,-1-25 15,-24 25-15,24-25 16,-24 0-16,0 24 0,-24-23 16,24-1-16,-24 0 15,-1 25-15,25-1 0,-24-24 16,-1 25-16,25 48 15,0 1 1,0-1-16</inkml:trace>
  <inkml:trace contextRef="#ctx0" brushRef="#br0" timeOffset="81686">8988 8402 0,'-25'0'16,"25"24"-1,0 1-15,0-1 16,0 1-16,25-1 16,-1 0-16,-24 1 0,25 24 15,-1-25-15,-24 25 0,24 0 16,-24 0-16,25-25 15,-1 25-15,-24 0 0,25-25 16,-25 25-16,24-25 16,-24 25-16,0-24 0,25-1 15,-25-48 1,-25 24 0,25-25-16,-24-24 0,24 25 15,-25-25-15,25 0 0,-24 1 16,24-1-16,0 0 15,0-24-15,0 24 0,0 0 16,24 0-16,1 0 16,-1 0-16,1 25 0,23 24 15,-23 0-15,24 0 0,-25 0 16,25 24-16,-25 1 16,-24-1-16,25 1 0,-25-1 15,0 0-15,-25 25 16,1-24-16,-25-1 0,25 1 15,-1-1-15,-24 0 0,25 1 16,0-25-16,-1 0 16</inkml:trace>
  <inkml:trace contextRef="#ctx0" brushRef="#br0" timeOffset="82225">9794 8622 0,'0'-25'15,"24"25"-15,-24-24 16,0-1 0,-24 1-1,-1 0-15,1 24 16,24-25-16,-25 25 0,1-24 15,0 24-15,-1 0 16,1 0-16,-1 0 16,25 24-16,-24-24 0,24 25 15,-24-1-15,24 0 16,0 1-16,0 24 0,0-25 16,24 1-16,-24-1 15,24-24-15,1 24 0,-1-24 16,1 0-16,-1 0 15,25 0-15,-25 0 0,1-24 16,-1 0-16,1-1 0,-1 1 16,0-25-16,-24 24 15,0-23-15,0-1 0,0 0 16,0 0-16,0 0 0,0 25 16,0-25-16,0 25 15,-24-1-15,24 1 0,0 48 16,0 1-1,0-1-15,0 25 0,0 0 16,24-1-16,-24 1 0,25 0 16,-25-24-16,24 23 15,-24-23-15,25 24 0,-1-25 16,1-24-16,-1 25 16</inkml:trace>
  <inkml:trace contextRef="#ctx0" brushRef="#br0" timeOffset="83334">10331 8573 0,'0'-25'0,"24"25"16,-24-24-1,0 0-15,0-1 16,0 1 0,-24-1-16,24 1 0,-24 0 15,-1-1 1,1 25-16,-1 0 15,1 0-15,-1 0 0,25 25 16,-24-1-16,0 0 16,24 1-16,-25-1 0,25 1 15,0-1-15,0 0 16,0 1-16,0-1 0,25 1 16,-1-25-16,0 24 0,1-24 15,-1 0-15,1 0 16,-1 0-16,1-24 0,-1 24 15,0-25 1,-24 1-16,0-1 0,25 25 16,-25-24-16,0 0 15,0-1-15,0 1 0,0-1 16,0 1-16,0 48 31,0 1-15,0-1-16,0 1 0,0-1 15,0 0-15,24 1 16,1-1-16,-25 1 0,24-25 16,1 24-16,-1-24 0,25 0 15,-25 0-15,1 0 16,-1 0-16,1-24 0,-1-1 16,0-24-1,1 25-15,-25 0 0,0-25 16,0 0-16,0 25 0,0-50 15,-25 25-15,25 1 16,-24 23-16,24-24 0,0 25 16,-24-1-16,24 50 15,-25-1 1,25 1-16,0-1 16,0 25-16,0 0 0,0 0 15,25 0-15,-1-1 0,-24-23 16,24 24-16,1-25 15,-25 0-15,24-24 0,-24 25 16,25-25-16,-25-25 16,-25 1-1,1 0 1,-1-1-16,1 1 16,24-1-16,-24 25 15,24-24-15,0 0 16,24 24-1,0 0-15,1 0 16,24 0-16,-25-25 16,25 25-16,-25 0 0,25 0 15,0 0-15,-25-24 0,1 24 16,24 0-16,-25 0 16,1-25-16,-1 25 0,0-24 15,-24-1 1,0 1-1,-24 24 1,24-24 0,-24 24-16,-1 24 15,1-24-15,-1 24 16,25 1-16,-24-1 0,24 1 16,0-1-16,0 1 0,0 23 15,24-23-15,1-1 16,-1 25-16,1-25 0,23 1 15,1-1-15,-24-24 16,24 25-16,-25-25 0,25 0 16,-25-25-16,1 25 0,-25-24 15,24-1-15,-24 1 16</inkml:trace>
  <inkml:trace contextRef="#ctx0" brushRef="#br0" timeOffset="84217">11503 7816 0,'0'-25'0,"0"1"0,0-1 15,0 1-15,-24 0 0,-1 24 16,1-25-16,-25 1 16,25-1-16,-25 25 0,0-24 15,-24 0-15,24-1 0,-24 25 16,-25-24-16,25 24 15,-25-25-15,0 25 0,-24 0 16,25 0-16,-26 0 16,1 25-16,-24-25 0,24 24 15,0 1-15,-25-25 0,25 24 16,-25 0-16,25 1 16,0 24-16,0-25 0,0 25 15,0-25-15,24 25 16,25 0-16,-25 24 0,25-24 15,24 0-15,0 0 0,0 24 16,1-24-16,23 24 16,1-24-16,-1 24 0,1-24 15,24 24-15,0-24 0,24 25 16,1-26-16,-1 26 16,25-25-16,0 24 0,24 0 15,0 0-15,1-24 16,23 0-16,1 24 0,24-24 15,0 0-15,0-25 0,0 1 16,1-1-16,-1 1 16,0-25-16,0 0 0,0 0 15,0 0-15,0-25 16,-24 1-16,24-1 0,-24 1 16,-1 0-16,1-25 0,0 24 15,0-24-15,-1 1 16,-24-1-16,25 0 0,-25-24 15,25 24-15,-25-24 16,1-1-16,-26 25 0,1-24 16,-24 0-16,-1 0 0,1-1 15,-25 1-15,-25 0 16,1 0-16,-25 24 0,0-25 16,0 1-16,-24 24 15,0 0-15,-1 1 0,1-1 16,0 24-16,-25 1 0,25-1 15,0 1-15,-1 0 16,1 24-16,24 0 0,0 0 16,1 0-16,23 0 15,1 0-15,-1 24 0,1 0 16</inkml:trace>
  <inkml:trace contextRef="#ctx0" brushRef="#br0" timeOffset="85610">9037 9306 0,'-25'0'0,"1"0"16,-1 0 15,25 24 1,-24 0-1,-1 1-31,1-1 15,0-24-15,-25 25 16,24-1-16,-23 1 0,23-1 16,-24-24-16,0 24 0,1 1 15,-1-25-15,0 0 16,0 0-16,-24 0 0,0 0 16,-1 0-16,-23 0 0,23-25 15,-23 25-15,23-24 16,-23 0-16,-1-1 0,0 1 15,25-1-15,-25 1 16,25-1-16,-25-23 0,1 23 16,23-24-16,-23 25 0,23-25 15,-23 0-15,23 0 16,1 0-16,0-24 0,-25 24 16,25 1-16,0-26 15,24 25-15,-24-24 0,-1 0 16,1 0-16,0-1 0,24 1 15,0 0-15,0 0 16,0-25-16,1 25 0,-1-1 16,0-23-16,24 23 15,-23-23-15,23 23 0,1 1 16,-1-25-16,1 25 0,-1 0 16,25 0-16,-24-1 15,24 1-15,0 0 0,-24 0 16,24-1-16,0 25 15,-25-24-15,1 0 0,24 0 16,-25-1-16,1 1 0,-1 0 16,1 0-16,0 24 15,-1-25-15,1 1 0,-1 0 16,1 24-16,-1-24 16,1 24-16,0-24 0,-1 24 15,-24-24-15,25 24 0,-25-25 16,25 26-16,-25-26 15,0 25-15,0 1 0,0-26 16,25 25-16,-25 1 0,0-1 16,0 0-16,1 0 15,-1-24-15,0 24 0,-24 0 16,24 0-16,-25 0 16,1 1-16,24 23 0,-24-24 15,24 25-15,-24 0 16,24-1-16,-24 1 0,24-1 15,0 25-15,-24-24 0,24 24 16,0 0-16,0 0 16,0 0-16,25 0 0,-25 0 15,0-25-15,25 25 16,-25 0-16,0 0 0,0 0 16,1 0-16,-1-24 0,0 24 15,0 0-15,0 0 16,0 0-16,-24 0 0,24 0 15,0 0-15,0-24 0,1 24 16,-1 0-16,0 0 16,25 0-16,-25 0 0,24 0 15,1 0-15,-1 0 16,1 0-16,0 0 16,-1 0-1,1 0 1,24 24-16,0-48 78,24 24-78,1-25 16</inkml:trace>
  <inkml:trace contextRef="#ctx0" brushRef="#br0" timeOffset="86172">2394 4103 0,'24'-24'16,"0"0"-1,1-1 1,-25 50 15,-25-25-15,25 24-16,-24 0 15,0-24-15,-1 25 0,1-1 16,24 1-16,-25-25 0,1 24 16,-1 1-16,1-25 15,0 24-15,-1-24 0,1 24 16,-1-24-1,25 25-15,-24-25 0,24 24 16,-25-24-16,25 25 16,0-1-16,0 1 15,25-25 1,-25 24-16,24-24 16,-24 24-16,25-24 0,-25 25 15,24-1-15,-24 1 16,25-1-16,-25 1 0,24-25 15,-24 24-15,24 0 0,1-24 16,-25 25-16,24-1 16,1 1-16,-1-25 15,1 24 1,-25-48 46,24 24-62,-24-25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19.1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3 556 0,'-25'0'16,"25"-25"-16,0 1 31,25-1-16,-25 50 48,0-1-63,0 1 0,0-1 16,0 1-16,0 23 0,0 1 15,0 0-15,0 0 16,0 0-16,0 0 0,0-1 15,0-23-15,0 24 16,0 0-16,24-1 0,-24-23 16,0 24-16,0-25 15,0 25-15,0-25 0,25 25 16,-25-24-16,0 24 0,0-25 16,0 0-16,24 25 15,-24-24-15,0-1 0,0 1 16,0-1-16,0 0 15,0 1-15,25-1 0,-25 1 16,0-1-16,0 0 16,0 1-1,24-25 1,-24-25 15,24 25-31,1 0 0,-1 0 16,25-24-1,-24 24-15,23 0 0,1 0 16,0-24-16,0 24 0,24 0 16,1 0-16,-1-25 15,0 25-15,25 0 0,-1 0 16,1-24-16,0 24 16,-1 0-16,1 0 0,24 0 15,-24 0-15,24 0 0,-24 0 16,24 0-16,0 0 15,0 0-15,0 0 0,0 0 16,25 0-16,-25 0 16,0 0-16,25 0 0,-1 0 15,-24 0-15,25 0 0,-25-25 16,0 25-16,0 0 16,0 0-16,0 0 0,-24-24 15,0 24-15,0 0 16,-1 0-16,1-24 0,-25 24 15,0 0-15,1 0 0,-1-25 16,0 25-16,1 0 16,-26 0-16,26 0 0,-26 0 15,1 0-15,0 0 16,-24 0-16,23 0 0,-23 0 16,24 0-16,-25 0 0,1-24 15,-1 24-15,0 0 16,1 0-16,-1 0 0,1-25 15,-1 25 1,1-24 0,-25-1-1,-25 25 1,25-24-16,0 0 16,-24-1-1,24 1-15,-25-1 16,25 1-16,0-1 0,0-23 15,0 23-15,0-24 16,0 25-16,-24-25 0,24 0 16,0 0-16,0 0 15,0 1-15,0-1 0,0-24 16,-25 24-16,25 0 0,0 0 16,0-24-16,-24 24 15,24 0-15,0 0 0,-24 0 16,24 25-16,0-25 0,-25 25 15,25-1-15,-24 1 16,24-1-16,-25 25 0,25-24 16,-24 0-16,24-1 15,-25 25-15,25-24 16,0-1 0,0 1 15,-24 24-16,0 0 17,-1 0-17,1 0 1,-1 0-16,1 0 16,-1 0-16,1 0 0,-25 0 15,0 0-15,1 0 0,-26 0 16,1 0-16,0 0 15,-1 0-15,-23 0 0,-1 0 16,0 24-16,-24-24 16,25 25-16,-26-25 0,1 0 15,0 24-15,25-24 0,-26 25 16,1-25-16,0 24 16,0-24-16,0 24 0,0-24 15,24 0-15,-24 25 16,24-25-16,25 24 0,-25-24 15,1 0-15,23 25 0,1-25 16,-25 0-16,25 0 16,0 24-16,0-24 0,-1 0 15,26 0-15,-26 0 16,1 0-16,0 25 0,24-25 16,-24 0-16,24 0 0,-25 0 15,26 24-15,-1-24 16,0 0-16,0 0 0,0 24 15,0-24-15,1 0 16,-1 0-16,24 25 0,-24-25 16,1 0-16,23 0 0,-24 0 15,25 0-15,0 0 16,-1 0-16,1 0 16,-1 0-16,1 0 15,-1 0-15,1 24 16,0-24-16,-1 0 0,1 0 15,-1 25-15,1-25 16,-1 0-16,1 0 0,0 0 16,-1 24-16,1-24 0,-1 0 15,1 0-15,-1 0 16,1 0-16,0 24 16,-1-24-1,1 25 1,24-1-1,0 1 1,0-1-16,0 1 16,0-1-1</inkml:trace>
  <inkml:trace contextRef="#ctx0" brushRef="#br0" timeOffset="730">1224 898 0,'0'-25'0,"0"1"16,0-1-1,0 1-15,-24 0 16,-1-1 0,1 1-16,-1 24 0,1 0 15,-25 0-15,25 0 16,-25 0-16,0 0 0,0 24 15,25-24-15,-25 25 16,0-1-16,25 0 0,-1-24 16,25 25-16,-24-1 0,24 1 15,0-1-15,24 1 16,-24-1-16,25-24 0,23 24 16,-23 1-16,24-1 15,-25-24-15,25 25 0,0-1 16,0-24-16,0 24 0,-25 1 15,0-1-15,1 1 16,-1-1-16,1 1 0,-25-1 16,0 0-16,-25 1 0,25-1 15,-24 1-15,-25-1 16,25-24-16,-25 25 0,24-25 16,-24 24-16,1-24 15,23 0-15,-24 0 0,25-24 16,-1 24-16,25-25 0,-24 25 15,24-24-15,0-1 16</inkml:trace>
  <inkml:trace contextRef="#ctx0" brushRef="#br0" timeOffset="1176">1542 1117 0,'0'-24'0,"0"0"0,0-1 15,-25 1 1,1 24 0,-1 0-16,1 0 0,-1 24 15,1 1-15,0-1 16,-1 0-16,25 1 15,-24-1-15,24 1 0,0-1 16,0 1-16,24-1 16,-24 0-16,25 1 0,-1-1 15,0 1-15,1-25 0,-1 24 16,25-24-16,-24 0 16,-1 0-16,0-24 0,1-1 15,-1 25-15,1-24 16,-1-1-16,-24-23 0,25 23 15,-25 1-15,0-1 0,0-24 16,-25 25-16,1 0 16,24-1-16,-25 1 0,1-1 15,-1 25-15,1-24 16,0 24-16,-1 0 16,1 0-16,24 24 15</inkml:trace>
  <inkml:trace contextRef="#ctx0" brushRef="#br0" timeOffset="1540">2128 776 0,'0'-25'15,"24"1"-15,-24-1 0,0 1 16,-24-1-16,-1 1 0,1 0 15,-1-1-15,1 25 16,0 0-16,-1 0 0,1 0 16,-25 25-16,24-1 0,1 0 15,24 25-15,-24-24 16,24 24-16,-25-25 0,25 25 16,0 0-16,25-1 15,-25 1-15,24 0 0,0 0 16,1 0-16,-1 0 0,1 0 15,-1-1-15,1 1 16,-1 0-16,-24-24 0,24 23 16,-24-23-16,0-1 15,0 1-15,-24-1 0,0 1 16,24-1-16,-25-24 0,1 0 16,-1 0-16</inkml:trace>
  <inkml:trace contextRef="#ctx0" brushRef="#br0" timeOffset="1708">1884 1166 0,'24'-24'31,"0"24"-15,1 0-16,-1 0 15,1-25-15,-1 25 0,0 0 16,1-24-16,-1 24 15,1-24-15</inkml:trace>
  <inkml:trace contextRef="#ctx0" brushRef="#br0" timeOffset="1979">2372 849 0,'0'-25'16,"0"1"-16,0 0 0,-24-1 15,24 1-15,0-1 0,0 1 16,0 48 0,0 1-1,0-1-15,0 1 16,0 23-16,0 1 0,0 0 16,0-24-16,0 23 0,24 1 15,-24 0-15,0-25 16,24 25-16,-24-24 0,0-1 15,0 1-15,0-1 16,0 0-16</inkml:trace>
  <inkml:trace contextRef="#ctx0" brushRef="#br0" timeOffset="2153">2323 1142 0,'0'-25'15,"0"1"1,0 0-1,0-1 1,25 25-16,-1-24 16,0 24-16,1 0 15,-1-25-15,1 25 0,-1 0 16,1-24-16,-1 24 0</inkml:trace>
  <inkml:trace contextRef="#ctx0" brushRef="#br0" timeOffset="3095">2885 971 0,'0'-25'15,"-25"1"1,25 0-16,-24 24 15,24-25-15,0 50 32,-24-1-17,24 0-15,0 1 16,0-1-16,0 25 0,0-24 16,0-1-16,0 0 0,0 1 15,24-25-15,-24 24 16,24-24-16,-24 25 0,25-25 15,-1 0-15,1 0 16,-1 0 0,1-25-16,-1 25 0,-24-24 15,24 24-15,1-25 16,-25 1-16,24 0 0,-24-1 16,0 1-16,25-1 15,-25 1-15,0-1 0,0 50 31,24-1-15,-24 1-16,24-1 16,-24 1-16,25-1 15,-1 0-15,1 1 0,-1-25 16,1 24-16,-1-24 0,0 0 16,1 0-16,-1 0 15,1 0-15,-1-24 0,1 24 16,-1-49-1,0 25-15,-24-25 0,0 24 16,0-24-16,0 1 0,-24 23 16,0 1-16,24-25 15,-25 49-15,1-24 0,-1 24 16,1 0-16,24 24 16,-25-24-16,25 24 15,0 1-15,0-1 0,0 1 16,25-1-1,-1-24-15,1 0 0,-1 24 16</inkml:trace>
  <inkml:trace contextRef="#ctx0" brushRef="#br0" timeOffset="3526">3691 898 0,'24'-25'0,"1"25"16,-1 0-16,-24-24 0,24 24 15,1-25-15,-25 1 16,0 0-1,-25 24 1,25-25-16,-24 25 16,0 25-16,-1-1 15,1 0-15,24 1 16,-25-1-16,25 1 16,0 24-16,0-25 0,0 0 15,0 1-15,0-1 16,25 1-16,-25-1 0,24-24 15,1 0-15,-1 0 16,0-24 0,1-1-16,-25 1 15,24-1-15,1 1 16,-25 0-16,24-1 0,1 1 16,-25-1-16,24 1 15,0 24 1,-24 24-1,0 1-15,25-1 16,-25 1-16,24-1 0,-24 0 16,25 1-16,-1-1 0,1 1 15,-25-1-15,24-24 16,0 0-16</inkml:trace>
  <inkml:trace contextRef="#ctx0" brushRef="#br0" timeOffset="3857">4155 898 0,'-25'-25'0,"25"1"16,0-1-16,-24 1 0,24 0 16,24 48 15,1 0-15,-1-24-1,1 25-15,-1-1 0,-24 1 16,25-1-16,-1 0 0,-24 1 15,24-25-15,-24 24 16,0 1-16,0-50 31,-24 1-15,24-1-16,0 1 16,0 0-16,0-1 0,0-24 15,0 25-15,0 0 0,24-1 16,1 1-1,-1 24-15,1 0 16,-1 0-16,1 0 0</inkml:trace>
  <inkml:trace contextRef="#ctx0" brushRef="#br0" timeOffset="4259">4546 776 0,'0'24'0,"0"0"78,24-24-63,-24 25-15,24-25 0,1 0 16,-1 0 0,-24 24-16,25-24 0,-1 0 15,-24-24-15,25 24 16,-25-25-16,24 1 15,-24 0-15,0-1 16,0 1-16,-24 24 16,24-25-16,-25 1 0,1 24 15,-1 0 1,1 0-16,-1 24 0,1-24 16,0 25-16,24 24 0,-25-25 15,25 25-15,0 0 16,0-25-16,0 25 0,25 0 15,-1-25-15,0 1 16,1-1-16,-1 0 0,25 1 16,-24-25-16,-1 0 0,0-25 15,1 25-15</inkml:trace>
  <inkml:trace contextRef="#ctx0" brushRef="#br0" timeOffset="5014">5987 702 0,'0'-24'0,"0"-1"16,0 1-1,24 24-15,-48 0 32,24 24-17,-25 1-15,1-25 16,-1 24-16,1 1 15,-1-1-15,1-24 0,0 25 0,-1-25 16,1 24-16,-1-24 16,25 24 31,25-24-47,-1 0 0,1 25 15,-1-1-15,0 1 16,25-1-16,0 1 0,-24-1 15,23 25-15,1-25 16,-24 1-16,24-1 0,-25 0 16,0-24-16,1 25 0,-1-25 15,1 0-15</inkml:trace>
  <inkml:trace contextRef="#ctx0" brushRef="#br0" timeOffset="5356">6035 849 0,'-24'0'16,"0"0"-16,-1 0 15,50 24 17,-1-24-17,0 0-15,25 0 0,0 0 16,24 0-16,1-24 15,23 24-15,1 0 0,0-25 16,24 25-16,0-24 0,0 24 16,0-24-16,-24 24 15,24-25-15,-49 25 0,25-24 16,-49 24-16,0 0 0,-1-25 16,-23 25-16,-1 0 15,1 0-15,-50 0 47</inkml:trace>
  <inkml:trace contextRef="#ctx0" brushRef="#br0" timeOffset="5998">8380 409 0,'0'-24'16,"-24"-1"-16,24 1 15,-25 24-15,1-25 16,-1 25-16,1 0 0,-1 0 16,1 25-16,0-25 0,-1 24 15,1 1-15,-1 24 16,1-25-16,24 25 0,-24-25 16,24 1-16,0 24 15,0-25-15,0 0 0,24 1 16,0-1-16,1 1 0,-1-1 15,1 1-15,23-25 16,-23 0-16,24 0 0,0 0 16,-25-25-16,0 25 15,25-24-15,-24-1 0,-1-24 16,1 25-16,-25 0 0,0-25 16,0 24-16,0-24 15,-25 25-15,1 0 0,-1-1 16,1 1-16,-1 24 0,1 0 15,0 0-15,-1 0 16,1 24-16,-1-24 0,25 25 16,0-1-16,-24 0 15</inkml:trace>
  <inkml:trace contextRef="#ctx0" brushRef="#br0" timeOffset="6550">8356 776 0,'0'24'0,"0"0"16,0 1 0,-25-25-16,25 24 15,-24-24-15,24 25 0,-25-25 16,25 24-16,-24 0 16,24 1-16,-24-1 0,-1 1 15,25-1-15,-24-24 0,24 25 16,-25-1-16,25 0 15,0 1 1,25-25 0,-1 0-16,1 0 15,-1 0-15,0 0 0,1 0 16,24 24-16,-25-24 16,25 0-16,-25 0 0,25 0 15,0 0-15,0 0 16,-25 0-16,25 0 0,-24 0 15,-1 0-15,0 0 0,1 0 16,-1 0-16,-24-24 16,0-1-1,0 1 1,-24 0-16,24-1 16,-25 1-16,1-25 0,0 24 15,-1 1-15,1-25 16,-1 25-16,1-1 0,-1 1 15,-23 0-15,23-1 16,1 25-16,-1 0 16,1 0-1,24 25-15,49-25 47</inkml:trace>
  <inkml:trace contextRef="#ctx0" brushRef="#br0" timeOffset="7025">9308 409 0,'-24'0'15,"-1"-24"-15,1 24 16,-1 0-16,-23 0 16,23 0-16,1 0 15,-1 0-15,1 0 16,24 24-16,-25-24 0,25 25 16,-24-1-16,24 0 15,0 1-15,-24-1 0,24 25 16,0-24-16,0 23 15,24-23-15,-24-1 0,24 1 16,1-1-16,-1 1 0,25-1 16,-24-24-16,-1 0 15,25 0-15,0 0 0,-25 0 16,25-24-16,-25-1 16,1 1-16,24-1 0,-49-24 15,24 25-15,-24 0 0,0-25 16,-24 24-16,-1 1 15,1-1-15,-1 1 0,1 0 16,-25 24-16,25 0 16,-1 0-16,1 24 0,-1-24 15,1 24-15,0 1 0,24-1 16</inkml:trace>
  <inkml:trace contextRef="#ctx0" brushRef="#br0" timeOffset="7577">9259 776 0,'-24'0'15,"24"24"1,-25-24 0,1 24 15,0 1-16,-1-1-15,1 1 16,-1-1-16,1 1 0,-1 23 16,1-23-16,24-1 0,-24 1 15,24-1 1,24-24-16,-24 24 0,24-24 16,1 0-16,-1 0 0,1 0 15,-1 0-15,1 0 16,23 0-16,-23 0 0,-1 25 15,25-25-15,-24 0 16,-1 0-16,0 0 0,1 0 16,-1 0-16,25 0 15,-24 0-15,-1 0 0,0 0 16,-24-25-16,25 25 0,-1-24 16,-24 0-1,0-1-15,0 1 16,0-1-16,0 1 0,-24 0 15,24-1-15,-25-24 16,1 25-16,24-1 0,-24 25 16,24-24-16,-25 0 15,1-1-15,-1 25 16,1 0 15,24 25-15</inkml:trace>
  <inkml:trace contextRef="#ctx0" brushRef="#br0" timeOffset="8105">10187 507 0,'25'-25'15,"-25"1"-15,0 0 0,0-1 16,-25 1-16,1-1 16,0 1-16,-1-1 0,1 25 15,-1 0-15,1-24 16,-1 24-16,1 0 0,-25 24 15,25-24-15,-1 25 0,25-1 16,-24 1-16,-1-1 16,25 1-16,0-1 0,-24 0 15,24 1-15,0 24 16,0-25-16,0 1 0,24-1 16,-24 0-16,25 1 0,-1-1 15,1-24-15,-1 25 16,1-25-16,-1 0 0,0 0 15,25 0-15,-24-25 16,-1 1-16,1-1 0,-1 1 16,0 0-16,1-1 0,-25-24 15,0 25-15,0-1 16,-25 1-16,25-25 0,-24 25 16,0 24-16,-1-25 0,1 1 15,-1 24-15,1 0 16,-1 0-16,1 24 15,24 1-15,0-1 16,0 1-16</inkml:trace>
  <inkml:trace contextRef="#ctx0" brushRef="#br0" timeOffset="8650">10090 776 0,'0'24'16,"-25"-24"15,25 24-31,-24-24 16,24 25-16,-25-1 0,1 1 16,0-1-16,-1 1 15,25-1-15,-24 0 0,-1 1 16,25-1-16,-24 1 15,24-1-15,-25 0 16,25 1 0,25-25-1,-1 0 1,1 0 0,-1 24-16,1-24 0,-1 0 15,0 0-15,1 0 16,-1 0-16,25 0 0,-24 0 15,-1 0-15,0 0 0,1 0 16,-1 0 0,1 0-16,-1 0 15,-24-24-15,24 24 0,-24-25 16,0 1 0,0 0-16,0-1 0,0 1 15,0-25-15,-24 25 16,24-1-16,-24-24 0,24 25 15,-25-1-15,1 1 0,24 0 16,-25 24-16,1-25 16,0 25-16,-1 0 15,1 0-15,-1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53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1296 0,'0'-49'0,"0"25"0,24-25 16,-24 25-16,25-1 0,-1 50 16,0-1-1,25 25-15,-24 24 0,-1 0 16,1 1-16,-1 23 15,0 1-15,1 0 0,-1-1 16,-24 1-16,25 0 0,-1-25 16,-24-24-16,24 0 15,-24 0-15,0-25 0</inkml:trace>
  <inkml:trace contextRef="#ctx0" brushRef="#br0" timeOffset="523">97 1174 0,'0'-49'0,"-24"0"0,24 25 16,0-1-16,24 1 16,25 0-16,0 24 0,0-25 15,24 25-15,25 0 16,24-24-16,0 24 0,0 0 15,25 0-15,-25 0 0,0 0 16,0 0-16,-24 0 16,-25 0-16,0 24 0,-24-24 15,0 25-15,-25-1 0,1 0 16,-1 1-16,-24 24 16,0 24-16,25-24 0,-25 24 15,0 25-15,24-25 16,-24 0-16,25 25 0,-25-25 15,24 1-15,-24-1 0,24 0 16,-24 0-16,0-24 16,0 0-16,0 0 0,0 0 15,0 0-15,-24-25 16,24 0-16,-24 1 0,24-1 16,-25 1-16,1-25 0,-1 0 15,-24 0-15,1 0 16,-26 0-16,26-25 0,-50 1 15,0-1-15,0 1 16,1 24-16,-25-24 0,-1-1 16,26 25-16,-25-24 0,48 24 15,-23 0-15,48 0 16,0 0-16,0 0 0,25-25 16</inkml:trace>
  <inkml:trace contextRef="#ctx0" brushRef="#br0" timeOffset="870">464 124 0,'-25'-25'0,"1"25"15,-1 0-15,1 25 16,0-1-16,-1 1 16,25-1-1,0 0-15,0 1 0,0 24 16,25 0-16,-1-25 0,0 25 16,1 24-16,-1-24 15,25 0-15,-24 0 0,-25 0 16,24-1-16,-24 1 15,0-24-15,-24-1 0,-1 0 16,1-24-16,-1 0 0,-24 0 16,25-24-16,-25 0 15,25-25-15</inkml:trace>
  <inkml:trace contextRef="#ctx0" brushRef="#br0" timeOffset="1297">268 490 0,'25'-73'0,"-1"24"15,1-24-15,-1 24 0,25 0 16,-25 0-16,25 0 15,-24 0-15,23 25 0,1 24 16,-24-24-16,24 24 16,-1 0-16,1 0 0,0 0 15,-25 0-15,25 24 0,-24-24 16,24 24-16,-25-24 16,0 25-16,1-25 15,-25 24 16,-25-24-15,25 25-16,0 24 16,-24-25-16,24 25 0,-24 0 15,24 24-15,-25-24 16,25 24-16,0-24 0,0 0 16,0 0-16,0 0 0,25-25 15,-1 0-15,0 1 16,1-25-16,-1 0 0,25 0 15,-24 0-15,23-25 16,-23 1-16,-1-25 0,1 0 16,-1 0-16,-24 1 0,0-1 15,-24-25-15,-1 26 16,1-1-16,-25 0 0,0 0 16,-24 25-16,0 24 15,-1 0-15,-23 24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52.4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1271 0,'0'-49'16,"0"0"-16,0 25 0,0-25 16,0 25-16,0-1 15,0 50-15,0-1 16,0 25-16,0 24 0,0 0 16,0 25-16,24 0 15,-24-1-15,25 1 0,-25 0 16,0-25-16,24 0 15,-24 1-15,25-26 0,-25-23 16,0-1-16,0 1 0,24-25 16</inkml:trace>
  <inkml:trace contextRef="#ctx0" brushRef="#br0" timeOffset="498">122 1466 0,'0'-73'0,"-24"-25"0,24 25 15,-25 0-15,25 0 0,0 24 16,0 0-16,0 0 0,0 25 16,49-1-16,-24 1 15,48 24-15,-24 0 0,48 0 16,1 0-16,0 0 16,24 0-16,0 24 0,24-24 15,-23 25-15,-1-25 0,0 24 16,-24 0-16,-1 1 15,-24-25-15,-24 24 0,0 1 16,0-1-16,-25 1 16,-24 23-16,25 1 0,-25 0 15,0 24-15,0-24 0,0 24 16,0 1-16,0-1 16,-25 0-16,25-24 0,0 24 15,0-24-15,0 0 16,0 0-16,0 0 0,0-25 15,0 25-15,-24-25 0,24 1 16,-24-1-16,-1 1 16,1-25-16,-1 24 0,-24-24 15,1 25-15,-26-25 16,-23 0-16,-1 0 0,0-25 16,-24 25-16,24 0 0,-24-24 15,25 24-15,-1 0 16,25 0-16,-1-25 0,26 25 15,-1 0-15,24 0 16,1 0-16,-1 0 0</inkml:trace>
  <inkml:trace contextRef="#ctx0" brushRef="#br0" timeOffset="1044">1514 270 0,'-49'-49'15,"0"24"-15,25 1 0,-25-25 16,25 25-16,24-1 0,-25 25 16,25-24-16,-24-1 15,48 1 1,1 24-16,-1 0 16,25 0-16,-25 0 15,1 0-15,-1 0 0,25 0 16,-49 24-16,25-24 15,-1 0-15,-24 25 0,0-1 16,0 1 0,-24-25-16,24 24 15,-25 0-15,25 1 16,0-1-16,25 1 16,-1-1-16,0 1 15,1-1-15,-1 0 0,25 1 16,-24-1-16,-1 1 15,25-1-15,-25 1 0,1-1 16,-25 0-16,24 1 16,-24-1-16,0 1 0,-24-1 15,24 1-15,-49-1 0,24 0 16,-23-24-16,-26 25 16,25-1-16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47.1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3299 0,'25'0'0,"-25"-24"16,24-1-16,1 1 15,-1 0 1,0-1-1,-24 1 17,25 24-17,-1 0-15,1 0 16,-1-25-16</inkml:trace>
  <inkml:trace contextRef="#ctx0" brushRef="#br0" timeOffset="181">904 3006 0,'24'0'0,"-24"-24"16,25 24 0,-25-25-16,24 25 0,1-24 15,-1 0 1,1 24-1</inkml:trace>
  <inkml:trace contextRef="#ctx0" brushRef="#br0" timeOffset="360">1417 2811 0,'24'0'0,"1"0"16,-1-25-1,1 25-15,-1 0 16,25 0-16,-25-24 16,25 24-16,-24 0 0,23-24 15,1 24-15</inkml:trace>
  <inkml:trace contextRef="#ctx0" brushRef="#br0" timeOffset="540">2198 2591 0,'25'0'15,"-1"0"17,-24-24-32,25 24 0,-1 0 15,1 0-15,-1-25 16,0 25-16,1 0 0,-1-24 16,1 24-16,24-25 0,-25 25 15,0-24-15</inkml:trace>
  <inkml:trace contextRef="#ctx0" brushRef="#br0" timeOffset="725">3102 2396 0,'0'-25'15,"25"25"1,-25-24-16,24 24 16</inkml:trace>
  <inkml:trace contextRef="#ctx0" brushRef="#br0" timeOffset="1116">2980 1761 0,'-24'-25'0,"24"1"0,-25 24 16,25-25-16,0 1 0,0 48 31,0 1-31,25 24 16,-1 0-16,0-1 16,1 26-16,-1-1 0,1 0 15,-1 25-15,1 0 0,23-25 16,-23 25-16,-1-25 15,-24 0-15,25 0 0,-1 1 16,-24-26-16,0 1 16,0 0-16,0-24 0,0-1 15,0 0-15,-24-24 16</inkml:trace>
  <inkml:trace contextRef="#ctx0" brushRef="#br0" timeOffset="1706">3078 1932 0,'-49'-25'0,"0"1"15,0-1-15,25 1 16,-25 24-16,49-24 0,-25-1 16,25 1-16,0-1 0,25 25 15,24-24-15,0-1 16,24-23-16,25 23 0,-1 1 15,25-1-15,0 1 16,1-1-16,-1 25 0,0-24 16,0 24-16,0 0 15,-24 0-15,-1 24 0,-23-24 16,-1 25-16,0-1 0,-24-24 16,0 49-16,0-24 15,-25-1-15,25 0 0,-25 25 16,1 0-16,-1 0 0,25 0 15,-24 0-15,-1-1 16,0 26-16,25-25 0,-24-1 16,-1 26-16,1-25 0,-1-1 15,0-23-15,-24 24 16,25 0-16,-25-25 0,0 0 16,0 1-16,0-1 15,-25 1-15,1-25 16,0 24-16,-1-24 0,-24 25 15,-24-25-15,24 0 16,-49 24-16,1-24 0,-1 0 16,0 24-16,-24-24 15,25 25-15,-26-25 0,1 0 16,25 24-16,-1-24 0,0 25 16,25-1-16,0-24 15,24 0-15,0 24 0,25-24 16,-1 25-16,1-25 15,48 0 1</inkml:trace>
  <inkml:trace contextRef="#ctx0" brushRef="#br0" timeOffset="2173">5276 1419 0,'0'-25'0,"0"1"15,24 48 1,-24 25-1,25 0-15,23 0 16,-23 24-16,-1-24 0,25 24 16,-24 1-16,23-1 0,1 0 15,-24 0-15,24 1 16,-25-26-16,0 1 0,1 0 16,-25 0-16,24-25 15,-24 1-15,0-1 0,-24-24 16</inkml:trace>
  <inkml:trace contextRef="#ctx0" brushRef="#br0" timeOffset="2682">5569 1907 0,'-25'-73'0,"25"0"16,-24-25-16,0 0 0,-1 25 16,25-25-16,-24 25 15,24-25-15,0 25 0,49 24 16,-25-24-16,25 49 0,24-25 15,0 24-15,49 25 16,-24 0-16,49 25 0,-1-1 16,-24 1-16,25 23 15,-1-23-15,-23 24 0,-1 0 16,0-1-16,-25-23 16,-23 24-16,-1-25 0,-24 0 15,0 1-15,0-1 0,-25 1 16,0-1-16,1 1 15,-1-1-15,1 0 0,-1-24 16,1 25-16,23-1 16,-23 25-16,-1-24 0,1-1 15,-1 0-15,1 25 0,-1-24 16,0 24-16,-24-1 16,25 1-16,-25 0 0,0 0 15,24 0-15,-24 0 0,0-1 16,0 1-16,25 0 15,-25 0-15,0 0 0,-25-25 16,1 1-16,-25-1 16,0 1-16,-24-1 0,0-24 15,-25 24-15,0-24 0,-24 0 16,24-24-16,-24 24 16,0-24-16,24 24 0,-24 0 15,25-25-15,-25 25 16,24-24-16,0 24 0,25 0 15</inkml:trace>
  <inkml:trace contextRef="#ctx0" brushRef="#br0" timeOffset="3313">2345 491 0,'0'-25'16,"0"1"-1,0 48 17,24 1-32,-24-1 15,25 1-15,-1 23 0,1-23 16,-1 24-16,25 0 16,-25 24-16,1-24 0,24-1 15,-25 1-15,1-24 0,-1 24 16,-24-25-16,24 0 15,-24 1-15</inkml:trace>
  <inkml:trace contextRef="#ctx0" brushRef="#br0" timeOffset="3715">2956 637 0,'0'-49'15,"0"1"-15,24-26 16,-24 25-16,0 1 0,0-1 15,0 24-15,0-24 0,0 25 16,-24 0-16,-1 24 16,1 0-16,-1 0 15,1 24-15,-1-24 16,1 24-16,0 1 0,-1-1 16,1 1-16,24-1 15,0 1-15,0-1 0,24 0 16,1-24-16,-1 0 15,0 0-15,1 0 16,-1-24-16,1 24 0,-1-24 16,1-1-16,-1 1 0,-24-1 15,24 1-15,-24-1 16,0 1-16,0 0 0,25 24 16,-25-25-16,0 50 15,24-1-15,1 25 16,-1 0-16,1 0 0,23 24 15,1 0-15,0 0 16,0 25-16,0-25 0,0 1 16</inkml:trace>
  <inkml:trace contextRef="#ctx0" brushRef="#br0" timeOffset="4609">6253 246 0,'0'-24'0,"-25"24"15,1-24-15,-25 24 0,49-25 16,-24 25-16,-1 0 0,25-24 15,-24 24-15,24 24 32,0 1-17,24-1-15,1 0 0,-1 1 16,25 24-16,-25-25 0,25 25 16,0-25-16,-25 25 15,25 0-15,-24-24 0,23 23 16,-23-23-16,-25-1 0,24 1 15,-24-1-15,0 1 16,-24-1-16,-1-24 0,1 0 16,0 0-16,-25 0 15,24-24-15</inkml:trace>
  <inkml:trace contextRef="#ctx0" brushRef="#br0" timeOffset="4758">6179 515 0,'-24'-49'15,"24"25"-15,0-25 0,0 0 16,0 0-16,24 0 15,1 1-15,-1-1 0,1 0 16,-1 25-16,25-1 0,0 1 16,0-1-16,0 25 15,24 0-15,-24 25 0,-1-1 16,1 1-16,0-1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6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0 367 0,'0'-25'15,"25"1"-15,-25-1 16,24 1-16,-24-1 0,25 25 16,-1-24-16,0 24 15,-24-24-15,25 24 16,-1 0-16,-24 24 0,25 0 15,-25 1-15,24-1 16,-24 1-16,24-1 0,-24 1 16,25 23-16,-1-23 0,-24-1 15,0 1-15,25-1 16,-25 1-16,24-25 0,1 0 31,-1-25-31,0 1 0,1-1 16,24 1-16,0-25 0,-1 0 15,26 25-15,-1-25 16,25 0-16,-25 0 0,0 0 16,25 25-16,-25-25 15,-24 25-15,0-1 0,0 25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7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25 317 0,'0'25'0,"-25"-1"15,25 1 1,25-25-16,-1 0 16,1 0-16,-1-25 15,25 1-15,0-1 0,0 1 16,0-1-16,24-23 0,0-1 15,-24 24-15,24-24 16,-24 1-16,24-1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5.6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0 464 0,'0'-25'0,"0"1"15,0-1 1,0 1-1,24 48 32,-24 1-31,0-1-16,24-24 16,-24 25-16,25 23 0,-25-23 15,24-25-15,-24 24 0,25 1 16,-1-25-16,1 0 15,-1-25-15,0 1 16,1-25-16,-1 0 0,1 0 16,-1 1-16,1-1 15,23-25-15,-23 26 0,24-1 16,-25 0-16,0 24 16,25 1-16,-24 0 0</inkml:trace>
  <inkml:trace contextRef="#ctx0" brushRef="#br0" timeOffset="570">2564 415 0,'24'-25'16,"-24"1"-16,25 0 0,-25-1 15,24 1 1,-24-1-16,25 25 31,-25 25-31,0-1 16,0 1-16,24-1 15,-24 0-15,0 1 16,25-1-16,-25 1 0,0-1 16,24 0-16,-24 1 15,24-25-15,1 0 16,-25-25-16,24 25 16,1-24-16,-1-25 15,25 25-15,-25-25 0,25 0 16,0 0-16,0 0 15,0 1-15,0-1 0,-1 24 16,1-24-16,0 25 0,0 0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28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97 223 0,'0'-25'0,"-24"1"16,24 0-1,0-1 1,24 25 31,-24 25-32,0-1-15,0 0 16,0 1-16,0-1 0,0 25 16,0 0-16,0 0 15,0 24-15,0 0 0,0 1 16,0-1-16,0 0 16,0 25-16,0 0 0,0-1 15,0 1-15,-24 0 16,24-1-16,0-23 0,0 23 15,0 1-15,0 0 0,0-1 16,0-23-16,0-1 16,0 25-16,0-25 0,0 0 15,0-24-15,-24 24 0,24-24 16,0 0-16,0 0 16,0 0-16,0-25 0,-25 0 15,25 25-15,0-24 16,0-1-16,-24 1 15,24-1-15,24-24 63,1 0-63,-1 0 16,0 0-16,25 0 0,0 0 15,0-24-15,49 24 16,-25 0-16,25 0 0,24-25 15,0 25-15,0 0 16,25-24-16,-1 24 0,1 0 16,24 0-16,-25 0 0,49 0 15,-24 0-15,25-25 16,-1 25-16,1 0 0,23 0 16,1 0-16,-24-24 15,23 24-15,-23 0 0,-1 0 16,1 0-16,-1 0 0,-24 0 15,-25 0-15,1-25 16,0 25-16,-25 0 0,-25 0 16,1 0-16,-25 0 15,-24 0-15,0 0 0,0 0 16,-25 0-16,-24-24 31,-24 24-31,-1-24 16,1-1-1,24 1-15,-24 24 0,24-25 16,-25 1-16,25-1 0,0 1 16,-24-25-16,24 25 15,-25-25-15,25 0 0,-24 0 16,24 0-16,-25-24 16,25 0-16,0 24 0,-24-24 15,24-1-15,0 1 0,0 0 16,-24 0-16,24-25 15,0 25-15,0-25 0,0 25 16,0-25-16,-25 0 16,25 1-16,0 23 0,0-23 15,0 23-15,0 1 0,0 0 16,0 0-16,0 24 16,0 0-16,0 0 0,0 25 15,0-25-15,0 24 0,0 1 16,-24 0-16,24-1 15,-25 25-15,25-24 0,-24-1 16,24 1 0,-25 24-16,25-25 15,-24 25 1,0 0 15,-1 0-15,1 0-1,-1 0-15,1 0 0,0 0 16,-25 0-16,24 0 16,-24 0-16,1 0 0,-26 0 15,1 25-15,-25-25 16,25 0-16,-25 0 0,-24 0 16,0 0-16,0 0 0,0 24 15,0-24-15,-25 0 16,25 0-16,-24 25 0,23-25 15,-23 0-15,-1 0 0,25 0 16,-24 24-16,24-24 16,-25 0-16,25 0 0,0 25 15,24-25-15,-24 0 16,24 0-16,1 0 0,23 0 16,1 0-16,0 0 15,0 0-15,24 0 0,0 0 16,0 0-16,0 24 0,0-24 15,1 0-15,-1 0 16,0 24-16,0-24 0,25 0 16,-25 0-16,0 0 15,0 0-15,25 25 0,-1-25 16,1 0-16,-1 0 0,1 0 16,-1 0-16,1 0 15,0 24-15,-1-24 0,1 0 16,-1 0-16,1 0 15,-1 25-15,1-25 0,0 0 16,-1 0-16,1 0 0,-1 0 16,1 0-16,0 0 15,-1-25 17,1 25-1,-1 0 0,1 25 0,24-1-15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31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105 297 0,'0'-25'0,"24"25"0,1 0 15,-25 25 17,0-1-17,-25 25-15,25 0 16,-24 0-16,-1 0 0,25 24 15,-24-24-15,-1 24 0,25-24 16,0 24-16,0 1 16,0-26-16,0 26 0,0-1 15,0 0-15,0 0 0,0 1 16,25 23-16,-25-23 16,0-1-16,0 0 0,24 0 15,-24 1-15,25-25 16,-25 24-16,24-24 0,-24 0 15,25-25-15,-25 25 0,24-25 16,-24 25-16,24-24 16,-24-1-16,0 0 0,0 1 15,0-1-15,25 1 16,-25-1 0,24-24-16,1 0 15,-1 0-15,25-24 16,0 24-16,0 0 0,0-25 15,24 25-15,24 0 16,-23-24-16,23 24 0,26 0 16,-1-25-16,24 25 0,1 0 15,24 0-15,24 0 16,0 0-16,25 0 0,-24 25 16,48-25-16,-49 0 15,25 0-15,0 24 0,0-24 16,-25 0-16,-24 25 0,24-25 15,-24 0-15,0 0 16,-24 0-16,-1 0 0,1 0 16,-25-25-16,0 25 15,-24-24-15,0 24 0,-25-25 16,25 25-16,-50-24 0,26 24 16,-25-24-16,-1 24 15,-23 0-15,-1-25 0,1 25 16,-1 0-1,-24-24-15,0-1 16,0 1 0,-24-1-1,24 1-15,-25 24 0,1-24 16,24-1-16,-25 1 16,25-25-16,-24 24 0,24-23 15,-24-1-15,24 0 0,0 0 16,0-24-16,-25-1 15,25 1-15,0 0 0,0-25 16,0 25-16,0-25 16,0 1-16,0-1 0,0 0 15,0 25-15,0-25 0,0 25 16,0 0-16,0-1 16,0 26-16,0-1 0,0 0 15,-24 24-15,24-23 0,0 23 16,-25 1-16,1-1 15,24 1-15,-25 0 0,1 24 16,0-25-16,-1 1 16,1 24-16,-1 0 15,1 0 1,24-25-16,-25 25 16,1 0-16,0 0 15,-1 0 1,1 0-16,-25 0 0,24 0 15,-23 0-15,-1 0 16,-25 0-16,1 0 0,0 0 16,-25 0-16,1 0 0,-26 0 15,1 0-15,0 25 16,0-25-16,-24 0 0,23 0 16,-23 0-16,-1 0 0,1 0 15,-1 24-15,1-24 16,-1 0-16,25 0 0,-24 0 15,-1 0-15,0 25 16,1-25-16,24 0 0,-25 0 16,25 0-16,25 0 0,-26 24 15,26-24-15,-1 0 16,0 0-16,1 24 0,23-24 16,-23 0-16,23 25 15,26-25-15,-26 0 0,25 24 16,1-24-16,-1 0 0,0 0 15,24 0-15,-23 25 16,23-25-16,1 0 0,-1 0 16,1 0-16,0 0 15,-1 0 1,1 0 15,-1-25-15,1 25-1,-1 0-15,1 0 16,0 0-16,-1 0 0,1 0 16,-1 0-16,1 0 15,-1 0-15,1 0 0,0 0 16,-1 0 0,1 25-16,-1-25 15,1 0-15,-1 24 16,1-24-1,24 24-15,-24-24 16,24 25 0,24-25 31,-24 24-32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50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224 167 0,'0'-24'15,"0"48"16,0 1-15,0-1-16,-24 0 16,24 25-16,-24 0 0,-1 0 15,25 24-15,-24-24 0,-1 24 16,1 1-16,-1-1 16,1 0-16,24-24 0,-24 24 15,24-48-15,0 24 0,0-25 16,0 0-16,24 1 15,25-25-15,-25 0 16,25 0-16,0-25 16,24 25-16,-24-24 0,49 24 15,-25 0-15,0-24 0,25 24 16,-25 0-16,25 0 16,-25 0-16,0 0 0,25 24 15,-25-24-15,-24 24 16,25-24-16,-26 0 0,1 25 15,-24-25-15,-1 0 0,1 0 16,-1 0-16,0 0 16,1 0-1,-1 0 1,-24-25 0,25 25-16,-25-24 15,0 0-15,24-1 16,-24-24-16,24 25 15,-24-1-15,0 1 16,0-25-16,0 0 0,25 0 16,-25 1-16,0-1 0,24 0 15,-24-24-15,25 24 16,-25 0-16,24 0 0,1 0 16,-25 0-16,0 25 15,24-25-15,-24 25 16,0-1-16,0 1 15,-24 24-15,-1 0 16,1-25-16,-25 25 16,24 0-16,-23 0 0,-1 0 15,0 0-15,-24 0 16,-1 0-16,-23 0 0,-1-24 16,0 24-16,1 0 15,-26 0-15,26 0 0,-1 0 16,0 0-16,1 0 15,23 0-15,26 0 0,-26 24 16,50-24-16,-25 0 0,25 0 16,24 25-16,-25-25 15,25 24-15,25-24 16,-1 25 0,1-25-1</inkml:trace>
  <inkml:trace contextRef="#ctx0" brushRef="#br0" timeOffset="2115">2422 289 0,'-24'-24'16,"24"-1"-1,0 50 17,-24-1-32,24 1 15,0-1-15,0 1 16,0 23-16,0 1 0,0 0 15,0 24-15,0-24 16,-25 0-16,25 0 0,0 0 16,-24 0-16,24-1 0,-25 1 15,25 0-15,-24-24 16,24 23-16,-25-23 0,25-1 16,0 1-16,-24-1 0,24 0 15,24 1 1,1-25-1,-1 0-15,1 0 16,-1 0-16,1 0 0,23 0 16,1 0-16,0 0 0,0 0 15,24 0-15,1 0 16,-1 0-16,0 0 0,0 0 16,25 0-16,-25 0 15,25 0-15,0 0 0,-25 0 16,25-25-16,-25 25 0,0 0 15,0 0-15,-24 0 16,0 0-16,0-24 0,0 24 16,0 0-16,-25 0 15,1 0-15,-1-24 0,0 24 16,25 0-16,-24-25 0,-1 25 16,0 0-16,1-24 15,-1 24-15,-24-25 16,25 25-16,-25-24 15,0 0-15,-25-1 16,25 1-16,0-1 16,-24 1-16,24-1 15,0 1-15,0-25 0,0 0 16,0 0-16,0 1 16,0-1-16,0 0 0,0 0 15,0 0-15,24 0 0,-24 1 16,0-1-16,0 24 15,0-24-15,0 25 0,0 0 16,0-1-16,-24 25 0,24-24 16,0-1-1,-25 25-15,25-24 47,-24 24-47,0-25 31,-1 25-31,1 0 16,-25 0 0,0 0-16,0 0 0,0 0 15,-24 0-15,-25 0 0,1 0 16,-1 0-16,-24 0 16,0 0-16,0 0 0,0 0 15,24 0-15,0 0 16,25 0-16,0 0 0,24 0 15,0 0-15,25 0 0,-1 0 16,1 0-16,24 25 16,0-1 15,-25-24-31,1 25 16</inkml:trace>
  <inkml:trace contextRef="#ctx0" brushRef="#br0" timeOffset="3206">224 1657 0,'-24'0'0,"24"-24"0,0 48 31,0 0-15,0 1-16,0 24 0,0 0 15,-25-1-15,25 1 16,-24 24-16,0-24 0,24 25 16,-25-26-16,1 1 0,24 0 15,0 0-15,0-25 16,0 1-16,0-1 0,0 1 15,24-1-15,1-24 0,23 0 16,-23 0 0,24-24-16,0 24 0,-1 0 15,1-25-15,25 25 16,-26 0-16,50-24 0,-25 24 16,1 0-16,23-25 0,1 25 15,0 0-15,-25-24 16,25 24-16,-25 0 0,0-24 15,-24 24-15,0 0 16,-25-25-16,1 25 0,-25-24 16,0-1-16,-25 1 15,1 24 1,-1-25-16,1 1 0,0 0 16,-1-1-16,1 1 15,-1-1-15,1-24 0,0 1 16,-1 23-16,25-24 0,0 1 15,-24-1-15,24 0 16,0 0-16,0 25 0,0-25 16,24 24-16,-24 1 15,0-1-15,0 1 16,-24 24-16,-1 0 16,1 0-16,-25 0 15,0 0-15,-24 0 0,0 0 16,-1 24-16,-23-24 0,23 0 15,-23 0-15,-1 0 16,25 0-16,-1 0 0,1 0 16,24 0-16,0 0 15,25 0-15</inkml:trace>
  <inkml:trace contextRef="#ctx0" brushRef="#br0" timeOffset="4527">3644 1681 0,'24'0'0,"-24"-24"16,24 24-16,-48-24 31,0 24-31,-1 0 16,-24 0-16,0 0 15,1 0-15,-26 0 0,-23 0 16,23 0-16,-48 0 0,25 0 15,-1 0-15,-24 0 16,24 0-16,25 0 0,-25 0 16,49 0-16,0 0 15,1 0-15,23 0 0,25 24 32,25 0-1,-25 1-16,24-1-15,-24 1 16,0 24-16,0-25 0,0 0 16,0 25-16,0 0 15,0 0-15,0 0 0,-24 0 16,24-1-16,0 1 16,0 0-16,0 0 0,0 0 15,0-25-15,0 25 0,0-25 16,0 1-16,24-1 15,0 1-15,1-25 16,-1 0 0,1 0-16,-1 0 0,25 0 15,0 0-15,0 0 0,-1 0 16,1 0-16,25 0 16,-26 0-16,26 0 0,-1 0 15,0 0-15,1 0 16,97 0-16,-98 24 15,0-24-15,0 0 0,-24 0 16,24 0-16,-24 25 16,25-25-16,-26 0 0,-23 0 15,24 0-15,-25 0 0,0 24 16,1-24-16,-1 0 16,1 0-16,-1 0 15,-24-24 1,25-1-1,-25 1 1,0-1-16,0 1 0,24-1 16,-24 1-16,0-25 0,24 25 15,1-25-15,-25 0 16,24 25-16,1-25 0,-25 0 16,24 0-16,1 0 0,-25 0 15,24 1-15,-24 23 16,0-24-16,0 25 0,0 0 15,-24-1-15,24 1 16,-25 24-16,1-25 0,-1 25 16,1-24-16,-25 24 0,25 0 15,-25-25-15,0 25 16,0 0-16,0-24 0,-24 24 16,24-24-16,0 24 15,0 0-15,1-25 0,-1 25 16,0 0-16,0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58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100 353 0,'25'0'0,"-25"-25"15,24 25 1,0 0-16,1 0 16,-25 25 15,0-1-31,0 1 16,0-1-16,-25 25 0,25 0 15,0 0-15,0-1 0,0 26 16,0-25-16,0 24 15,0 0-15,0-24 0,0 0 16,0 24-16,0-49 0,0 25 16,0-24-16,0-1 15,0 1-15,0-1 0,0 0 16,25-24 0,-25-24-16,24 24 15,-24-24-15,25-1 16,-1 25-16,1-24 0,23 24 15,1-25-15,0 25 0,0-24 16,0 24-16,24 0 16,25 0-16,-25 0 0,25 0 15,-1 0-15,-23 0 0,23 0 16,1-25-16,0 25 16,-25 0-16,0 0 0,1 0 15,-26 0-15,1 0 16,-24 0-16,-1 0 0,-24-24 47,0 0-16,24 24-31,1 0 16,-1 0-1,-24-25 1,25 25-16,-25-24 15,0-1 1,24 25-16,-24-24 0,0 0 16,25 24-16,-25-25 0,0 1 15,24-1-15,-24 1 16,0-25-16,0 25 0,24-25 16,-24 24-16,0-24 15,0 1-15,0-1 0,0 0 16,0 24-16,0-23 0,0-1 15,0 24-15,0 1 16,0-25-16,0 25 16,0-1-1,-24 1 17,24-1-17,-24 25 1,24-24-1,-25 24-15,1-24 16,-1 24-16,1 0 16,-1 0-1,1 0-15,-25 0 0,25 24 16,-25-24-16,0 24 16,0-24-16,25 0 0,-25 25 15,-24-25-15,24 0 0,0 0 16,-24 24-16,24-24 15,-24 0-15,24 0 0,-24 0 16,-1 0-16,25 0 16,-24 0-16,0 25 0,24-25 15,-24 0-15,24 0 0,0 0 16,0 24-16,25-24 16,-25 0-16,25 0 0,-1 0 15,1 24-15,-1-24 16,1 0-16,-1 0 15,25 25-15,-24-25 16,24 24 0,0 1-1</inkml:trace>
  <inkml:trace contextRef="#ctx0" brushRef="#br0" timeOffset="1530">2445 182 0,'0'-25'15,"24"25"1,-24-24-16,25 24 0,-1 24 31,-24 1-15,0-1-16,0 1 15,0 24-15,0-1 0,0 1 16,0 0-16,0 0 0,0 24 16,0-24-16,24 0 15,-24 0-15,0 0 0,0-1 16,0-23-16,0 24 16,0-25-16,0 0 0,0 1 15,0-1-15,25-24 31,-1 0-31,1 0 16,-1 0-16,1-24 16,-1 24-16,25 0 0,0-25 15,-25 25-15,49 0 0,-24-24 16,0 24-16,24 0 16,1-24-16,-1 24 0,25 0 15,-1 0-15,-23 0 16,23-25-16,25 25 0,-24 0 15,0 0-15,-1 0 0,1 0 16,0 25-16,-25-25 16,0 0-16,1 0 0,-26 0 15,1 0-15,-24 0 16,-1 0-16,1 0 0,-25-25 16,-25 1 15,1-1-16,24 1 1,0 0 0,24-1-16,-24 1 0,25-1 15,-25 1-15,0-1 16,24-23-16,-24 23 0,0-24 16,0 0-16,0 1 15,0-1-15,0 24 0,0-23 16,0 23-16,0 1 0,0-1 15,0 1-15,0-1 16,-24 25 0,24-24-16,-25 24 0,1 0 15,-1-24 1,1 24-16,-1 0 0,1 0 16,24-25-16,-24 25 15,-1 0-15,25-24 0,-24 24 16,-1-25-16,1 25 15,0-24-15,-1 24 16,1 0-16,-1 0 0,1 0 16,-25 0-16,0 0 15,25 0-15,-25 0 0,0 0 16,0 0-16,-24 24 16,24-24-16,-24 0 0,24 25 15,-24-25-15,-1 24 0,1-24 16,24 25-16,-24-25 15,24 0-15,-24 24 0,24-24 16,25 0-16,-25 24 16,24-24-16,1 0 0,0 0 15,-1 0 1,1 0 0,-1 0-16,1-24 0,-1 24 15,1 0-15,0 0 0,-1 0 16,-24 0-16,25 0 15,-25 24-15,25-24 0,-1 0 16,1 25-16,-1-25 16,1 0-16,-1 0 0,25 24 15,-24-24-15,24 25 16</inkml:trace>
  <inkml:trace contextRef="#ctx0" brushRef="#br0" timeOffset="4320">125 1720 0,'-25'0'16,"50"0"-1,-1 0 1,0-24-16,1 24 0,24 0 15,24 0-15,-24-24 16,24 24-16,25 0 0,-25 0 16,25-25-16,24 25 15,-24-24-15,24 24 0,-25 0 16,1-25-16,24 25 0,-24 0 16,0-24-16,-25 24 15,0 0-15,0 0 0,1 0 16,-1 0-16,-24 0 0,0 0 15,-1 0-15,1 0 16,0 0-16,-24 0 0,23 0 16,1 0-16,-24 0 15,-1-24-15,1 24 0,-1 0 16,-24 24 31,-24-24-32,24 24-15,0 1 16,24-1 0,-24 1-16,0-1 15,24 0-15,-24 1 16,0 24-16,0-25 16,0 1-16,0 23 0,0 1 15,0-24-15,0 24 0,0-1 16,0 1-16,0-24 15,0 23-15,25 1 0,-25-24 16,0-1-16,0 25 16,0-25-16,24 1 0,-24 24 15,0-25-15,0 1 0,0-1 16,0 0-16,0 1 16,0-1-16,0 1 15,-24-1 1,-1 1-1,1-25 1,0 0 0,-1 0-16,1 0 15,-25 0-15,24 0 16,-23 24-16,23-24 0,-24 0 16,0 0-16,-24 0 0,24 0 15,-24 0-15,24 0 16,-24 0-16,-25 0 0,25 0 15,-25 0-15,25 0 0,-25 0 16,25 0-16,-25 0 16,25 0-16,-25 0 0,50 0 15,-26 0-15,1 0 16,0 0-16,24 0 0,0 0 16,-24 0-16,24 0 0,0 0 15,0 0-15,0 0 16,25 24-16,-25-24 0,25 0 15,-1 0-15,1 0 16,-1 0 0,25-24 15,-24 24-15,24-24-1,0-1-15,-24 1 16,24-1-16,-25 1 15,25-1 1,-24 1-16,24 0 0,-25-1 16,25 1-16,-24-25 15,24 24-15,-25-23 0,25-1 16,0 0-16,0 0 0,25 0 16,-1 0-16,-24 1 15,25-1-15,-1 24 0,1-24 16,-25 1-16,24 23 15,-24 1-15,0-1 0,0 1 16,0-1-16,0 1 0,0 0 31</inkml:trace>
  <inkml:trace contextRef="#ctx0" brushRef="#br0" timeOffset="5580">3175 1623 0,'-24'0'0,"24"-25"16,-24 25-16,24-24 15,0-1 1,24 25 0,25-24-16,0 24 0,0 0 15,24-24-15,0 24 16,0 0-16,25 0 0,24-25 16,-24 25-16,0 0 15,24-24-15,-25 24 0,1 0 16,-25-25-16,1 25 0,-26 0 15,1 0-15,-24 0 16,-1-24-16,-24 48 31,-24-24-31,24 25 16,0-1 0,0 1-1,24-1-15,-24 25 0,25-25 16,-25 25-16,24 0 15,0 0-15,-24 0 0,25 0 16,-25-1-16,24 1 0,-24 0 16,25 0-16,-25 0 15,24-25-15,-24 25 0,25 0 16,-25 0-16,24 0 16,-24-25-16,24 25 0,-24-25 15,25 25-15,-25-24 0,0-1 16,0 25-16,0-25 15,0 1-15,-25-1 16,1-24 0,0 0-16,-1 0 0,-24 0 15,0 0-15,1 0 0,-1 0 16,0 0-16,-24 0 16,-25-24-16,25 24 0,-1 0 15,-23 0-15,-1 0 0,25 0 16,-1 0-16,1 0 15,0 0-15,0 0 0,24 0 16,-24 0-16,24 0 16,24 0-16,-24 0 0,25 0 15,-25 0-15,25 0 16,-1 0-16,1 0 16,-1 0-16,25-25 15,-24 25-15,0 0 16,-1 0-1,25-24-15,-24 24 0,-1-25 16,1 25 0,24-24-16,0 0 15,-24 24-15,24-25 16,0 1-16,0-1 0,0 1 16,0-1-16,0 1 15,0-25-15,0 0 0,0 1 16,0-1-16,0 0 0,24-24 15,-24 24-15,24-25 16,1 26-16,-25-1 0,24 0 16,1 0-16,-1 0 0,0 25 15,-24-1-15,25 25 16,-1-24-16,1 24 16,-25 24 15,24-24-16</inkml:trace>
  <inkml:trace contextRef="#ctx0" brushRef="#br0" timeOffset="32500">1346 2014 0,'0'-25'16,"-25"1"-1,-24 24-15,25 0 16,0 24-16,-1-24 0,25 25 15,0-1-15,-24 0 16,24 25-16,0-24 0,-25 24 16,25-25-16,0 25 0,0-25 15,0 25-15,-24-25 16,24 1-16,0-1 0,-24 1 16,24-50 15,24 1-31,-24-25 15,24 25-15,1-25 16,-25 0-16,24 0 0,-24 0 16,25-24-16,-25 24 15,24 0-15,-24 25 0,24-1 16,-24 1-16,25 24 16,-1 24-1,-24 1-15,25-1 0,-1 1 16,-24-1-16,25 25 15,-1-25-15,-24 1 0,24-1 16,-24 1-16,25-1 0,-25 1 16,24-25-1,-24-25 1,25 25-16,-25-24 16,0-1-16,24-24 0,-24 25 15,0-25-15,25 25 16,-25-25-16,0 24 0,0 1 15,0 0-15,0 48 32,0 0-17</inkml:trace>
  <inkml:trace contextRef="#ctx0" brushRef="#br0" timeOffset="32813">1859 1867 0,'0'-24'15,"24"24"1,-24-25-16,0 50 31,-24-1-15,-1 0-16,1 1 0,-25-1 15,24 25-15,1-24 16,0 23-16,-1-23 0,1 24 16,24-25-16,0 1 0,24-1 15,1 0-15,-1-24 16,25 25-16,0-25 0,0 0 16,-1 0-16,1 0 15,0-25-15,0 1 0,0 0 16</inkml:trace>
  <inkml:trace contextRef="#ctx0" brushRef="#br0" timeOffset="33695">3519 2038 0,'0'-24'0,"0"-1"32,0 1-17,0 48 1,0 1-16,0-1 16,-24 0-16,24 1 0,0-1 15,0 25-15,-24-25 16,24 25-16,0-24 0,0-1 15,0 1-15,0-1 0,0 0 16,24-24 0,0-24-1,-24 0-15,0-1 16,25 1-16,-25-1 0,24 1 16,-24-1-16,0-23 0,0 23 15,0 1-15,0-1 16,0 1-16,0 0 0,0-1 15,25 25 1,-25 25-16,24-25 16,-24 24-16,25 0 15,-1 1-15,-24-1 0,24 1 16,1-1-16,-1 0 0,-24 1 16,25-25-16,-25 24 15,24-24-15,0 0 16,1-24-1,-25-1-15,0 1 16,24 0-16,-24-1 0,0-24 16,0 25-16,0-25 15,0 25-15,25-1 0,-25 1 16,0-1-16,0 50 31,0-1-31,0 1 16,0-1-16</inkml:trace>
  <inkml:trace contextRef="#ctx0" brushRef="#br0" timeOffset="33982">4154 1989 0,'25'0'15,"-25"-24"-15,0-1 31,0 50 1,-25-25-32,1 24 0,24 1 15,-49 23-15,25-23 0,-1-1 16,25 25-16,-24-25 16,24 1-16,0-1 0,0 1 15,24-1-15,1-24 0,-1 0 16,25 0-16,0 0 15,-25 0-15,25-24 0,0 24 16,-25 0-16,1-25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31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862 24 0,'-25'0'0,"1"0"15,-1-24-15,1 24 16,0 0-16,-1 0 0,1 0 15,-25 0-15,24 0 16,1 0-16,-25 24 0,0 1 16,0-25-16,1 24 15,-1 1-15,0 23 0,0-23 16,0 24-16,0-25 0,0 25 16,25 24-16,0-24 15,-1 0-15,1 24 0,24-24 16,0 24-16,0-24 15,24 24-15,-24-24 0,0 25 16,25-26-16,-1 1 0,-24 24 16,24-24-16,1 0 15,-1 24-15,1-24 0,-1 0 16,1 24-16,-1-24 16,0 24-16,1-24 0,24 25 15,-25-26-15,1 26 0,-1-25 16,0 24-16,25-24 15,-24 24-15,-25 0 0,24 1 16,1-1-16,-25 0 16,24 0-16,-24 25 0,0-25 15,24 25-15,-24 0 0,0-1 16,0 1-16,25 0 16,-25-1-16,0 1 0,0 24 15,0-24-15,0 24 16,0-24-16,24 24 0,-24-24 15,0-1-15,25 25 0,-25-24 16,24 0-16,-24-1 16,25-23-16,-25 23 0,24-23 15,0 23-15,-24-23 0,25-1 16,-25 0-16,24 25 16,-24-25-16,25 0 0,-25 25 15,0-25-15,24 25 16,-24-25-16,0 1 0,0 23 15,0-23-15,0-1 16,0 0-16,0 0 0,-24 1 16,-1-26-16,25 26 0,-24-1 15,-1-24-15,1 0 16,0 0-16,-1-1 0,-24 1 16,25-24-16,-1 23 0,1-23 15,0-25-15,-1 24 16,1 1-16,-1-25 0,1 0 15,-1 0 1,25 24 47,25-24-48,-1 0 1,-24 25-16,25-25 0,-1 24 15,1-24 1,-1 0-16,0 24 0,1-24 16,-1 25-16,-24-1 15,25 1-15,-1-1 0,1 1 16,-1-1-16,0 25 0,-24 0 16,25-25-16,-25 25 15,24 24-15,-24-24 0,0 0 16,25 0-16,-25 24 15,0-24-15,0 24 0,0-24 16,0 0-16,24 24 0,-24-24 16,0 0-16,24 24 15,-24-24-15,0 0 0,0 0 16,0-1-16,0 1 16,25 25-16,-25-26 0,0 1 15,0 0-15,0 0 0,0 0 16,0 24-16,0-24 15,0 0-15,-25 24 0,25-24 16,0 0-16,0 24 16,0-24-16,-24 0 0,24 24 15,0-24-15,0 0 0,-24 24 16,24-24-16,0 0 16,0 24-16,0-24 0,0 0 15,0 24-15,-25-24 16,25 24-16,0-24 0,0 24 15,0-24-15,0 24 0,0 0 16,0 1-16,0-1 16,-24 0-16,24 1 0,0-1 15,0 24-15,0-23 16,0 23-16,0-23 0,0 23 16,0-23-16,0-1 0,0 25 15,0-25-15,0 0 16,24 0-16,-24 25 0,0-25 15,0 1-15,25-1 16,-25 0-16,0 0 0,0 1 16,0-1-16,24 0 0,-24 1 15,0-1-15,0-24 16,0 24-16,0 0 0,0-24 16,0 24-16,0-24 0,0 0 15,0 0-15,0 0 16,0 0-16,0-1 0,0-23 15,24 24-15,-24 0 16,0-25-16,0 25 0,25-25 16,-25 1-16,24 23 15,-24-23-15,25-25 0,-25 24 16,24 1-16,1-1 16,-1-24-16,-24 25 15,24-1-15,1-24 0,-25 24 16,24-24-16,1 25 0,-1-25 15,1 24-15,-1-24 16,0 0-16,25 0 0,-24 0 16,23 0-16,1 0 15,0 0-15,0-24 0,0 24 16,0 0-16,0 0 0,-25-25 16,0 25-16,1 0 15,-1 0-15,-48-24 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39.5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27235 1912 0,'0'-25'16,"25"25"-16,-50 0 31,1 0-31,-1 25 16,25-1-16,-24 25 0,0-24 15,-1 23-15,1 1 16,24 0-16,-25-24 0,25 23 16,-24-23-16,24-1 15,0 1-15,-25-25 0,50-25 32,-25 1-32,24-25 15,1 25-15,-25-50 0,24 25 16,1-24-16,-1 0 15,0 0-15,1-1 0,-25 25 16,24 1-16,1-1 0,-1 24 16,1 25-16,-1 25 15,0-1-15,-24 25 16,0 24-16,25-24 16,-25 24-16,0 1 0,0-1 15,0-24-15,24 24 0,-24-24 16,0-25-16,0 25 15,0-24-15</inkml:trace>
  <inkml:trace contextRef="#ctx0" brushRef="#br0" timeOffset="1293">27309 2132 0,'-25'-25'0,"1"1"16,-1-25-16,25 25 0,-24 24 15,24-25-15,0 1 16,24 24-1,1-25-15,-1 25 16,25-24-16,0 24 16,0-25-16,-1 25 0,1-24 15,25 0-15,-26-1 0,26 1 16,-25-1-16,-1 1 16,1 0-16,0 24 0,-25-25 15,1 25-15,-50 0 16,-23 25-1,-1-1-15,-24 0 0,24 1 16,0 24-16,-24-25 16,48 0-16,-24 1 0,25-1 15,24 1-15,0-1 16,24-24-16,25 25 0,0-1 16,24-24-16,-24 24 0,24-24 15,1 25-15,-26-1 16,1-24-16,0 0 0,-24 25 15,-25-1 1,-25 1-16,-24-25 0,0 24 16,1 0-16,-26-24 0,26 25 15,-1-25-15,0 0 16,24 0-16,25-25 16,49 1-1,-24 24-15,48-49 0,-24 25 16,24-25-16,0 24 0,25-23 15,-49-1-15,24 24 16,-24-24-16,0 25 0,-25 0 16,25-1-16,-49 1 0,25-1 15,-50 50 17,1-25-32,24 24 15,-25 1-15,1-1 0,-1 0 16,25 1-16,-24-1 15,24 25-15,0-24 0,0 23 16,0-23-16,24 24 0,-24-25 16,0 1-16,25-1 15,-25 0-15,0 1 0,0-1 16,-25 1-16,1-25 16,24 24-16,-49-24 0,25 24 15,-1-24-15,1 0 16,24-24-1,24 0-15,1-1 0,24 1 16,-25-25-16,25 25 0,24-1 16,-24-24-16,0 25 15,-25-1-15,25 25 0,-24-24 16,-1 24-16,0 0 16,1 0-16,-1 0 31,1 0-16,-1 0-15,25 0 16,-25 0 0,1-24-16,24 24 0,-25-25 15,0 25-15,1-24 0,-1-1 16,1 1-16,-25-1 16,0 1-16,0 0 0,0-1 15,-49 1-15,24-1 16,1 25-16,-25 0 0,0 0 15,0 0-15,25 25 0,-25-1 16,25 25-16,-1-25 16,1 25-16,24 0 0,0-24 15,24 23-15,1 1 16,-1-24-16,1-1 0,23 1 16,1-1-16,0-24 0,0 0 15,0 0-15,24-24 16,-24-1-16,-25 1 0,25-1 15,0-24-15,-25 1 16,1-1-16,-25 0 0,24-24 16,-24 24-16,0-24 0,0 24 15,0-25-15,0 26 16,-24-1-16,24 0 0,-25 24 16,25 1-16,-24 48 15,24 1-15,0 24 16,0 0-16,0 24 0,0 0 15,0 0-15,0 25 16,24-49-16,-24 24 0,25 0 16,-25-24-16,24-24 15,-24 24-15</inkml:trace>
  <inkml:trace contextRef="#ctx0" brushRef="#br0" timeOffset="1441">29262 1814 0,'0'-49'0,"0"1"16,0 23-16,25 1 0,-1-1 16,1 25-16,-1-24 15,25 24-15,0 0 0,0 0 16,24 0-16,-24 0 16</inkml:trace>
  <inkml:trace contextRef="#ctx0" brushRef="#br0" timeOffset="3143">28163 7773 0,'0'-24'16,"0"0"-16,0-1 15,-24 25-15,24 25 16,-25 23 0,25 1-16,-24 0 0,24 0 15,-24 0-15,24 24 16,0-24-16,0 24 0,0-24 15,0 0-15,24 0 16,0-25-16,1 1 0,-1-1 16,1 0-16,24-24 0,-1 0 15,1 0-15,0 0 16,24 0-16,1-24 0,-26 0 16,26 24-16,-1-25 15,-24 1-15,0-1 0,-25 1 16,25 24-16,-49-25 0,0 1 15,0 0-15,0-1 16,-24 1-16,-1-1 16,1 1-16,-1 24 15,1-25-15,-1 25 16,25 25 0,0-1-1,0 1-15,25 24 0,-25-25 16,24 0-16,-24 1 15,25-1-15,-25 1 0,24-1 16,-24 1-16</inkml:trace>
  <inkml:trace contextRef="#ctx0" brushRef="#br0" timeOffset="3306">28920 7871 0,'0'-49'15,"0"25"-15,-24-1 0,0 1 16,-1 24-16,1 24 16,24 1-1,0-1-15,0 1 16</inkml:trace>
  <inkml:trace contextRef="#ctx0" brushRef="#br0" timeOffset="4007">29043 7944 0,'0'-24'32,"0"0"-17,24 24 1,0 24 0,-24 0-16,25 1 0,-25-1 15,24 25-15,-24-25 16,0 25-16,0-24 0,0 24 15,-24-25-15,24 0 0,0 1 16,0-1-16,-25-24 16,25 25-16,25-25 31,-1-25-31,1 1 16,23-1-16,-23 1 0,24 0 15,0-1-15,-1 1 16,1-1-16,0 25 0,-24 0 15,23 0-15,-23 25 16,-1-1-16,1 1 0,-25-1 16,0 0-16,0 1 0,0-1 15,-25 1-15,1-1 16,-1-24-16,1 25 0,0-25 16,-1-25-1,50 1-15,-1-1 16,0 25-16,1-24 0,24-1 15,0 1-15,24 0 16,-24 24-16,0-25 0,24 25 16,-24 0-16,-1-24 15,-23 24-15,24 0 0,-25 0 16,-24 24-16,25-24 0,-25 25 16,0-1 15,0 0-16,0 1 1,24-25 31,0 0-47,25 0 16,-24 0-16,-1-25 15,25 25-15,-25 0 0,25 0 16,-24 0-16,-1 0 15,0 0-15</inkml:trace>
  <inkml:trace contextRef="#ctx0" brushRef="#br0" timeOffset="63191">9284 5185 0,'0'24'16,"0"25"-16,0-25 0,0 25 15,0 24-15,0-24 0,25 0 16,-25 24-16,24 1 15,-24-26-15,0 26 0,25-25 16,-25 24-16,0-24 16,0 0-16,0-1 0,0 1 15,0 0-15,0 0 0,-25 0 16,25-25-16,0 25 16,-24-25-16,24 25 0,0-24 15,0-1-15,0 1 0,0-1 16,0 0-1,-25-24 32,1 25-15,-1-25-1,1 0-31,0 0 15,-1-25-15,1 25 0,-25 0 16,24 0-16,-23 0 16,-1 0-16,-25 0 0,26 0 15,-26 0-15,-23 0 16,23 0-16,-23 0 0,-1 25 16,-24-25-16,0 0 0,24 0 15,-24 24-15,0-24 16,24 0-16,-24 0 0,24 0 15,-24 25-15,25-25 16,-1 0-16,-24 0 0,24 0 16,0 24-16,1-24 0,-1 0 15,0 0-15,1 0 16,-1 25-16,0-25 0,25 0 16,-25 0-16,49 24 15,-24-24-15,0 0 0,24 0 16,25 0-16,-25 0 0,24 0 15,1 0-15,0 0 16,-1 0 0,25-24-16,-24-1 62,24 1-46,24-1-1,-24 1-15,25-1 16,-25-23-16,0 23 0,24-24 16,-24 0-16,0-24 15,0 24-15,0-24 0,24 24 16,-24-24-16,0 0 16,0-1-16,0 1 0,25 0 15,-25 0-15,0-1 0,0 1 16,0 0-16,0 24 15,0-24-15,0 24 0,0 0 16,0 25-16,0-1 16,-25 1-16,25-1 0,0 1 15,0-1-15,0 1 0,0 0 16,0-1 0,25 1-1,-1 24 1,1 0-1,-1 0-15,0 0 0,25-25 16,0 25-16,0 0 16,0-24-16,24 0 0,0 24 15,1-25-15,23 1 16,1-1-16,0 25 0,24-24 16,-24-1-16,24 25 0,0-24 15,24 24-15,-24-24 16,1 24-16,-26 0 0,25 0 15,0 0-15,-24 0 0,24 0 16,-24 0-16,24 0 16,-24 0-16,-1-25 0,26 25 15,-26 0-15,1 0 16,0-24-16,-1 24 0,-23 0 16,-1 0-16,0 0 0,-24 0 15,0 0-15,-25 0 16,1 0-16,-1-25 0,1 25 31,-25 25 32,24-25-63,-24 24 15,24-24-15,-24 25 0,0-1 16,25 0-16,-25 1 0,24-1 15,-24 1-15,25-25 16,-25 24-16,24 1 0,-24-1 16,25 0-1,-25 1-15,-25-1 16,1 1-16,-1-1 16,1 25-16,-1-25 15,1 25-15,0-24 0,-1 23 16,1-23-16,-1 24 15,25-25-15,0 1 0,0-1 16,25 0-16,-25 1 0,24-25 16,1 24-16,-1 1 15,-24-1 1</inkml:trace>
  <inkml:trace contextRef="#ctx0" brushRef="#br0" timeOffset="64228">7257 5746 0,'-24'0'0,"-1"-24"16,1 24-16,-1 24 15,1-24 1,24 25-16,0-1 0,0 1 16,0-1-16,0 25 0,0-25 15,0 1-15,0-1 16,-24 1-16,24-1 0,0 0 16,0 1-1,-25-25 1,25-25-16,-24 1 15,24 0-15,0-25 16,-25 24-16,25-24 0,0 1 16,-24-26-16,24 1 15,0 0-15,0-1 0,0 26 16,24-26-16,1 26 0,-1-1 16,1 0-16,-1 24 15,25 25-15,-25 0 0,25 25 16,-24-1-16,23 1 0,-23 24 15,-1-1-15,-24 1 16,25-24-16,-25 23 0,-25 1 16,25 0-16,-49-24 15,25 23-15,0-23 0,-25-1 16,24 1-16,-24-25 0,25 0 16,0 0-16,-1 0 15,1 0-15,-1-25 0,25 1 16,25 24-1,-1-25-15,1 25 0,-1-24 16,25 24-16,0 0 0,-25 24 16,25 1-16,0-1 15,0 1-15,-25-1 0,25 1 16,-25 23-16,1-23 16,24 24-16,-25-25 0,0 1 15,-24-1-15,25 0 0,-1 1 16</inkml:trace>
  <inkml:trace contextRef="#ctx0" brushRef="#br0" timeOffset="65868">6256 9727 0,'0'-24'0,"0"-1"16,0-23 0,0 23-16,24 50 31,-24 23-31,25 1 16,-25 0-16,24 24 0,-24 25 15,0 0-15,25-1 0,-25 1 16,0 0-16,0 0 15,0-1-15,0 1 0,0-25 16,0 0-16,-25-24 16,25 0-16,0 0 0,0-25 15,0 1-15,25-25 16,-1 0 0,0-25-1,1 25-15,-1-24 16,25 24-16,0-24 0,0 24 15,0-25-15,24 25 0,0 0 16,0 0-16,25-24 16,24 24-16,-24 0 0,48 0 15,1 0-15,0-25 16,-1 25-16,25 0 0,0 0 16,-25 0-16,25 25 0,-24-25 15,0 0-15,-25 24 16,0-24-16,0 0 0,0 0 15,-24 0-15,-1 0 16,-23-24-16,23 24 0,-23 0 16,-26 0-16,1-25 0,0 25 15,-24 0-15,-1 0 16,-24-24-16,0-1 16,-24 25-1,24-24-15,0 0 16,0-1-1,0 1-15,0-1 16,24 25-16,-24-24 16,0-1-1,0 1-15,-24 0 16,24-1-16,-25-24 0,25 25 16,-24-25-16,-1 0 15,25-24-15,-24 0 0,-1-1 16,25 1-16,-24 0 15,24 0-15,-24-1 0,24 1 16,-25 0-16,25 0 0,0 24 16,0-25-16,0 26 15,0-1-15,0 0 0,-24 24 16,24-23-16,0 23 16,0 1-16,0-1 0,0 1 15,0 0 16,-25 24-15,1 0 15,-1 0-15,1 0 0,-25 0-16,25 24 0,-49-24 15,24 0-15,-49 24 16,25-24-16,-49 0 0,0 25 15,-1-25-15,-23 24 0,-1-24 16,-24 25-16,0-1 16,0-24-16,0 24 0,1-24 15,23 25-15,0-25 0,25 0 16,0 0-16,0 24 16,49-24-16,-25 0 0,25 0 15,24 0-15,0 0 16,0 0-16,25 0 0,-25 0 15,25 0-15,-1 0 0,1 0 16,-1 0-16,1 0 16,0 0-16,-1 0 15,1 0 1,24 25 15,-25-1-15,25 1-1</inkml:trace>
  <inkml:trace contextRef="#ctx0" brushRef="#br0" timeOffset="66425">7917 9874 0,'-25'0'16,"25"-25"-16,-24 25 15,-1 0-15,1 0 0,-1 0 16,1 0-16,0 25 15,-25-25-15,24 49 0,1-25 16,-25 25-16,25-25 0,24 25 16,-25 0-16,25 0 15,0 0-15,0 0 0,25-25 16,24 0-16,-1 1 16,1-1-16,24-24 0,1 0 15,-1 0-15,25 0 0,-25 0 16,0-24-16,0-1 15,-24 25-15,0-24 0,-24 0 16,-1 24-16,0 0 16,-48 0-1</inkml:trace>
  <inkml:trace contextRef="#ctx0" brushRef="#br0" timeOffset="42206">16098 7920 0,'25'-24'15,"-1"-1"1,25 25-16,-25 0 16,1 0-16,-1 0 0</inkml:trace>
  <inkml:trace contextRef="#ctx0" brushRef="#br0" timeOffset="42925">16318 7822 0,'-24'0'15,"24"25"16,0-1-15,0 1-16,0-1 16,0 0-16,0 25 0,0-24 15,0 23-15,0 1 16</inkml:trace>
  <inkml:trace contextRef="#ctx0" brushRef="#br0" timeOffset="43387">18467 7822 0,'-24'0'0,"-1"0"31,25-24-15,25 24-16,-1 0 16,1-25-16,-1 25 15,25 0-15,-25 0 0,25-24 16,0 24-16,0 0 15,0-24-15,-25 24 0,1 0 16,-1-25-16</inkml:trace>
  <inkml:trace contextRef="#ctx0" brushRef="#br0" timeOffset="43561">18638 7602 0,'-24'0'0,"24"-24"16,-25 24-1,25 24 1,25 1 0,-25-1-16,0 1 0,0 24 15,0-1-15,0 1 0,0 0 16,0 24-16</inkml:trace>
  <inkml:trace contextRef="#ctx0" brushRef="#br0" timeOffset="39003">16123 1839 0,'-25'0'0,"25"24"16,25-24-1,-1 0 1,1 0-16,-1-24 16,0 24-16,25 0 0,-24-25 15,24 25-15,-25 0 16,0-24-16,1 24 0,24 0 15,-25-25-15</inkml:trace>
  <inkml:trace contextRef="#ctx0" brushRef="#br0" timeOffset="39233">16245 1668 0,'24'24'47,"1"0"-31,-25 1-16,0-1 16,24 1-16,-24 24 15,0-25-15,0 0 0,0 25 16,-24-24-16</inkml:trace>
  <inkml:trace contextRef="#ctx0" brushRef="#br0" timeOffset="39867">18272 1887 0,'0'-24'16,"-24"24"-16,48 0 47,25 0-47,-25 0 0,25 0 16,0 0-16,0-24 0,0 24 15,-1 0-15,-23-25 16,24 25-16,-25 0 0,1-24 15</inkml:trace>
  <inkml:trace contextRef="#ctx0" brushRef="#br0" timeOffset="40036">18467 1716 0,'-24'0'16,"24"-24"-16,-25 24 15,25 24 16,0 1-31,25 24 16,-25-25-16,0 49 0,0-24 16,0 25-16,0-1 15</inkml:trace>
  <inkml:trace contextRef="#ctx0" brushRef="#br0" timeOffset="40564">18467 3060 0,'25'-25'31,"-1"25"-15,1 0-16,-1 0 16,0-24-16,25 24 0,-24 0 15,24 0-15,-25 0 16,0-25-16,1 25 0</inkml:trace>
  <inkml:trace contextRef="#ctx0" brushRef="#br0" timeOffset="40732">18687 2913 0,'-24'-24'16,"-1"24"-16,1 0 16,24 24 15,0 1-31,0-1 16,-25 1-16,25 23 0,0 1 15,0 0-15,-24 0 16,0 24-16</inkml:trace>
  <inkml:trace contextRef="#ctx0" brushRef="#br0" timeOffset="41296">15952 3206 0,'-25'0'0,"50"0"31,24-24-31,-25 24 0,25 0 15,0-25-15,24 25 0,0 0 16,-24-24-16,24 24 16,-24 0-16,0-24 0,-25 24 15,1 0-15</inkml:trace>
  <inkml:trace contextRef="#ctx0" brushRef="#br0" timeOffset="41457">16220 3035 0,'-24'-24'0,"0"24"15,-1 0-15,1-25 16,24 50 0,24-25-16,1 24 15,-25 25-15,24-24 16,0 23-16,-24 26 0,0-25 16,0 24-16,0 0 15</inkml:trace>
  <inkml:trace contextRef="#ctx0" brushRef="#br0" timeOffset="56519">15537 1863 0,'24'0'16,"-48"0"31,-1 0-31,1 0-16,-1 0 15,1-24-15,-25 24 0,25 0 16,-25 0-16,-24 0 0,24 0 15,-25 0-15,1 0 16,0 0-16,-25 24 0,0-24 16,1 0-16,-25 24 0,24-24 15,-24 0-15,24 25 16,-24-25-16,0 0 0,0 24 16,0-24-16,24 0 15,0 0-15,1 0 0,-1 0 16,0 0-16,25 0 0,-25 0 15,25 0-15,0 0 16,-1 0-16,26-24 0,-26 24 16,26 0-16,23 0 15,-24 0-15,0 0 0,25-25 16,0 25-16,-25 0 0,24 0 16,-24 0-16,25 0 15,0-24-15,-25 24 0,24 0 16,1 0-16,-25 0 15,25 0-15,-1 0 0,1 0 16,-1 0-16,1 0 16,-1 0-1,25 24 1,0 1 15,0-1-15,-24 1-16,24-1 15,0 1-15,0-1 0,0 0 16,0 25-16,0-24 16,0 24-16,0-1 0,0 1 15,0 0-15,0 0 0,-24 24 16,24-24-16,0 0 16,0 0-16,0 24 0,-25-24 15,25 0-15,0 24 0,0-24 16,0 0-16,0 24 15,0-24-15,0 0 0,-24 24 16,24 0-16,0-24 16,0 24-16,0 1 0,-25-1 15,25 0-15,0-24 0,0 24 16,0 0-16,0 1 16,-24-25-16,24 24 0,0-24 15,-24 0-15,24-1 16,0 1-16,0 0 0,0 0 15,0 0-15,0 24 0,0-24 16,0 0-16,0 0 16,0-1-16,-25 26 0,25-25 15,-24-1-15,24 26 16,0-26-16,-25 1 0,25 0 16,0 0-16,-24 0 0,24 0 15,0-25-15,0 25 16,0 0-16,0 0 0,0-25 15,0 25-15,0 0 16,0-25-16,0 25 0,0-24 16,0-1-16,0 0 15,0 1-15,0-1 0,0 1 16,-25-25 46,1 0-46,0 0-16,-25 0 16,24 0-16,-24-25 15,25 25-15,-25 0 0,0 0 16,1 0-16,-1 0 0,0 0 16,-24 25-16,-1-25 15,1 0-15,-25 0 0,25 0 16,0 24-16,-25-24 15,0 0-15,25 0 0,-25 0 16,25 24-16,-25-24 16,25 0-16,-24 0 0,23 0 15,1 0-15,0 25 0,-1-25 16,26 0-16,-1 0 16,0 0-16,0 0 0,0 0 15,25 24-15,-1-24 0,1 0 16,-1 25-16,1-25 15,24 24-15</inkml:trace>
  <inkml:trace contextRef="#ctx0" brushRef="#br0" timeOffset="56934">9895 5429 0,'0'-25'0,"0"1"15,0 0 1,0-1-16,24 25 0,-24-24 16,25 24-16,-50 24 31,1 1-31,-1-1 15,1 0-15,0 1 0,-25-1 16,0 1-16,0-1 16,0 25-16,0-25 0,1 1 15,-26-1-15,25-24 16,25 25-16,-25-25 0,25 24 16,-1-24-16,25 24 15,0 1-15,25-25 16,-1 24-16,25-24 0,-25 25 15,50-1-15,-25 1 16,-1-1-16,26-24 0,-1 24 16,0 1-16,0-1 0,-24 1 15,25-1-15,-26 25 16,1-25-16</inkml:trace>
  <inkml:trace contextRef="#ctx0" brushRef="#br0" timeOffset="58181">15317 7969 0,'0'-25'15,"-25"25"1,1 0 15,-1 0-31,1 0 16,0 0-16,-25 0 15,0 0-15,0 0 16,0 0-16,-24 25 0,0-25 16,-25 0-16,0 0 15,-24 0-15,0 24 0,0-24 16,-25 0-16,1 0 15,-1 25-15,1-25 0,-1 0 16,1 0-16,-1 24 0,1-24 16,-1 25-16,1-25 15,-1 24-15,25-24 0,-25 0 16,25 24-16,0-24 16,0 0-16,24 0 0,1 0 15,-1 0-15,0 0 0,25 0 16,0 0-16,-1 0 15,1 0-15,0 0 0,0 0 16,-1 0-16,1 0 0,24 25 16,-24-25-16,0 0 15,24 0-15,0 0 0,-24 0 16,24 0-16,0 0 16,0 0-16,0 0 0,1-25 15,-1 25-15,0 0 0,0 0 16,25 0-16,-25-24 15,24 24-15,1 0 0,-1 0 16,1 0 0,0 0-1</inkml:trace>
  <inkml:trace contextRef="#ctx0" brushRef="#br0" timeOffset="58595">10457 7725 0,'24'-25'16,"0"25"-16,1 0 15,-25 25 17,-25-25-32,1 24 0,0 0 15,-1 1-15,-24-1 16,0 1-16,1-1 0,-1-24 16,0 25-16,0-1 15,25-24-15,-25 24 0,24-24 16,1 25-16,0-25 0,24 24 15,0 1 1,24-1-16,0 0 16,25 1-16,-24-1 15,23 1-15,1-1 0,0 25 16,0-25-16,0 1 0,0 24 16,0-25-16,-1 25 15,-23 0-15,24 0 0</inkml:trace>
  <inkml:trace contextRef="#ctx0" brushRef="#br0" timeOffset="68332">6256 7334 0,'0'-25'0,"-25"25"15,25-24 1,0 48 31,0 1-47,0-1 0,0 25 15,25 0-15,-25 0 0,0 0 16,24 24-16,-24-24 16,0 24-16,25 0 0,-25-24 15,0 24-15,0-24 16,24 0-16,-24 0 0,0 0 15,0-25-15,0 25 0,0-25 16,0 1-16,0 24 16,0-25-16,0 1 15,0-1-15,0 0 16,0 1 0,24-25-16,1 0 15,-1 0 1,1 0-16,-1-25 0,25 25 15,-25 0-15,25 0 16,-24-24-16,24 24 0,24 0 16,0-24-16,0 24 15,1 0-15,23-25 0,1 25 16,24-24-16,0 24 0,0 0 16,0-25-16,25 25 15,-25 0-15,25 0 0,-25 0 16,24 0-16,-24 0 0,25 0 15,-25-24-15,-24 24 16,24 0-16,0 0 0,-24 0 16,-25 0-16,0 0 15,1 24-15,-26-24 0,1 0 16,-24 0-16,-1 0 16,-24-24 15,0-1 0,0 1-15,0 0-1,0-1-15,0 1 16,-24-1 0,24 1-16,0-1 0,-25-23 15,25 23-15,0-24 0,0 1 16,0-1-16,0-25 15,0 26-15,0-26 0,0 25 16,0-24-16,0 0 0,0 0 16,0 24-16,0 0 15,0 0-15,0 0 0,0 25 16,0-1-16,0 1 16,0 0-16,-24 24 31,24-25-31,-25 25 15,1 0-15,0 0 16,-1 0-16,25-24 16,-24 24-16,-1 0 0,1 0 15,-1 0-15,1 0 16,-25 0-16,25 0 16,-25 0-16,0 0 0,0 0 15,0 0-15,-24 0 16,0 0-16,0 24 0,-25-24 15,0 0-15,0 25 0,1-25 16,-25 24-16,24-24 16,-24 24-16,0 1 0,0-25 15,-1 24-15,1-24 16,0 25-16,25-25 0,-26 24 16,1-24-16,25 25 0,-1-25 15,0 24-15,1-24 16,23 24-16,1-24 0,0 0 15,-1 25-15,26-25 16,-1 0-16,0 0 0,0 0 16,25 0-16,-1 24 0,1-24 15,-1 0 1,1 25-16,0-25 16,24 24-1,-25-24-15,25 25 31</inkml:trace>
  <inkml:trace contextRef="#ctx0" brushRef="#br0" timeOffset="70899">6305 7749 0,'0'-24'31,"-25"24"0,1 0-15,-1 0-1,-23 0-15,23 0 16,-24 0-16,0 24 0,1-24 16,-26 24-16,25-24 0,-24 0 15,0 25-15,0-25 16,-25 24-16,25-24 0,-1 0 16,1 25-16,-25-25 15,25 0-15,0 0 0,-25 0 16,25 0-16,0 0 0,-1 24 15,1-24-15,0 0 16,24 0-16,0 0 0,25 0 16,-25 0-16,24 0 15,1 0-15,0 0 16,-1 0 15,1 0-31,-1 0 16,1 25-1</inkml:trace>
  <inkml:trace contextRef="#ctx0" brushRef="#br0" timeOffset="71350">4668 7554 0,'0'-25'0,"0"1"31,0 48-15,-24 1-1,-1-25-15,1 24 0,0 0 16,-1 1-16,1-1 16,-25 1-16,0-1 0,25 1 15,-25-1-15,0 0 0,0 1 16,0-25-16,0 24 16,25 1-16,-25-1 0,25-24 15,-1 25-15,25-1 16,25 0-1,-1-24 1,25 0-16,-25 25 0,25-25 16,0 24-16,0-24 0,0 25 15,-25-25-15,25 24 16,0-24-16,-25 25 0,25-25 16,-24 24-16,-1-24 0,0 24 15,1-24-15,-1 0 16</inkml:trace>
  <inkml:trace contextRef="#ctx0" brushRef="#br0" timeOffset="72746">5694 5991 0,'-24'0'16,"-1"0"-1,25-25 1,-24 25 0,-1 0-16,1 0 15,0 25-15,-1-25 16,-24 0-16,25 24 16,-25-24-16,0 0 0,0 24 15,0-24-15,-24 25 16,0-25-16,0 0 0,-1 24 15,1-24-15,-25 0 0,25 25 16,0-25-16,0 0 16,-1 0-16,1 0 0,0 0 15,24 0-15,0 0 0,0 0 16,25 0-16,-25 24 16,25-24-16,-25 0 0,24 0 15,1 0 1,24 25-16,-25-25 0,1 0 15,0 24 1,-1-24 0,1 0 15,24-24 16,0 48 93,0 0-124,0 1 0,0-1-1,24-24-15,-24 25 16,25-25-16,-25 24 0,24 0 16,0 1-1,-24-1-15,0 1 16,0-1-1,0 1-15,0-1 0,0 0 16,0 1-16,0-1 0,0 1 16,0-1-16,0 1 15,0-1-15,0 0 0,0 1 16,0-1-16,0 1 16,25-1-16,-25 0 0,0 25 15,24-24-15,-24-1 0,0 1 16,25-1-1,-25 0-15,0 1 16,0-1 0,-25-24-1,1-24 17,-1 24-17,25-25-15,-24 25 16,0 0-1,-1 0-15,1 0 0,-1 0 16,-24 0-16,25 0 16,-25 25-16,25-25 0,-25 0 15,0 0-15,0 0 0,25 0 16,-25 24-16,25-24 16,-1 0-16,1 0 0,-1 0 15,1 0-15,-1 0 16</inkml:trace>
  <inkml:trace contextRef="#ctx0" brushRef="#br0" timeOffset="73173">3423 6626 0,'24'0'16,"1"0"31,-25 24-31,24-24-16,-24 24 15,0 1-15,0-1 0,0 25 16,-24-25-16,-1 1 0,1 24 15,-1-25-15,1 1 16,-1-1-16,-23 0 0,23 1 16,-24-1-16,25-24 15,-1 25-15,1-25 0,0 0 16,24 24 0,24-24-1,0 25-15,1-25 16,-1 24-16,25-24 15,0 24-15,0 1 0,-25-1 16,25-24-16,0 25 0,0-1 16,-25 25-16,1-25 15,-1 1-15,25-1 0</inkml:trace>
  <inkml:trace contextRef="#ctx0" brushRef="#br0" timeOffset="74788">3203 6332 0,'0'-24'16,"-25"24"-16,25 24 15,0 1 1,0 24-16,0 0 16,0 24-16,0 25 0,0-1 15,25 1-15,-25 24 16,24 0-16,1-24 0,-25 24 16,24 0-16,1-24 0,-1 24 15,0-24-15,-24-25 16,25 25-16,-1-25 0,-24 0 15,0 0-15,0 1 16,0-1-16,0 0 0,-24 0 16,24-24-16,-25 25 0,1-26 15,0 26-15,-1-25 16,1-1-16,-1-23 0,25 24 16,-24-25-16,24 0 15,0 1-15,0-1 16,-25-24 93,1-24-93,0-1-16,-1 25 15,1 0-15,-25-24 0,25 24 16,-25-24-16,0 24 0,-24 0 16,-1 0-16,1 0 15,-25 0-15,1 24 0,-1-24 16,-24 24-16,24 1 0,-24-25 16,0 24-16,0 1 15,24-25-15,-24 24 0,24 1 16,1-1-16,-1-24 15,0 24-15,25 1 0,-25-25 16,25 0-16,0 24 16,-1-24-16,1 0 0,0 0 15,24 0-15,-24 0 0,24 0 16,0 0-16,0 0 16,0 0-16,25-24 0,0 24 15,-1 0-15,1 0 0,-1-25 16,1 1-1,-1 0-15,25-1 16,-24 1 0,0 24-16,24-25 15,-25 25-15,25-24 16,0-1 0,0 1-16,0 0 0,0-1 15,25-24-15,-25 25 16,0-25-16,24 0 0,-24 0 15,0-24-15,0 0 0,0 24 16,0-24-16,-24-1 16,24 1-16,-25 0 0,1-25 15,-1 25-15,25 0 16,-24-1-16,24 1 0,-24 0 16,24 0-16,0 24 0,0-24 15,0 24-15,0-25 16,24 26-16,-24-1 0,24 0 15,-24 24-15,25-23 16,-25 23-16,24 1 0,1-25 16,-1 24-16,0 1 15,1 0-15,-1 24 16,-24-25-16,25 1 0,-1 24 16,1-25-16,-1 1 15,0 24-15,-24-25 16,25 1-16,-1 24 15,1 0 1,-1-24-16,1 24 0,23 0 16,1 0-16,0-25 0,24 25 15,25-24-15,-25 24 16,25-25-16,24 25 0,-24-24 16,48 24-16,-24-24 15,25-1-15,0 1 0,-1-1 16,1 1-16,-25-1 15,24 1-15,-24 0 0,1 24 16,-26-25-16,1 25 0,-25 0 16,-24-24-16,0 24 15,-25 0-15,25 0 0,-24 0 16,-1 0 0,0 0-16,1 0 15,-1 0 1,1 24 15,-25 1 0</inkml:trace>
  <inkml:trace contextRef="#ctx0" brushRef="#br0" timeOffset="75489">1200 7871 0,'-24'0'0,"-1"-24"16,1 24-16,24-25 0,-24 25 15,24-24-15,-25 24 16,25-25-16,0 50 31,0-1-31,25 1 16,-25-1-16,0 25 0,24 0 15,-24-25-15,0 25 16,24 0-16,-24-25 0,0 25 16,0-24-16,0-1 15,0-48 16,0-1-31,-24 1 16,24-1-16,-24-23 0,24-1 16,-25 0-16,25 0 0,-24 0 15,24-24-15,0 24 16,0-24-16,0 24 0,24 0 16,1 25-16,-1-1 15,25 1-15,-25 24 0,25 0 16,0 0-16,-25 24 15,25 1-15,-24-1 0,-25 0 16,24 1-16,-24-1 0,0 1 16,-24-1-16,-1 1 15,-24-1-15,25 0 0,0 1 16,-25-25-16,24 24 16,1-24-16,-1 0 0,1 0 15,24 25-15,24-25 16,-24 24-1</inkml:trace>
  <inkml:trace contextRef="#ctx0" brushRef="#br0" timeOffset="75873">1860 7822 0,'-25'-24'15,"1"24"-15,-25-25 16,25 25-16,-1-24 16,1 0-16,48 24 31,1 0-31,-1 0 0,0 24 16,1 0-16,24 1 0,-25-1 15,1 1-15,-1 24 16,0-25-16,-24 0 0,-24 1 15,0-1-15,-1-24 16,1 0 0,-1-24-16,1-1 0,24 1 15,0-25-15,0 25 16,0-25-16,0 0 0,24 0 16,25 0-16,-24 0 0,23 25 15,1-25-15,0 49 16,0 0-16,0 0 0,-25 25 15,25-1-15</inkml:trace>
  <inkml:trace contextRef="#ctx0" brushRef="#br0" timeOffset="76659">1444 9043 0,'0'-24'15,"0"0"-15,0-1 16,0 50 0,0-1-1,25 0 1,-25 1-16,0 24 0,24 0 15,-24 24-15,25-24 16,-25 24-16,24 0 0,1 0 16,-1 1-16,-24 23 0,24-23 15,1-1-15,-1-24 16,-24 24-16,25-24 0,-25 24 16,0-24-16,0 0 0,0-25 15,0 25-15,0-24 16,0 23-16,0-23 0,0-1 15,0 1-15,0-1 16,0 1-16,0-1 16</inkml:trace>
  <inkml:trace contextRef="#ctx0" brushRef="#br0" timeOffset="76929">1396 10338 0,'0'-25'16,"24"1"0,0 0-1,1 24-15,-1 0 16,25 0-16,-24 24 15,-1-24-15,0 24 0,1 1 16,-1-1-16,1 1 0,-1-1 16,1 1-16,-1-1 15,0 0-15,1-24 0,-1 0 16</inkml:trace>
  <inkml:trace contextRef="#ctx0" brushRef="#br0" timeOffset="77121">2055 10191 0,'0'-24'16,"0"-1"-16,0 1 15,-24 48 1,-1 1 0,1-1-16,-25 25 15,24-24-15,1 23 0,0 1 16,-25-24-16,24 24 15,1-1-15</inkml:trace>
  <inkml:trace contextRef="#ctx0" brushRef="#br0" timeOffset="77512">1151 11095 0,'-24'-24'0,"24"-25"15,-24 24-15,24 1 16,-25-1-16,25 1 16,-24 24-16,24 24 15,0 25-15,0-24 16,0 24-16,0 24 0,0 0 16,24 0-16,-24 1 15,0 23-15,0-23 0,25 23 16,-25-23-16,24-1 0,-24 0 15,0-24-15,24-25 16,-24 25-16</inkml:trace>
  <inkml:trace contextRef="#ctx0" brushRef="#br0" timeOffset="78141">1103 11168 0,'-25'-49'0,"1"-24"15,-1 24-15,1-24 0,24 49 16,0-25-16,0 24 0,24 1 16,25-1-16,0 25 15,24-24-15,25 0 0,24-1 16,25 1-16,-1-1 0,25 25 16,0-24-16,0 0 15,0-1-15,0 25 0,-25-24 16,25 24-16,-24 0 15,-25-25-15,0 25 0,-24 0 16,24 0-16,-49 0 16,25 0-16,-49 0 0,0 25 15,-1-25-15,-23 24 0,-25 1 16,0-1-16,0 25 16,0-25-16,-25 1 15,25-1-15,-24 25 16,24-25-16,0 25 0,-24-24 15,24 23-15,0 1 0,-25 0 16,25 0-16,0 0 16,0 0-16,-24-1 0,24 1 15,0 0-15,-25 0 16,25-25-16,0 25 0,-24-24 16,24-1-16,0 1 0,-24-1 15,-1-24-15,1 0 16,-1 24-16,1-24 0,-25 0 15,-24 25-15,-1-25 0,1 24 16,0-24-16,-25 25 16,1-25-16,-26 24 0,26 1 15,-25-25-15,-1 24 16,26-24-16,-25 24 0,0-24 16,24 0-16,0 0 0,1 0 15,23 0-15,1 0 16,-49 0-16,73 0 15,25 0-15,-25 0 16,24 0-16,1-24 0</inkml:trace>
  <inkml:trace contextRef="#ctx0" brushRef="#br0" timeOffset="78568">1762 11095 0,'-49'0'16,"25"0"-16,-1 0 0,1 0 16,-1 0-16,25-24 15,25 24-15,-1 0 16,25-25-16,0 25 0,0 0 15,24-24-15,-24 24 16,24-25-16,-24 25 0,0-24 16,-25 24-16,1 0 15,-50 0 1,1 0-16,-25 0 16,25 0-16,-25 0 15,24 0-15,1 24 0,0-24 16,-1 25-16,25-1 15,0 1-15,25-1 16,-1 25-16,-24 0 16,24 0-16,1-1 0,-25 1 15,24 0-15,-24-25 0,0 25 16,25-24-16,-25-1 16</inkml:trace>
  <inkml:trace contextRef="#ctx0" brushRef="#br0" timeOffset="78975">2470 11217 0,'25'-24'0,"-25"-1"16,-25 1 0,1 24-16,-1 0 15,1 0-15,-25 0 16,25 0-16,-1 0 0,1 0 15,-1 24-15,1 1 16,0-1-16,24 1 16,0-1-16,0 0 0,0 1 15,0-1-15,24 1 16,0-1-16,1-24 0,-25 24 16,49-24-16,-25 0 0,1 0 15,-1-24 1,0 0-16,1-1 15,-25 1-15,0-1 16,0 1-16,24 48 47,-24 1-47,25-25 16,-1 24-16,0 1 15,-24-1-15,25 0 0,-1 1 16</inkml:trace>
  <inkml:trace contextRef="#ctx0" brushRef="#br0" timeOffset="79384">2788 11217 0,'24'0'16,"-24"-24"-16,0-1 0,25 1 15,-1 24 1,0 0-1,-24 24-15,25 25 16,-1-25-16,-24 25 0,0-24 16,25 24-16,-1-25 15,-24 25-15,25-49 0,-25 24 16,24-24-16,0 0 0,-24-24 16,25-1-16,-1 1 15,-24 0-15,25-25 0,-25 0 16,24 24-16,-24-23 15,0 23-15,0 1 0,24-1 16,-24 1-16,0 0 16,25 24-1,-25 24 1,24-24 0,-24 24-16,-24 1 15,-1-1-15,1 1 16,0 23-16,-1 1 0,1-24 15,-1 24-15,-23-1 0,23 1 16</inkml:trace>
  <inkml:trace contextRef="#ctx0" brushRef="#br0" timeOffset="79857">2592 11608 0,'0'-25'0,"-24"1"16,24 0-16,-25 24 0,1 0 15,24 24 1,0 0 0,0 1-16,0 24 15,0 24-15,0 0 0,0 1 16,24 23-16,-24 1 0,0 0 16,25-1-16,-25-23 15,0-1-15,24 0 0,-24-24 16,0 0-16</inkml:trace>
  <inkml:trace contextRef="#ctx0" brushRef="#br0" timeOffset="80272">2324 12658 0,'-25'0'0,"1"0"16,-1 0-16,1 0 15,24 24-15,24 1 16,1-1 0,-1 1-16,1-1 0,-1 1 15,1-1-15,23 0 0,-23-24 16,24 25-16,-25-25 15,25 0-15,0 0 0,-25 0 16,25 0-16,-25-25 16,25 1-16,-24 0 0,-1-1 15,1 1-15,-1-1 16,-24 1-16,0-25 0,0 25 16,0-1-16,0 1 0,-24-1 15,24 1-15,-25 24 16,1 0-16,24 24 0,-25 1 15,1-1-15,-1 25 0,25 0 16,-24 0-16,24 0 16</inkml:trace>
  <inkml:trace contextRef="#ctx0" brushRef="#br0" timeOffset="80685">1396 13440 0,'0'-25'15,"-25"1"-15,25-1 0,0 50 32,0-1-32,0 25 15,25 24-15,-25 1 0,0 23 16,24 1-16,-24 0 0,0-1 15,0 1-15,0 0 16,0-25-16,0 25 0,24-25 16,-24-24-16,0 0 15,25-1-15,-25-23 0,0-1 16,24-24-16</inkml:trace>
  <inkml:trace contextRef="#ctx0" brushRef="#br0" timeOffset="81410">1469 13855 0,'-25'-98'0,"1"0"16,24 25-16,-24-25 0,24 25 15,-25 24-15,25 0 0,0 1 16,0 23-16,0 1 16,25 24-16,-1 0 0,25 0 15,24 0-15,25-25 16,24 25-16,0 0 0,49-24 15,0 24-15,49-24 0,-25-1 16,25 25-16,0-24 16,0-1-16,-25 25 0,25-24 15,-25 24-15,-24 0 0,0 0 16,0 0-16,-49-25 16,-24 25-16,0 0 0,-50 0 15,1 0-15,-24 0 16,-50 0-1,1 0 1,24 25-16,-25-1 0,1 1 16,24-1-16,0 1 0,0 23 15,0-23-15,0 24 16,0-1-16,0 1 0,24 0 16,-24 0-16,25 24 0,-25-24 15,0 0-15,24 24 16,-24-24-16,0 24 0,0-24 15,25 24-15,-25-24 16,0 25-16,24-26 0,-24 1 16,0 0-16,0 0 0,0 0 15,0-25-15,-24 1 16,24 24-16,-25-49 0,1 24 16,-1 0-16,-23-24 0,-1 0 15,0 25-15,-24-25 16,-1 0-16,-23 0 0,-1 0 15,-49 24-15,25-24 16,-49 25-16,0-25 0,0 24 16,-24 0-16,0-24 15,-1 25-15,25-25 0,-24 0 16,24 24-16,24-24 0,1 0 16,-1 0-16,50 0 15,-1 0-15,0 0 0,25 0 16,24-24-16,25 24 15,-25 0-15,24 0 16,25 24 0,25-24-16,-1 0 15</inkml:trace>
  <inkml:trace contextRef="#ctx0" brushRef="#br0" timeOffset="81952">2054 13659 0,'-24'25'0,"-1"-25"16,1 0-16,-1 0 15,1 0-15,0 0 16,48 0-1,0 0-15,25-25 16,0 25-16,0 0 16,0-24-16,24 0 0,-24 24 15,0-25-15,0 25 16,-25-24-16,-24-1 16,-24 25-16,-1 0 15,1 0-15,-25 25 16,24-25-16,-23 24 0,23 1 15,1-1-15,24 0 16,0 1-16,0 24 0,0-1 16,0 1-16,0 25 0,24-26 15,-24 1-15,25 25 16,-25-26-16,0 1 0,0-24 16,0 24-16</inkml:trace>
  <inkml:trace contextRef="#ctx0" brushRef="#br0" timeOffset="82431">2812 14002 0,'0'-24'16,"-24"-1"-1,-1 1 1,25 0-16,-24 24 0,24-25 15,-25 1-15,1-1 16,24 1-16,-24 24 0,-1-25 16,1 25-16,-1 0 15,1 0-15,-1 25 16,1-1-16,24 1 16,-24-1-16,24 1 0,0 23 15,0-23-15,0 24 0,0-25 16,24 1-16,-24-1 15,24 0-15,1-24 0,-1 25 16,1-25-16,-1-25 16,1 25-16,-1-24 15,0 0-15,1-1 0,-25 1 16,24-1-16,1-24 16,-25 25-16,0 0 0,24-1 15,-24 1-15,0-1 16,25 25-16,-25 25 15,24-1-15,-24 1 16,24-1-16,-24 25 16,25-25-16,-1 1 0,-24-1 15,25 1-15,-1-1 0</inkml:trace>
  <inkml:trace contextRef="#ctx0" brushRef="#br0" timeOffset="83571">2202 13757 0,'24'-24'31,"0"24"-15,-24-25-16,0 1 15,0-1 1,0 1-16,0 0 31,25-1 47,-1 1-62,1 24-16,-1-25 0,25 25 15,-25-24-15,25 24 16,-24 0-16,24 0 0,-25 0 16,25 24-16,-25 1 0,25-1 15,-25 1-15,-24 23 16,25-23-16,-25 24 0,0-25 16,-25 0-16,1 25 15,0-49-15,-25 25 0,24-1 16,-23-24-16,-1 0 0,0 0 15,0 0-15,25-24 16,-1 24-16,1-25 0,-1 25 16,25-24-16,25 24 15,-1 0 1,1 0-16,-1 0 16</inkml:trace>
  <inkml:trace contextRef="#ctx0" brushRef="#br0" timeOffset="83961">2739 13904 0,'-25'0'16,"1"0"0,24-25-16,0 1 15,0-1-15,0 1 16,24 0-16,1-1 15,24 25-15,-25 0 16,25 0-16,-25 25 0,1-1 16,24 0-16,-25 1 15,1 24-15,-25-25 0,24 0 16,-24 25-16,0-24 16,-24-1-16,-1-24 0,1 25 15,-1-25-15,1 0 16,-1 0-16,1-25 15,24 1-15,0-1 0,0 1 16,24-1-16,1-23 16,-1 23-16,1 1 0,24-1 15,-1 1-15,-23 24 0,24-24 16,-25 24-16,1 0 16,-1 0-16,0 0 0</inkml:trace>
  <inkml:trace contextRef="#ctx0" brushRef="#br0" timeOffset="84364">3276 13806 0,'25'-24'16,"-25"-1"-1,0 1-15,0-1 16,-25 50 15,25-1-15,-24 1-16,24 23 0,-25-23 15,25-1-15,0 25 16,0-25-16,0 1 0,25-1 16,-1-24-16,1 25 15,-1-25-15,25 0 16,-25-25-16,25 25 0,-24-24 16,-1-1-16,0 25 15,-24-24-15,25 24 0,-25-24 16,24 24-16,-24-25 0,0 1 15,25 24 1,-1 24 0,1-24-1,-1 25-15,0-1 16,25-24-16,-24 0 16,23 0-16,1 24 15,0-24-15,0 0 0,0 0 16,0-24-16,0 24 15</inkml:trace>
  <inkml:trace contextRef="#ctx0" brushRef="#br0" timeOffset="85821">6036 10020 0,'24'0'0,"1"0"15,-1 0 16,-48 0-15,-1 0-16,1 0 16,-25 0-16,0 0 15,0 0-15,1 0 0,-26 0 16,1 0-16,-25 0 16,1 0-16,-1 0 0,0 0 15,1 0-15,-1 0 16,0 0-16,25 0 0,24 0 15,-24-24-15,48 24 0,-23 0 16,23 0-16,1 0 16,24-24-16,-25 24 15,25-25 1,0 1 0,25-1-1,-25 1-15,24-1 16,1 1-16,-25-25 0,24 25 15,0-25-15,-24 0 16,0 0-16,0 0 0,0 0 16,0 1-16,-24-1 0,24-25 15,-24 26-15,24-26 16,-25 26-16,25-26 0,-24 25 16,24 1-16,0-1 0,0 0 15,0 24-15,0 1 16,0 0-16,0-1 0,0 1 15,0-1 1,-25 25 0,1 0-1,-1 0 1,1 0-16,0 0 0,-1 0 16,1 0-16,-25 0 15,0 25-15,0-25 0,-24 24 16,0-24-16,-1 25 0,-23-25 15,-1 0-15,25 24 16,0-24-16,-1 0 0,25 0 16,25-24-16,-25 24 15,25-25-15</inkml:trace>
  <inkml:trace contextRef="#ctx0" brushRef="#br0" timeOffset="86170">3667 8702 0,'0'-25'0,"0"1"15,0-1-15,0 1 31,0 48 1,0 1-32,-24-1 15,-1 25-15,1-25 0,-1 1 16,1 24-16,-25-25 16,25 0-16,-1 1 15,1-25-15,24 24 0,24-24 31,1 25-31,-1-25 0,0 24 16,1 1-16,-1 23 16,25-23-16,0 24 0,0-25 15,24 25-15</inkml:trace>
  <inkml:trace contextRef="#ctx0" brushRef="#br0" timeOffset="44893">16196 12463 0,'0'-25'15,"24"1"16,1 24-31,-1 0 0,25-25 16,0 25-16,0 0 0</inkml:trace>
  <inkml:trace contextRef="#ctx0" brushRef="#br0" timeOffset="45289">18663 12414 0,'-25'0'0,"1"0"15,48 0 1,1 0-1,-1 0-15,25 0 16,0-25-16,0 25 0,24 0 16,0 0-16,-24 0 0,24 0 15</inkml:trace>
  <inkml:trace contextRef="#ctx0" brushRef="#br0" timeOffset="45775">18272 13904 0,'24'0'0,"-24"-25"15,25 25-15,-1 0 0,1-24 16,-1 24-16,25 0 15,0 0-15,0-25 0,24 25 16,-24 0-16,24 0 16,-24 0-16</inkml:trace>
  <inkml:trace contextRef="#ctx0" brushRef="#br0" timeOffset="46238">16172 14319 0,'24'0'16,"0"0"-1,1 0-15,-1-25 16,25 25-16,0 0 0</inkml:trace>
  <inkml:trace contextRef="#ctx0" brushRef="#br0" timeOffset="49099">17417 15222 0,'25'-24'16,"-25"0"0,0-1-1,0 50 32,24-1-47,-24 0 16,0 1-16,0 24 0,0-25 15,0 25-15,0 0 16,-24-25-16,24 25 0,0-24 16,-25 23-16,25-23 0,-24-1 15,24 1-15</inkml:trace>
  <inkml:trace contextRef="#ctx0" brushRef="#br0" timeOffset="49531">17368 15296 0,'0'-25'0,"0"1"15,0-1-15,25 25 16,-1 0-16,1 0 15,-1 25-15,0-25 16,1 24-16,24 1 0,0-1 16,-1 1-16,-23-1 0,24 25 15,0-25-15,-25-24 16,0 25-16,1-1 0,-1-24 16,1 25-16,-25-50 31,0 1-16,0-1-15,-25 1 16,25-1-16,-24-23 0,24 23 16,0 1-16,-25-25 15,25 24-15,0 1 0,-24 0 16,24-1-16,0 1 16,0-1-16,24 50 31,-24-1-31,25 1 15,-25-1-15,0 0 0,24 1 16,-24 24-16,0-25 0,0 1 16,0-1-16</inkml:trace>
  <inkml:trace contextRef="#ctx0" brushRef="#br0" timeOffset="49868">18321 15174 0,'0'-25'16,"-25"1"-1,1 24 1,0 24-16,-1-24 15,1 25-15,-25-1 0,24 0 16,1 25-16,0-24 16,-1-1-16,25 1 0,0-1 15,25 0-15,-1 1 16,0-1-16,25-24 0,25 25 16,-1-25-16,0 0 0,0-25 15,25 25-15,-25-24 16,-24-1-16,0 25 0,-49-24 15</inkml:trace>
  <inkml:trace contextRef="#ctx0" brushRef="#br0" timeOffset="-5557">21935 12072 0,'25'24'0,"-25"1"0,0 24 16,24-25-16,-24 25 16,0 24-16,25-24 0,-25 24 15,24 1-15,-24-1 0,0 0 16,25 0-16,-25 25 16,24-25-16,-24 1 0,0 23 15,0-24-15,0 1 16,0 23-16,0-23 0,0 23 15,-24-23-15,24 23 0,-25-23 16,25 23-16,-24-23 16,24-1-16,0 0 0,-25 25 15,25-25-15,-24 0 0,24-24 16,0 24-16,0-24 16,0 0-16,-25 0 0,25 0 15,0-25-15,0 1 16,25-1-16,-25 1 0,24-1 15,1-24 1,-25 24-16,24-24 16,1 0-16,-1 0 15,0 0-15,1 0 16,-1 0-16,1 0 0,-1 0 16,25 0-16,-25 0 0,25 0 15,24-24-15,-24 24 16,25 0-16,-1 0 0,25 0 15,-1 0-15,1 0 16,24-24-16,0 24 0,25 0 16,-1 0-16,1 0 0,24 0 15,0 0-15,0 0 16,24 0-16,-24 24 0,-24-24 16,-1 0-16,1 0 15,-25 0-15,-25 0 0,1 0 16,0 0-16,-1-24 0,1 24 15,0 0-15,0-25 16,24 25-16,-25 0 0,26 0 16,-1 0-16,-25 0 15,25 0-15,-48 0 0,-1 0 16,0 0-16,-24 0 0,-25 0 16,1 0-16,-1 0 15,1 0-15,-25-24 0,24 24 16,1-25-16,-1 1 15,-24-1 1,24 1-16,-24 0 16,25 24-16,-25-25 15,24 1-15,-24-1 16,25 1 0,-1-1-16,-24 1 15,25 0-15,-25-1 0,24 1 16,-24-1-16,24-23 15,1 23-15,-25 1 0,24-25 16,-24 24-16,25-23 0,-25 23 16,24-24-16,1 25 15,-25-25-15,24 25 0,0-25 16,1 0-16,-25 0 16,24 0-16,-24-24 0,0 0 15,0-1-15,0 1 0,0 0 16,-24 0-16,24-1 15,-25 1-15,25 24 0,-24-24 16,24 24-16,-24 0 16,24 0-16,0 1 0,-25-1 15,25 0-15,0 0 0,0 0 16,-24 0-16,24 1 16,0-1-16,0 0 0,-25 24 15,25-23-15,-24 23 16,24-24-16,0 25 0,-25-1 15,25 1-15,-24 24 16,24-24-16,0-1 16,-24 25-16,24-24 15,-25 24-15,25-25 16,-24 25-16,24-24 0,0-1 16,-25 25-16,25-24 0,-24 24 15,24-24 1,-25 24-1,1 0 1,24-25-16,-24 25 0,-25 0 16,24 0-16,-24 0 0,25-24 15,-49 24-15,24 0 16,-24-25-16,-25 25 0,25 0 16,-25-24-16,-24 24 15,24 0-15,-24 0 0,0-25 16,0 25-16,0 0 0,-25 0 15,1 0-15,24 0 16,-25 0-16,1 0 0,-1 0 16,0 0-16,1 0 15,24 0-15,0 0 0,24 0 16,-24 0-16,24 0 0,0 25 16,1-25-16,24 0 15,-25 24-15,25-24 0,-1 0 16,1 0-16,0 25 15,24-25-15,-24 0 0,24 24 16,-25-24-16,26 0 0,-1 0 16,0 0-16,0 0 15,25 0-15,-25 0 0,24 0 16,1 0-16,0 0 16,-25-24-16,24 24 0,1 0 15,-1 0-15,-23 0 0,23 0 16,-24 0-16,25 0 15,-25 24-15,0-24 0,25 0 16,-25 0-16,25 25 16,-1-25-16,1 24 15,24 0 1,24-24 0,-24 25-16,25-25 0,-1 24 15,0 1 1,-24-1-1,-24-24 1,0 0 0</inkml:trace>
  <inkml:trace contextRef="#ctx0" brushRef="#br0" timeOffset="-4735">28261 12707 0,'-24'0'0,"24"24"62,0 1-46,0-1-16,0 25 16,0-25-16,0 25 0,0-24 15,-25-1-15,25 25 16,0-25-16,0 1 0,0-1 15,25-24-15,-25 25 0,24-25 16</inkml:trace>
  <inkml:trace contextRef="#ctx0" brushRef="#br0" timeOffset="-4543">28188 12365 0,'0'-24'16,"24"24"15,1 0-15,-25 24-16</inkml:trace>
  <inkml:trace contextRef="#ctx0" brushRef="#br0" timeOffset="-4116">28408 12658 0,'24'24'16,"0"-24"0,1 0-1,-1 0-15,1 25 16,-1-25-16,-24 24 15,24-24-15,-24 25 16,0-1-16,0 1 0,0-1 16,0 0-16,0 1 15,-24-1-15,0-24 0,24 25 16,-25-25-16,25 24 16,0-48-1,25-1 1,-1 1-1,0-1-15,25 1 0,-24 0 16,-1-1-16,25 1 16,-25-1-16,1 25 0,-1 0 15,1 0-15,-1 0 0,-24 25 16,0-1-16,0 1 16,0-1-16,0 25 0,-24-25 15,24 1-15,0 24 16,0-25-16,0 0 0,0 1 15</inkml:trace>
  <inkml:trace contextRef="#ctx0" brushRef="#br0" timeOffset="-3661">29091 12927 0,'25'-25'15,"-1"25"-15,1-24 16,-1-1-16,1 1 0,-1 0 15,-24-1-15,0 1 16,0-1-16,0 1 16,-24 24-16,-1-25 0,1 25 15,-1 0-15,-24 0 16,25 25-16,0-25 0,24 24 16,-25 1-16,25 24 0,0-25 15,0 25-15,0-25 16,0 1-16,0 24 0,25-25 15,-1 0-15,0 1 16,1-25-16,-1 0 16,1-25-16,-1 1 0,1 0 15,-1-1-15,0-24 16,1 25-16,-1-25 0,1-24 16,-25 24-16,24 0 15,0 0-15,-24 0 0,0 25 16,0 0-16,-24 24 15,0 24 1,-1 0-16,1 1 0,24 24 16,-25-25-16,25 25 15,0 0-15,0-25 0,0 25 16,0-25-16,25 25 0,-25-24 16,24-1-16,1 1 15</inkml:trace>
  <inkml:trace contextRef="#ctx0" brushRef="#br0" timeOffset="-3031">29971 12560 0,'24'-24'0,"0"0"0,1-1 15,-25 1-15,0-1 0,-25 25 16,1 0-16,0 0 15,-1 25-15,-24-25 0,25 24 16,-25 1-16,25-25 0,-1 24 16,1 0-16,24 1 15,0-1-15,0 1 16,24-1-16,1-24 16,-1 24-16,0-24 0,1 0 15,-1 25 1,-24-1-1,-24 1 1,-1-1-16,-23-24 16,23 25-16,1-1 0,-1 0 15,25 1-15,-24-1 0,24 1 16,-24-1-16,24 1 16,24-1-16,-24 0 0,24 1 15,25-1-15,-24-24 16,23 25-16,1-25 0,-24 0 15,24 0-15,-1-25 0,1 25 16,0-24-16,-24-1 16,-1 1-16,0 0 0,-24-25 15,25 24-15,-25 1 16,0-25-16,-25 25 0,25-1 16,-24 1-16,24-1 15,-24 1-15,-1-1 16,50 50-1,-1-25 1,0 24-16,-24 1 0,49-1 16,-24-24-16,-1 25 0,1 23 15,-1-48-15,0 25 16,-24-1-16,25 1 0,-1-1 16</inkml:trace>
  <inkml:trace contextRef="#ctx0" brushRef="#br0" timeOffset="-2845">30435 12805 0,'0'-25'0,"0"1"16,0-1-16,-25 25 15,25-24-15,-24 24 0,-1 0 16,1 0-16,0 0 16,-1 24-16,1 1 15,-25-1-15,24 1 0,1-1 16,-25 0-16,25 1 15,24-1-15,-25-24 0,25 25 16,25-1-16,-1-24 16,1 0-16</inkml:trace>
  <inkml:trace contextRef="#ctx0" brushRef="#br0" timeOffset="-2383">30483 12609 0,'25'-24'0,"-25"-1"15,0 1-15,24-1 0,-24 1 16,0 48 0,-24 1-1,24 24-15,-25-25 0,25 25 16,-24 0-16,24 0 16,0 0-16,0-1 0,0 1 15,0 0-15,24 0 16,-24 0-16,25 0 0,-1 0 15,-24-25-15,25 0 0,-25 1 16,24-1-16,1-24 16,-25-24-1,0-1-15,0 1 16,0-25-16,0 0 16,0 0-16,0 1 0,0-1 15,24-25-15,-24 26 16,24 23-16,1-24 0,-1 25 15,1-1-15,-1 25 0,1 0 16,23 0-16,-23 0 16,-1 25-16,1-25 0,-1 24 15,-24 1-15,-24-1 16,-1-24-16,-24 25 16,25-25-16,-25 0 0,-24 0 15,24 0-15,0-25 16,25 25-16,-25-24 0,24-1 15</inkml:trace>
  <inkml:trace contextRef="#ctx0" brushRef="#br0" timeOffset="26737">15585 11950 0,'-24'-25'15,"0"1"1,48 24 0,25 0-1,-25 0-15,25 0 0,0 0 16,49-25-16,-25 25 16,0 0-16,25-24 0,0 24 15,-1-24-15,1 24 16,0 0-16,-1 0 0,-23 0 15,-1 0-15,0 0 0,-24 0 16,0 24-16,-25-24 16,25 0-16,-24 24 0,-1 1 15,0-25 1,1 0-16,-1 24 16,1-24-16,-1 0 15,0 0 1,1 0-1,-1 0 1,1 25 0,-25-1-16,24 1 15,-24-1 1,0 0-16,25 1 0,-25-1 16,24 1-16,-24 24 15,0-25-15,24 25 0,-24-25 16,0 25-16,0 0 0,0 0 15,0 0-15,0 0 16,0-1-16,0 1 0,0 0 16,0 0-16,0 0 15,0 0-15,0-1 0,0 1 16,0-24-16,0 24 0,0-25 16,0 0-16,0 1 15,0-1-15,-24 1 16,0-25-1,-1 0 1,1 0-16,-1 0 16,1 0-16,-1 0 15,-23 0-15,23 0 0,-24 0 16,1 0-16,-1 0 16,0 24-16,-24-24 0,-1 0 15,25 0-15,-24 24 0,-24-24 16,23 0-16,1 25 15,0-25-15,-1 0 0,1 24 16,0-24-16,0 0 16,24 0-16,0 25 0,0-25 15,0 0-15,25 0 0,-25 0 16,25 24-16,-1-24 16,1 0-16,-1 0 0,1 25 15,-1-25-15,1 0 16,0-25-1,24 1 1,24-1 0,-24 1-16,24-1 0,-24 1 15,25-25-15,-25 25 0,0-25 16,0 0-16,0 0 16,0 0-16,0 1 0,-25-1 15,25 0-15,0 24 16,-24-23-16,24-1 0,-24 24 15,24-23-15,-25-1 0,25 24 16,0-24-16,-24 1 16,24-1-16,0 24 0,0-24 15,0 1-15,24 23 16,-24-24-16,0 25 0,0-1 16,25 25-16,-25-24 0,0 0 15,0-1 16,24 25-15,-24-24-16,24 24 16,-24-25-1,25 25 1,-1 0 0,1 0-1,-1 0-15,1 0 0,23 0 16,1 0-16,0-24 0</inkml:trace>
  <inkml:trace contextRef="#ctx0" brushRef="#br0" timeOffset="28441">17784 11974 0,'0'25'31,"0"-1"-31,0 0 15,0 1-15,0 24 0,0-25 16,0 25-16,0 0 16,0 0-16,0 0 0,0 24 15,0-24-15,24 24 16,-24-24-16,24 0 0,1-1 16,-25 1-16,24 0 0,-24-24 15,25-1-15,-25 0 16,0 1-16,24-1 15,0-24 32,1 0-31,-1 0-16,1 0 0,-1-24 16,1 24-16,23 0 15,1 0-15,0 0 0,24 0 16,1-25-16,-1 25 0,25 0 15,-1 0-15,1-24 16,0 24-16,24 0 0,-24 0 16,24 0-16,0 0 15,-25-24-15,26 24 0,-26 0 16,25 0-16,-24 0 0,-25 0 16,1 24-16,-1-24 15,-24 0-15,-25 0 0,1 24 16,-1-24-16,0 0 15,-24-24 32,0 0-15,0-1-17,0 1 1,0-1-1,0 1-15,-24 24 16,24-25-16,0 1 16,0 0-16,-24-25 0,24 24 15,0 1-15,0-25 0,0 0 16,0 0-16,0 25 16,0-25-16,0 0 0,0 0 15,24 1-15,-24 23 0,0-24 16,0 0-16,0 25 15,0 0-15,0-25 0,0 24 16,0 1-16,0-1 16,0 1-16,0 0 15,0-1-15,0 1 16,0-1-16,0 1 16,-24 0-1,-1 24 16,1 0-15,-1 0 0,1 0-16,-1 0 0,-23 24 15,-26-24-15,1 24 16,0-24-16,-1 25 0,-23-25 16,-1 24-16,-24-24 0,24 0 15,-24 25-15,0-25 16,24 24-16,-24-24 0,0 24 15,24-24-15,1 0 16,23 25-16,1-25 0,24 0 16,1 0-16,-1 0 0,24 0 15,1 24 1,-1-24-16,1 0 31,0 25-31,-1-25 16,25 24-16,-24-24 15,-1 25 1,1-25 0,24 24-16,0 0 31,0 1 31,-25-25-46,25 24 15,25-24-15,-25 25 0</inkml:trace>
  <inkml:trace contextRef="#ctx0" brushRef="#br0" timeOffset="30169">17954 13440 0,'0'-25'0,"0"1"16,0 48 15,0 1-31,0-1 16,0 0-16,0 25 16,0 0-16,0 0 0,0 0 15,0 24-15,0 0 16,0-24-16,0 24 0,25 1 15,-25-1-15,0-24 0,0 0 16,0 0-16,0-1 16,24-23-16,-24 24 0,0-25 15,25-24-15,-25 24 16,24-24-16,1 0 0,-1 0 16,0 0-16,25 0 0,0 0 15,24-24-15,1 24 16,23-24-16,1 24 0,0-25 15,24 25-15,0-24 0,0 24 16,25 0-16,-1-25 16,-24 25-16,25 0 0,-25 0 15,0 0-15,-24 0 16,-1 0-16,1 0 0,-25 0 16,-24 0-16,0 0 0,0 0 15,-25 0-15,1-24 16,-1 24-16,1-24 15,-25-1 1,0 1-16,0-1 16,-25 25-16,25-24 15,0-1 1,0 1-16,0 0 16,0-1-16,0 1 15,0-25-15,0 24 0,0-23 16,0-1-16,0 0 0,-24 0 15,24 0-15,0 25 16,0-25-16,0 0 0,0 25 16,0-25-16,0 24 15,0 1-15,0 0 0,0-1 16,0 1-16,24 24 16,-24-25-1,0 1-15,0-1 31,-24 25-31,-25 0 16,25 0-16,-25-24 16,0 24-16,0 0 15,-24 0-15,-1 0 0,-23 24 16,-1-24-16,0 25 16,1-25-16,-25 24 0,-1-24 15,1 25-15,25-1 0,-25-24 16,-1 25-16,26-25 15,-25 24-15,24-24 0,25 24 16,-25-24-16,25 25 0,24-25 16,-24 0-16,24 24 15,24-24-15,-24 0 0,25 0 16,0 0-16,-1 0 16,50 25 46,-1-25-46</inkml:trace>
  <inkml:trace contextRef="#ctx0" brushRef="#br0" timeOffset="31393">15414 13830 0,'0'-24'0,"0"0"16,-24 24 0,24 24-1,0 0-15,0 25 0,0 0 16,0 0-16,-24 24 15,24-24-15,0 24 0,0 1 16,0-1-16,0-24 16,0 24-16,0-24 0,0 0 15,0-25-15,24 25 0,-24-25 16,24-24-16,-24 25 16,25-1-16,-1-24 0,1 0 15,-1 0-15,1 0 0,23 0 16,1-24-16,0 24 15,0-25-15,24 25 0,0-24 16,1 24-16,23-25 16,-23 25-16,23 0 0,1-24 15,0 24-15,0 0 0,-1 0 16,-24 0-16,25 0 16,-25 0-16,-24-24 0,25 24 15,-26 0-15,1 0 16,-24 0-16,23 0 0,-23 0 15,-1 0-15,-24-25 0,25 25 16,-25-24 0,0-1-16,0 1 15,0-1-15,0-23 16,0 23-16,0 1 16,0-25-16,0 25 0,0-25 15,24 0-15,-24 0 16,0-24-16,0 24 0,0 0 15,0 0-15,0 25 16,0-25-16,0 25 0,0-1 16,0 1-16,0-1 0,-24 1 15,-1-1 1,1 25 0,-1 0-16,1 0 15,0-24-15,-25 24 0,0 0 16,0 0-16,0 0 0,0 0 15,-24 0-15,0 0 16,0 0-16,-1 0 0,-23 0 16,23 0-16,-23 0 15,23 0-15,-23 0 0,-1 0 16,0 0-16,1 0 0,23 0 16,1 24-16,0-24 15,0 25-15,-1-25 0,25 24 16,1-24-16,23 25 15,-24-25-15,25 24 0,-25-24 16,25 25-16,-1-25 0</inkml:trace>
  <inkml:trace contextRef="#ctx0" brushRef="#br0" timeOffset="33265">15927 15100 0,'0'-24'16,"0"-1"-16,0 1 16,0 0-1,0 48 1,0 0 0,0 25-16,-24 0 15,24 0-15,0 0 0,0 24 16,0-24-16,0 24 15,0 1-15,0-26 0,0 26 16,0-25-16,-25-1 16,25-23-16,0 24 0,0-25 15,0 0-15,25-24 32,-1 0-32,25-24 15,-24 24-15,23-24 16,26 24-16,-25-25 0,48 25 15,-23 0-15,23 0 0,1-24 16,24 24-16,0 0 16,25 0-16,-1 0 0,1-25 15,-1 25-15,25 0 16,0-24-16,0 24 0,0 0 16,0-24-16,-24 24 0,-1-25 15,1 25-15,-25 0 16,0-24-16,-24 24 0,-1-25 15,-23 25-15,23-24 0,-23-1 16,-1 1-16,0 0 16,25 24-16,-25-25 0,25 1 15,-25-1-15,25 1 16,-25-1-16,0 25 0,-24-24 16,0 24-16,0 0 0,-25 0 15,1 0-15,-1 0 16,-24-24-16,25 24 31,-25-25-31,0 1 16,0-1-1,0 1 1,-25-1-16,25 1 16,-24 0-16,24-1 15,-25 1-15,1-1 0,24 1 16,0-25-16,-25 25 0,25-25 15,-24 24-15,24-23 16,0 23-16,0-24 0,-24 25 16,24-25-16,0 25 15,0-1-15,-25 1 0,25-1 16,0 1-16,0-1 0,0 1 31,-24 24-31,-1 0 31,1 24-31,-1-24 16,1 25-16,0-25 0,-25 0 16,24 0-16,1 0 15,-25 24-15,0-24 0,-24 0 16,24 0-16,-49 25 16,25-25-16,-25 0 0,1 0 15,-1 24-15,-24-24 0,0 0 16,0 25-16,0-25 15,-1 24-15,-23 0 0,24-24 16,-25 25-16,25-25 0,-24 24 16,24-24-16,-1 25 15,1-25-15,0 24 0,0-24 16,24 0-16,1 0 16,-1 0-16,25 0 0,-25 0 15,25 0-15,-1 0 16,1 0-16,0 0 0,0 0 15,-1 0-15,1 0 0,0 0 16,0 0-16,24 0 16,-25 0-16,26 0 0,23 0 15,-24 0-15,25 0 0,-1 0 16,1 0 0,0 0-1,-1 25 1,1-25-16,24 24 15,-25-24-15,25 24 0,-24-24 16,0 25-16</inkml:trace>
  <inkml:trace contextRef="#ctx0" brushRef="#br0" timeOffset="91802">19786 12072 0,'0'-25'47,"0"50"-16,0-1-15,0 1-16,0-1 0,0 1 15,-24 23-15,24-23 16,0 24-16,0-25 0,0 1 15,0 23-15,0-23 0,0-1 16,0 1-16,0-1 16,0 0-16,0 1 15</inkml:trace>
  <inkml:trace contextRef="#ctx0" brushRef="#br0" timeOffset="92395">19762 11999 0,'0'-25'16,"-25"25"31,25 25-47,-24-25 15,-1 24-15,1 0 16,0-24-16,24 25 15,-25-25-15,1 24 0,-1 1 16,25-1-16,0 1 31,25-50 1,-25 1-17,24 24-15,1-25 16,-25 1-16,24-1 15,0 1-15,1 0 0,-1-1 16,1 1-16,-1-1 16,1 25-1,-1 25 17,0-1-32,-24 1 15,25-25-15,-25 48 0,24-23 16,1-1-16,-25 1 15,24-1-15,1-24 0,-25 25 16,24-1-16,-24 0 16</inkml:trace>
  <inkml:trace contextRef="#ctx0" brushRef="#br0" timeOffset="94051">20275 11583 0,'-25'-24'16,"1"24"0,24-24-16,-25 24 0,25-25 15,-24 25-15,0-24 16,-25 24-16,24-25 0,-24 25 16,1 0-16,23 0 15,-48 0-15,24 25 0,0-25 16,25 24-16,-25-24 0,0 25 15,25-25-15,-1 24 16,1 0-16,-1 25 0,1-24 16,24-1-16,-24 25 0,-1 0 15,25 0-15,-24-1 16,-1-23-16,25 24 0,-24 0 16,24-1-16,0-23 15,-25 24-15,25-25 0,0 25 16,0-25-16,0 1 15,0 24-15,0-25 0,25 1 16,-25 23-16,0-23 0,24-1 16,-24 1-16,25-1 15,-1 1-15,1-1 0,-1-24 16,0 24-16,1 1 16,-1-1-16,25 1 0,-24-25 15,-1 24-15,0-24 0,25 24 16,-24-24-16,-1 0 15,25 25-15,-25-25 0,1 0 16,24 0-16,-25 0 0,25-25 16,-25 25-16,25 0 15,-24-24-15,-1 24 0,25-24 16,-25-1-16,1 1 16,23-1-16,-23 1 0,-1 0 15,1-25-15,-1 24 16,1-24-16,-1-24 0,0 24 15,-24-24-15,0 0 0,25-1 16,-25 26-16,0-26 16,-25 1-16,25 24 0,-24 0 15,24 1-15,-24 23 0,24 1 16,-25-1-16,25 1 16,-24-1-16,-1 1 0,1 0 15,-1 24 1,25-25-16,-24 1 0,0 24 15,24-25-15,-25 1 16,1 24 0,24 24-1,0 1 1</inkml:trace>
  <inkml:trace contextRef="#ctx0" brushRef="#br0" timeOffset="96217">19664 11779 0,'0'-25'0,"0"1"15,0 0-15,0-1 16,0 1-1,0-1-15,0 1 16,0-1-16,0 1 16,0 0-16,0-1 15,0 1-15,0-25 16,0 24-16,-24 1 16,24 0-16,-25-1 0,25-24 15,-24 25-15,-1-1 0,-23-23 16,23 23-16,1-24 15,-25 1-15,24 23 0,-23-24 16,-1 0-16,0 1 16,24 23-16,-23-24 0,-1 25 15,0-25-15,0 25 16,25-1-16,-25 1 0,0-1 16,0 1-16,0 0 0,0-1 15,25 1-15,-25 24 16,0-25-16,0 1 0,1 24 15,-1-25-15,-25 25 16,26-24-16,-26 24 0,26-24 16,-26 24-16,-23 0 0,23-25 15,1 25-15,-25 0 16,1 0-16,23 0 0,-23 0 16,-1 0-16,25 0 0,-25 0 15,25 25-15,-25-25 16,25 24-16,0-24 0,-25 0 15,0 24-15,25-24 16,-25 25-16,1-25 0,-26 24 16,26 1-16,-25-25 0,-1 24 15,1 1-15,0-25 16,0 24-16,24 0 0,-24 1 16,25-1-16,-1 1 15,-24-1-15,49 0 0,-25 25 16,0-24-16,25-1 0,-25 25 15,25 0-15,-25-25 16,25 25-16,0 0 0,-1 0 16,1 0-16,0 24 15,0-24-15,-1 0 0,26-1 16,-26 1-16,25 25 0,1-26 16,-1 26-16,-25-25 15,1 97-15,24-73 16,0 1-16,25-1 0,-25 0 15,25 0-15,-1 1 16,-24-25-16,25 24 0,-25-24 16,25 24-16,-25-24 15,0 24-15,25-24 0,-25 24 16,0-24-16,0 24 0,-24-24 16,24 24-16,-24-24 15,24 25-15,-24-26 0,-1 26 16,1-26-16,0 26 15,0-25-15,-1-1 0,25 26 16,-24-25-16,0-1 16,0 1-16,-1 0 0,26 0 15,-26 0-15,1-25 0,0 25 16,-1 0-16,26-25 16,-26 1-16,26-1 0,-26 1 15,1-1-15,24 0 16,-24 1-16,0-25 0,-25 24 15,25-24-15,-25 25 0,0-25 16,1 0-16,23 0 16,-23 0-16,-1 0 0,0-25 15,1 25-15,-1-24 0,0 24 16,25-25-16,-25 1 16,25 0-16,0-1 0,-1-24 15,25 25-15,1-25 16,-1 0-16,0 0 0,25 0 15,-1-24-15,1 24 0,24 1 16,-25-26-16,1 25 16,24 1-16,-25-1 0,1-25 15,0 26-15,-1-1 16,1 24-16,-1-23 0,1-1 16,-25 24-16,25-24 0,-25 25 15,24 0-15,-23-1 16,23 1-16,-24 24 0,0-25 15,25 25-15,-25 0 16,0-24-16,0 24 0,25 0 16,-49 0-16,24 0 0,0 0 15,0 0-15,0 0 16,0 0-16,-24 0 0,24 0 16,1 24-16,-1-24 15,0 25-15,0-25 0,0 24 16,0 1-16,-24-25 15,24 24-15,0 0 0,-24 1 16,24-1-16,0-24 0,1 25 16,-1-1-16,0 1 15,0-1-15,0 0 0,25 1 16,-25-1-16,24 1 0,1-1 16,0 0-16,-1 1 15,1-1-15,-1 1 0,1 24 16,-1-25-16,1 0 15,0 1-15,-25-1 0,24 1 16,1-1-16,0-24 0,-25 25 16,24-1-16,1 0 15,-25 1-15,25-25 0,-1 24 16,-24 1-16,25-25 16,-1 24-16,1-24 0,0 24 15,-25-24-15,24 0 0,1 25 16,0-25-16,-1 0 15,1 24-15,-25-24 0,0 25 16,0-25-16,0 24 0,0 1 16,-24-25-16,0 24 15,24-24-15,0 0 0,0 24 16,0-24-16,25 0 16,24-24-16,24 0 15,1-1-15,-1 25 0,1-24 16,24-1-16,-25 25 15,0-24-15,1 24 0,-25-25 16,24 25-16,-24-24 16,0 0-1,-24-1-15,-1 1 16,25-1-16,-24 25 16,24-24-16,-24 0 0,-1 24 15,25-25-15</inkml:trace>
  <inkml:trace contextRef="#ctx0" brushRef="#br0" timeOffset="96890">6207 13171 0,'-24'0'15,"-1"24"-15,1-24 16,-1 25-16,-24-1 0,25 1 15,-25 23-15,0-23 16,25 24-16,-25 0 0,25-1 16,-25 1-16,24 0 15,1 0-15,-1-25 0,1 25 16,0 0-16,-1-25 0,1 25 16,24-24-16,-25 24 15,25-25-15,-24 0 0,24 1 16,0-1-16,0 1 15,24-25 17,1 0 15,-25 24-32,24 1-15,1-1 16,-1 0-16,0 1 15,25-1-15,-24 1 0,-1 24 16,1-25-16,23 0 16,-23 1-16,-25-1 0,24-24 15,1 25-15,-25-1 16,24-24-16,-24-24 31,25 24-15,-1 24 15</inkml:trace>
  <inkml:trace contextRef="#ctx0" brushRef="#br0" timeOffset="60138">15512 12706 0,'-24'0'16,"-1"0"-1,1 0-15,-1 0 16,1 0-16,0 24 0,-25-24 16,0 0-16,0 0 15,0 25-15,-24-25 0,-25 24 16,25-24-16,-49 25 0,24-25 15,-48 24-15,24-24 16,-25 24-16,0-24 0,1 25 16,-25-25-16,24 24 15,1-24-15,-1 25 0,1-25 16,24 0-16,0 0 16,-1 24-16,1-24 0,0 0 15,0 0-15,24 0 0,1 0 16,-1 0-16,0 0 15,25 25-15,0-25 0,24 0 16,0 0-16,0 0 16,25 0-16,-1 0 0,1 0 15,24-25 1,0 1 15,0-1-15,0 1-1,0-1-15,0 1 0,0 0 16,0-25-16,24 0 16,-24 24-16,25-48 0,-1 24 15,-24 1-15,25-26 0,-25 1 16,0 0-16,0-25 16,0 25-16,0-25 0,0 0 15,0 1-15,24-1 16,-24 0-16,25-24 0,-25 49 15,24-25-15,0 1 0,-24 23 16,0-23-16,25 23 16,-25 1-16,0 0 0,0-1 15,0 26-15,0-26 16,0 25-16,0 1 0,0-1 16,0 24-16,0-23 0,24-1 15,1 24-15,-25 1 16,24-1-16,1 1 0,-25 0 15,0-1-15,24 1 16,-24-1-16,0 1 16,0-1-1,-24 25-15,24-24 16,-25 24 0,25-24-1,-24 24 1,-1 0-16,1 0 0,-1 0 15,-23 0-15,-1 0 16,-25 24-16,1-24 0,0 24 16,0-24-16,-1 25 15,-23-25-15,23 24 0,-23-24 16,-1 0-16,25 25 0,-25-25 16,25 0-16,-25 0 15,25 0-15,24 0 0,0 0 16,0 0-16,25 0 15,-1-25-15,50 1 16</inkml:trace>
  <inkml:trace contextRef="#ctx0" brushRef="#br0" timeOffset="60504">10896 9776 0,'0'-24'0,"-24"24"16,24 24-16,-25-24 15,1 25-15,0-1 0,-25 0 16,24 25-16,-24-24 15,25 24-15,-25-25 0,0 25 16,25-25-16,-25 1 16,25 23-16,-1-23 0,25-1 15,0 1-15,0-1 16,25-24-16,-1 25 16,0-1-16,25 0 0,0 25 15,0-24-15,0-1 16,0 25-16,0-25 0,-1 25 15,1 0-15,0 0 16</inkml:trace>
  <inkml:trace contextRef="#ctx0" brushRef="#br0" timeOffset="102286">9089 9923 0,'-25'0'0,"25"24"78,0 0-78,-24 1 16,24 24-16,0-25 15,0 25-15,0-25 0,0 25 16,0-24-16,24-25 15,25-25-15,0 1 16,24-25-16,25-24 0,0-1 16,24-23-16,0 24 15</inkml:trace>
  <inkml:trace contextRef="#ctx0" brushRef="#br0" timeOffset="103305">2763 8164 0,'-24'0'0,"-1"0"15,1 0-15,24 25 32,0-1-17,24-24-15,1 24 0,-1 1 16,25-1-16,0-24 15,0 0-15,24-24 0,0-1 16,25-23-16,0-1 0,-1 0 16,1-24-16,0-1 15,-25 1-15,25 24 0,-49 0 16</inkml:trace>
  <inkml:trace contextRef="#ctx0" brushRef="#br0" timeOffset="104025">3447 11608 0,'-24'0'0,"24"-25"15,-25 1 1,1 24-16,48 0 63,1 0-48,-1 0-15,1-24 16,23-1-16,-23 1 15,48-1-15,-24 1 0,24-1 16,1-23-16,-1 23 16,0 1-16</inkml:trace>
  <inkml:trace contextRef="#ctx0" brushRef="#br0" timeOffset="159531">2959 1107 0,'-25'-25'16,"1"25"-1,-1 0-15,1 25 16,24-1 0,0 1-16,0 24 15,0-25-15,24 25 0,-24 0 16,0 0-16,0-25 15,0 25-15,25 0 0,-25 0 16,0-25-16,0 0 0,0 25 16,0-24-16</inkml:trace>
  <inkml:trace contextRef="#ctx0" brushRef="#br0" timeOffset="159862">2788 1155 0,'0'-25'0,"0"-23"0,0 23 16,24 1-16,1-1 16,-25 1-16,24-1 0,25 1 15,-25 24-15,1 0 16,-1 0-16,1 0 0,23 0 15,-23 24-15,-1 1 0,1-1 16,-1 1-16,1 24 16,-25-25-16,0 0 0,0 1 15,0-1-15,-25 1 16,1-1-16,-1 0 0,1-24 16,-1 25-16,1-25 0,0 24 15,-1-24-15,1 0 16,-1 0-16,1 0 0</inkml:trace>
  <inkml:trace contextRef="#ctx0" brushRef="#br0" timeOffset="160545">3374 1130 0,'0'-24'16,"0"48"31,0 1-47,0-1 16,24 25-16,-24-25 15,25 25-15,-25-24 0,0-1 16,24 25-16,-24-25 0,0 1 15,0 24-15,0-25 16,0 1-16,0-1 16,0-48-1,-24-1 1,24-24 0,0 25-16,0-25 0,-25 0 15,25 0-15,0 0 0,0 1 16,0-1-16,0 0 15,0 0-15,0 0 0,25 25 16,-1-1-16,-24 1 0,25 0 16,-1 24-16,25 0 15,-25 0-15,1 0 0,-1 0 16,1 24-16,-1-24 16,0 24-16,1 1 0,-25 24 15,0-25-15,0 1 16,0 23-16,0-23 0,-25-1 15,1 1-15,0-1 0,-1 0 16,1-24-16,-1 25 16,1-25-16,-1 0 0,1 0 15,0 0-15,48 0 32,0 0-17,1 0-15,-1 24 16,1-24-16,-1 25 0,1-1 15,-1 1-15,0-25 0,1 24 16,-1 0-16,1 1 16,-1-1-16,0 1 0,1-25 15,-1 24-15</inkml:trace>
  <inkml:trace contextRef="#ctx0" brushRef="#br0" timeOffset="161296">4058 1082 0,'0'-25'16,"-25"1"-16,1-1 16,-1 25-1,25 25 1,0-1-1,25 1 1,-25-1-16,0 25 0,24-25 16,-24 1-16,0 23 15,0-23-15,0-1 0,0 1 16,0-1-16,0 1 16,0-50 15,0 1-16,0-1-15,0-24 16,0 25-16,0-25 0,25 0 16,-25 1-16,0-1 15,24 0-15,-24 24 0,25-23 16,-1 23-16,0 25 16,1 0-16,-1 0 15,1 0-15,-1 25 0,1-1 16,-1 25-16,0-25 15,-24 1-15,25-1 0,-25 1 16,0 23-16,24-23 16,-24-1-16,0 1 0,0-1 15,25 0-15,-25 1 0,0-1 16,0 1 0,-25-25-1,25-25 1,0 1-1,-24-1-15,24 1 0,0-25 16,0 25-16,0-25 16,0 0-16,24 25 0,-24-25 15,25 24-15,-1-23 16,0 48-16,1-25 0,-1 25 16,1 0-16,-1 0 0,1 25 15,-1-1-15,0 0 16,1 1-16,-1 24 0,1-25 15,-25 1-15,24 23 0,-24-23 16,0-1-16,25 1 16,-25-1-16,0 0 15</inkml:trace>
  <inkml:trace contextRef="#ctx0" brushRef="#br0" timeOffset="161553">5010 1057 0,'-24'0'16,"-1"0"-1,25-24 1,25 24-16,-1 0 0,1-25 15,-1 25-15,0 0 16,1-24-16,24 24 0,-25 0 16,1 0-16,-1-25 15,0 25-15</inkml:trace>
  <inkml:trace contextRef="#ctx0" brushRef="#br0" timeOffset="161864">5474 764 0,'0'-24'16,"-24"24"-16,24-25 15,24 25 17,1 0-17,-1-24-15,25 24 16,-25 0-16,1-25 16,24 25-16,-1 0 0,-23 0 15,-1-24-15,25 24 0,-24 0 16</inkml:trace>
  <inkml:trace contextRef="#ctx0" brushRef="#br0" timeOffset="162064">5596 666 0,'0'25'15,"0"-1"1,0 1-16,0-1 0,0 0 15,0 25-15,0-24 0,25 24 16,-25-1-16,24-23 16,-24 24-16,25 0 0,-25-25 15,24 0-15,-24 25 16,0-24-16,0-1 0</inkml:trace>
  <inkml:trace contextRef="#ctx0" brushRef="#br0" timeOffset="162640">6305 1008 0,'0'-24'15,"0"-1"1,0 1-16,24 0 16,-24-1-1,0 1-15,-24-1 16,-1 25-16,1 0 16,-1 0-1,1 0-15,-25 25 0,25-25 16,-1 24-16,1 1 15,-1-1-15,25 0 0,-24 1 16,24-1-16,0 1 0,0-1 16,0 1-1,24-1-15,-24 0 0,25-24 16,-1 25-16,1-25 16,-1 0-16,1 0 15,-1-25-15,0 25 0,1-24 16,-1 0-1,-24-1-15,0 1 0,0-1 16,0 1-16,0-1 0,0 1 16,0 0-16,0-1 15,0 50 1,25-25 0,-25 24-16,24 0 0,1 1 15,-1-1-15,0 25 16,1-24-16,-1-1 0,1-24 15,23 24-15,-23 1 0,-1-25 16,1 0-16</inkml:trace>
  <inkml:trace contextRef="#ctx0" brushRef="#br0" timeOffset="162927">6500 837 0,'0'-24'32,"24"24"-17,1 0 1,-1 0-16,1 0 0,-25 24 16,24-24-16,1 25 0,-1-25 15,0 24-15,1 1 16,-1-1-16,1 0 15,-25 1-15,24-1 16,-24 1-16,25-1 16</inkml:trace>
  <inkml:trace contextRef="#ctx0" brushRef="#br0" timeOffset="163155">6793 788 0,'0'-24'16,"0"48"15,-24 1-15,24-1-16,-25 1 15,1 24-15,24-25 0,-25 0 16,1 25-16,0-24 0,24-1 15,-25 1-15,25-1 16,-24 0-16,24 1 0,-25-1 16</inkml:trace>
  <inkml:trace contextRef="#ctx0" brushRef="#br0" timeOffset="164163">7770 837 0,'-24'0'32,"24"25"-32,-25-25 0,1 0 15,-1 0-15,1 0 0,0 0 16,-1 0-16,1 24 16,-1-24-16,-24 0 0,25 25 15,0-25-15,-25 0 16,24 0-16,1 0 0,-25 0 15,25 0-15,-1 0 0,1 0 16,24-25-16,-25 25 16,25-24-16,0-1 15,0 1-15,0-1 16,25 1-16,-25 0 0,24-1 16,1-24-16,-1 25 15,0-25-15,25 0 0,-24 0 16,-1 1-16,1-1 0,-1 0 15,0 24-15,1-23 16,-1-1-16,-24 24 0,0 1 16,0-1-16,0 1 0,0 0 15,-24 24-15,-1 0 16,1 0-16,0 0 0,-25 24 16,24 0-16,-24 1 15,1-1-15,23 25 0,1-24 16,24 23-16,0-23 0,0 24 15,0 0-15,0-1 16,24-23-16,1 24 0,23-1 16,-23-23-16,24-1 15,-25 1-15,25-1 0,0 1 16,0-1-16,-25-24 0,25 0 16,-25 24-16,25-24 15,-24 0-15,-1-24 0,0 24 16,1-24-16,-1 24 15,-24-25-15,0 1 16,0-1-16,0 1 16,-24 24-16,-1-25 15,1 1-15,0 24 16,-1 0 0,1 24-16,-1 1 15,25-1-15,0 1 0,122 439 78,-97-440-62,-25 1-16,0-1 0,-25 0 16,1-24-1,0 0-15,-1 0 16,1 0-16,-1 0 0,1-24 15,0 24-15,-1 0 0,25-24 16,-24 24-16,-1 0 16,25-25-16,0 1 15</inkml:trace>
  <inkml:trace contextRef="#ctx0" brushRef="#br0" timeOffset="164998">8306 544 0,'0'-24'16,"0"48"15,0 1-15,0-1-16,25 0 16,-25 1-16,0 24 15,0-25-15,0 1 0,24 23 16,-24-23-16,0-1 0,0 1 15,0-1-15,0 1 16,25-1-16,-25 0 16,0-48-1,0-25 1,0 25-16,0-1 0,0-24 16,0 1-16,0-26 15,-25 25-15,25-24 0,-24 0 16,-1 24-16,25-24 15,-24 0-15,24-1 0,-24 25 16,24 1-16,0 23 0,0 1 16,0-1-16,24 1 15,0 24-15,1 0 0,24 0 16,-25 24-16,25 1 16,49 24-16,-25 24 15,-24-24 1,-25 0-16,1-1 0,-1 1 15,-24-24-15,0 23 0,-24-23 16,-1 24-16,1-25 0,-1 1 16,-24-1-16,25 0 15,-25 1-15,0-25 0,25 24 16,-25-24-16,25 0 16,-1 0-16,1-24 0,24-1 15,0 1 1,0 0-16,24 24 15,1-25-15,-1 25 16,0 0-16,1 25 16,-1-1-16,25 0 0,-24 1 15,-1-1-15,0 1 0,25-1 16,-24 25-16,-1-25 16,1 1-16,-1-1 0,0-24 15,1 25-15,-1-25 16,-24 24-16,25-24 0,-1 0 15</inkml:trace>
  <inkml:trace contextRef="#ctx0" brushRef="#br0" timeOffset="165418">8942 642 0,'0'-25'16,"-24"25"15,48 0 0,1 0-15,-1 0-16,1 0 16,-1-24-1,0 24-15,1-24 0,-1 24 16,-24-25-16,0 1 15,0-1 1,-24 25-16,24-24 0,-25-1 16,1 25-16,0-24 15,-1 24-15,1 0 0,-1 0 16,1 0-16,24 24 16,-24 1-16,24-1 15,0 1-15,0-1 0,0 25 16,24-25-16,0 1 0,1-1 15,-25 25-15,49-24 16,-25-25-16,0 24 0,1-24 16,24 0-16,-25 0 15,1 0-15</inkml:trace>
  <inkml:trace contextRef="#ctx0" brushRef="#br0" timeOffset="167415">9211 520 0,'0'-25'15,"-24"25"-15,24-24 0,-25 24 16,25-24-16,25 24 31,-1 24-15,0-24 0,1 24-16,-1 1 0,1-25 15,-1 24-15,1 1 0,-1-1 16,-24 0-16,24 1 15,1-25-15,-25 24 16,0-48 0,0-1-1,0 1-15,0 0 16,0-25-16,0 24 16,0 1-16,0-25 0,0 25 15,0-1-15,0 1 16,0-1-16,24 50 15,1-1 1,-1 1 0,-24-1-16,24 1 15,1-25-15,-25 24 16,24-24-16,1 24 0,-1-24 16,-24 25-1,25-25-15,-1 0 31,-24-25-15,24 25-16,1 0 16,-1-24-16,1 24 15,-1-24 1,1-1 0,-25 1-16,0-1 15,0 1-15,0-1 16,-25 25-16,1-24 0,-1 24 15,1 0 1,-1 0-16,1 0 0,0 24 16,-1 1-16,1-1 15,24 1-15,-25-1 0,25 1 16,0-1-16,0 0 0,0 1 16,25-1-16,-1 1 15,1-1-15,-1 0 0,0-24 16,1 0-16,24 25 15,-25-25-15,25 0 0,-25-25 16,1 25-16,-1-24 0,1 24 16,-1-24-16,-24-1 15,0 1-15,0-1 16,0 1-16,0-25 16,-24 25-16,-1-1 0,25-24 15,-24 25-15,24 0 0,0-1 16,0 1-16,0-1 15,24 25-15,-24 25 16,25-1-16,-1 1 16,-24-1-16,25 0 15,-1 1-15,-24-1 0,24 25 16,-24-24-16,25-1 16,-25 0-16,24 1 0,-24-1 15,25 1 1,-25-50 15,0 1-15,0-1-16,0 1 0,0 0 15,0-25-15,0 24 16,0 1-16,0-25 0,24 25 16,-24-1-16,25 25 15,-1 0 1,-24 25-16,24-25 15,-24 24-15,0 0 0,25 1 16,-25-1-16,0 1 16,0-1-16,0 1 0,0-1 15,24 0-15,1 1 16,-25-1-16,24-24 16,0 0-16,1 0 15,-1 0-15,1 0 0,-1 0 16,25-24-16,-25 24 0,1-25 15,-1 1-15,1 0 16,-25-1-16,0 1 0,0-1 16,0 1-16,0-1 0,-25 1 15,25 0-15,-24-1 16,24 1-16,-25-1 0,25 1 31,0 48-15,0 1-1,25-25-15,-25 24 16,0 1-16,0-1 0,24-24 16,-24 24-16,0 1 15,0-1-15,25-24 0,-25 25 16,0-1-16,24 1 0,-24-1 16,25 0-1,-1 1 1,0-25-1,1 0 1,-25-25-16,24 25 0,-24-24 16,0 0-16,25 24 15,-25-25-15,0 1 0,24-25 16,-24 24-16,0 1 0,0 0 16,0-1-16,0 1 15,0-1-15,0 1 0,0 48 47,0 1-31,0-1-16,24 1 0,-24-1 15,0 0-15,25 1 0,-25-1 16,24 1-16,1-1 16,-25 1-16,24-25 0,1 24 15,-1-24-15,0 0 0,1 0 16,-1 0-16,1 0 15,-25-24-15,24-1 0,1 1 16,-1 24-16,0-25 16,1 1-16,-25-1 0,24 1 15,-24 0-15,0-1 0,0 1 16,0-1-16,-24 1 16,24-1-16,-25 25 0,25-24 15,-24 24-15,24-24 16,-24 24-16,-1 24 15,25 0-15,-24 1 16,24-1 0,0 1-16,0-1 0,0 1 15,0-1-15,0 0 16,24 1-16,-24-1 0,25 1 16,-1-1-16,0-24 0,25 25 15,-24-25-15,24 0 16,-25 0-16,25 0 0,-25-25 15,1 25-15,-1-24 16,1 24-16,-25-25 0,24 25 16,-48-24-1,-1 24-15</inkml:trace>
  <inkml:trace contextRef="#ctx0" brushRef="#br0" timeOffset="168369">7599 1375 0,'24'0'16,"1"0"-16,-1 0 15,1 0-15,-1 0 0,25 0 16,0 0-16,0-25 0,24 25 15,0 0-15,1 0 16,-1-24-16,25 24 0,-1 0 16,-24 0-16,25-25 0,-25 25 15,25 0-15,-25-24 16,1 24-16,-1-25 0,-24 25 16,24 0-16,0-24 15,1 24-15,-1-24 0,0 24 16,0-25-16,-24 25 0,25 0 15,-26-24-15,1 24 16,0 0-16,0 0 0,-25-25 16,1 25-16,-50 0 47,1 0-16</inkml:trace>
  <inkml:trace contextRef="#ctx0" brushRef="#br0" timeOffset="168573">9993 1130 0,'24'0'16,"0"0"-1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39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32 122 0,'0'-24'0,"0"-1"15,0 1 1,0 48 31,0 1-47,0-1 0,0 1 16,-24 23-16,24-23 0,0 24 15,0 0-15,0-25 16,0 25-16,0 0 0,24-25 15,-24 0-15,0 25 16,0-24-16,25-1 16</inkml:trace>
  <inkml:trace contextRef="#ctx0" brushRef="#br0" timeOffset="262">472 147 0,'0'-25'15,"0"1"-15,0 48 32,0 1-32,-24-1 15,24 0-15,0 25 16,-25-24-16,25 24 15,0-1-15,-24-23 0,24 24 16,0-25-16,-25 25 0,25-25 16,0 1-16,0-1 15</inkml:trace>
  <inkml:trace contextRef="#ctx0" brushRef="#br0" timeOffset="643">448 195 0,'0'-24'16,"0"0"-16,24 24 15,0 24 1,1 0 0,-1 1-16,1-1 0,-1 1 15,1 24-15,-1-25 16,25 0-16,-25 1 0,1 24 15,-1-25-15,1 0 0,-1-24 16,0 25-16,1-25 16,-1 0-16,1 0 15,-25-25-15,24 25 16,-24-24-16,0-25 0,0 25 16,0-25-16,0 0 0,0 0 15,0 0-15,0 1 16,-24-1-16,24 24 0,0 1 15,0-1-15,0 1 0,24 24 16,-24 24 0,24 1-16,-24-1 15,0 25-15,0-24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37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0 0,'0'24'110,"0"1"-95,0-1 1,0 1-16,0 24 0,0-1 16,0 1-16,0 0 0,0 24 15,0-24-15,0 0 16,0 0-16,0 0 0,0 0 16,-25-25-16,25 0 15,-24 1-15,24-1 0,0 1 16,-25-25-16,1 0 0,0 0 15,-1 0 1,1 0-16,-1 0 0,1-25 16,0 1-16,-1 24 15,1-25-15,-1 1 0,1 24 16,-1-24-16,25-1 0,-24 1 16,24-1-1,24 25 1,1-24-1</inkml:trace>
  <inkml:trace contextRef="#ctx0" brushRef="#br0" timeOffset="245">245 98 0,'-24'0'32,"24"-25"-17,24 25 1,25 0 0,-25-24-16,25 24 0,-24-25 15,24 25-15,-1 0 16,1-24-16,0 24 0,-24 0 15</inkml:trace>
  <inkml:trace contextRef="#ctx0" brushRef="#br0" timeOffset="736">734 220 0,'0'24'32,"0"1"-17,0-1 1,0 1-16,-25-1 0,25 0 16,-24 1-16,24-1 0,-25 1 15,25-1-15,-24 0 16,24 1-16,-24-1 0,24 1 15,-25-1-15,25 1 16,0-1-16,25-24 31,-25-24-31,24-1 16,0 1-16,-24-1 0,25-24 16,-1 25-16,-24-25 15,25 0-15,-25 1 0,0-1 16,0 0-16,24 24 0,-24-23 15,0 23-15,25 25 16,-1 25 0,-24-1-16,24 0 15,-24 25-15,25-24 0,-25 24 16,24-1-16,-24-23 0,0 24 16,0-1-16,25-23 15,-25-1-15,0 1 0,0-1 16,0 1-16</inkml:trace>
  <inkml:trace contextRef="#ctx0" brushRef="#br0" timeOffset="906">734 488 0,'-25'0'0,"50"-24"31,-1 24-15,1 0-16,23-24 16,-23 24-16</inkml:trace>
  <inkml:trace contextRef="#ctx0" brushRef="#br0" timeOffset="1151">1198 171 0,'-25'-24'16,"1"24"-16,24 24 31,0 0-15,0 1-16,0-1 15,0 25-15,0-25 0,0 1 16,0 24-16,0-25 0,0 1 15,-25-1-15,25 0 0,0 1 16,-24-1-16</inkml:trace>
  <inkml:trace contextRef="#ctx0" brushRef="#br0" timeOffset="1613">1222 269 0,'0'-25'0,"-24"1"16,24-1-1,0 1 1,0 48 0,24 1-1,-24-1-15,25 1 0,-1-1 16,-24 25-16,24-25 0,1 1 15,-1-1-15,1 25 16,-1-25-16,1 1 16,-1-1-16,0-24 15,1 25 1,-1-50 0,-24 1-1,25-1-15,-25 1 16,0-25-16,0 25 15,0-25-15,0 24 0,-25-23 16,25-1-16,0 24 0,0 1 16,0 0-16,0-1 15,0 1-15,0 48 32,0 1-17,0-1-15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0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 98 0,'0'-25'31,"0"1"1,25 24-17,-50 0 95,25-24-17,0-1-61,-24 25-17,0 0 1,-1 25-16,1-25 0,-1 24 16,25 0-16,-24 1 0,-1-1 15,25 1-15,0 24 16,0-25-16,0 0 0,0 1 15,25-25-15,-1 24 16,-24 1-16,25-25 0,-1 0 16,1 0-16,-1 0 0,0 0 15,1-25-15,-1 25 16,25-49 0,-49 25-16,0 0 0,24-1 0,-24 1 15,0-1-15,0 1 16,0 48-1,-24 1 1,24-1-16,0 25 0,0 0 16,0 0-16,0-1 0,0 1 15,0 0-15,-24 0 16,24 0-16,0-25 0,0 25 16,0-24-16,0-1 15,0 0-15</inkml:trace>
  <inkml:trace contextRef="#ctx0" brushRef="#br0" timeOffset="421">742 220 0,'25'-24'16,"-25"-1"-16,-25 25 15,1 25 1,-1-25 0,25 24-16,-24 0 15,24 1-15,-25-1 0,25 1 16,-24-1-16,24 1 16,-24 23-16,24-23 0,0-1 15,0 1-15,24-1 0,-24 0 16,24-24-16,1 0 15,-25 25-15,24-25 0,1 0 16,-1-25-16,1 1 16,-1 0-16,-24-1 0,24 1 15,-24-1-15,25-23 0,-25 23 16,0-24-16,0 25 16,-25-1-16,1 1 0,24 0 15,-24 24-15,-1 0 16,1 0-16,-1 24 15,25 0 1,0 1 0</inkml:trace>
  <inkml:trace contextRef="#ctx0" brushRef="#br0" timeOffset="800">1279 171 0,'25'0'0,"-25"-24"16,-25 24-1,25 24 1,-24-24-16,0 25 0,-1-1 16,1 0-16,-1 25 15,25-24-15,0-1 16,0 25-16,0-25 0,0 25 15,0-24-15,25-1 16,-25 0-16,24 1 0,1-25 16,-1 0-16,0 0 15,1-25-15,-1 1 16,1 0-16,-1-1 0,1-24 16,-1 1-16,-24 23 15,0-24-15,0 25 0,0-25 16,0 25-16,-24 24 0,-1-25 15,1 25-15,-25 0 16,24 25-16,-23-1 0,23-24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2.4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100 294 0,'24'0'0,"-48"-25"15,24 50 1,-24-1-16,-1 1 16,25-1-16,-24 25 15,24 0-15,0-25 0,-25 25 16,25-25-16,0 25 0,0-24 16,0 23-16,0-23 15,0-1-15</inkml:trace>
  <inkml:trace contextRef="#ctx0" brushRef="#br0" timeOffset="162">25 276 0,'24'-49'16,"-24"0"-16,0 0 0,0 25 15,25-25-15,-1 24 0,1 25 16,-1-24-16,0 24 15,1 0-15,24 0 0,-25 0 16,25 0-16,-25 24 16,1-24-16,-25 25 0</inkml:trace>
  <inkml:trace contextRef="#ctx0" brushRef="#br0" timeOffset="349">49 398 0,'0'24'0,"-24"-24"0,24 25 16,24-25 15,1 0-31,-1-25 16,1 25-16,-1 0 16,25-24-16,-25 24 0,25-25 15,0 25-15</inkml:trace>
  <inkml:trace contextRef="#ctx0" brushRef="#br0" timeOffset="612">733 178 0,'24'-24'16,"1"-1"-16,-25 1 16,24 24-16,-24-25 0,-24 25 15,-1 0 1,1 25-16,0-1 15,-25 1-15,24-1 16,1 0-16,24 25 0,-24 0 16,-1-24-16,25 23 0,0-23 15,0-1-15,0 25 16,0-24-16,25-1 0,-1 0 16,0-24-1,1 25-15,-1-25 0,1 0 16,-1-25-16</inkml:trace>
  <inkml:trace contextRef="#ctx0" brushRef="#br0" timeOffset="756">684 398 0,'-24'0'0,"24"-25"16,-25 25-16,25-24 16,25 24-1,-1 0 1,25 0-16,-25-24 0,25 24 15,0 0-15</inkml:trace>
  <inkml:trace contextRef="#ctx0" brushRef="#br0" timeOffset="1379">1173 202 0,'0'-24'16,"-25"24"-1,25 24 16,0 1-15,0-1-16,0 1 16,0 24-16,0-25 0,0 0 15,0 1-15,0-1 0,0 25 16,0-24 0,0-1-16,0-48 31,0-1-16,0 1-15,0-1 16,25-24-16,-25 25 16,0-25-16,24 25 0,-24-25 15,25 0-15,-25 25 0,24-1 16,-24 1-16,24-1 16,-24 1-16,25 24 0,-1 0 15,1 0-15,-1 24 16,0-24-16,-24 25 15,25-25-15,-25 24 0,0 1 16,-25-1 0,1 0-16,24 1 15,-24-25-15,24 24 16,-25-24-16,1 25 16,24-1-1,24-24-15,1 0 16,-1 25-16,0-25 15,1 0-15,-1 24 16,1-24-16,-25 24 0,24-24 16,-24 25-16,25-1 0,-25 1 15,-25-1 1,1 1-16,-1-25 16,-24 24-16,25-24 15,0 0-15,-25 0 0,24 0 16,1 0-16,0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5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171 147 0,'25'0'0,"-1"0"32,-24-24-32,24 24 15,1-25 1,-25 1-1,0-1 1,-25 1 0,1 0-16,0 24 15,-1 0-15,1 0 0,-1 0 16,1 0-16,-1 24 16,1 0-16,24 1 0,-24-1 15,-1 1-15,25-1 16,0 25-16,0-25 0,0 1 15,0-1-15,25 1 0,-25-1 16,24 1-16,0-25 16,1 0-16,-1 0 15,1 0 1,-25-25-16,24 25 0,1-24 16,-1-1-16,-24 1 0,24-1 15,-24 1-15,0 0 16,25-1-16,-25 50 15,0-1 1,0 0-16,0 1 16,-25 24-16,25 0 0,0-1 15,0 1-15,0 0 16,0 0-16,0 0 0,0 0 16,0-25-16,0 25 0,0-25 15</inkml:trace>
  <inkml:trace contextRef="#ctx0" brushRef="#br0" timeOffset="421">684 220 0,'24'-24'0,"-24"48"47,-24-24-47,24 25 0,-24-25 16,24 24-16,-25 1 15,25-1-15,-24 25 0,-1-25 16,25 1-16,0-1 16,-24 1-16,24-1 0,0 1 15,24-1-15,-24 0 0,25-24 16,-1 0-16,1 0 15,-1 0-15,0 0 0,1-24 16,-25 0-16,24-1 0,-24 1 16,25-1-16,-25 1 15,0-1-15,-25 1 0,25-25 16,-24 25-16,24-1 16,-25 25-16,1-24 0,0 24 15,-1 0-15,1 24 16,-1 1-1,25-1-15,25-24 16</inkml:trace>
  <inkml:trace contextRef="#ctx0" brushRef="#br0" timeOffset="781">1124 269 0,'24'0'15,"0"-24"-15,-48 24 47,24 24-47,-24 1 0,-1-1 16,25 1-16,-24-1 16,-1 0-16,25 1 0,-24-1 15,24 1-15,0 23 16,0-23-16,24-25 0,1 24 15,-1 1-15,1-25 0,-1 0 16,0 0-16,25 0 16,-24 0-16,-1-25 0,1 1 15,-1-1-15,-24 1 0,24 0 16,-24-25-16,0 24 16,-24 1-16,0-25 0,24 25 15,-49-1-15,24 25 16,-24-24-16,25 24 0,-25 0 15,0 0-15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4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24 0,'0'-24'0,"-24"24"15,-1 0 1,25 24-1,0 1 1,0 23-16,-24-23 16,24 24-16,0 0 0,0-1 15,0-23-15,0 24 16,0-1-16,0 1 0,0-24 16,0-1-16,0 1 0,24-1 15</inkml:trace>
  <inkml:trace contextRef="#ctx0" brushRef="#br0" timeOffset="235">473 49 0,'0'-25'0,"0"50"16,0-1-1,0 0 1,-25 25-16,25-24 0,0-1 16,-24 25-16,24-25 15,-24 1-15,24 24 0,0-25 16,-25-24-16,25 24 0,0 1 16</inkml:trace>
  <inkml:trace contextRef="#ctx0" brushRef="#br0" timeOffset="570">448 146 0,'25'-24'15,"-25"-1"-15,0 1 0,24 24 16,1 0 0,-25 24-16,24 1 0,1-1 15,-1 25-15,0-24 0,1 23 16,-1-23-16,1 24 15,-1-25-15,1 1 0,-1-1 16,0-24-16,-24 24 16,25-24-16,-1-24 15,1 0-15,-25-1 16,24-24-16,-24 0 16,24 25-16,-24-25 0,0 0 15,0 0-15,25 25 0,-25 0 16,0-1-16,0 1 15,0 48 1,0 1 0,0-1-16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9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107 140 0,'-24'-25'0,"-1"1"16,1-1-1,24 1 1,0 48 15,0 1-31,0 24 16,0-25-16,0 0 16,0 25-16,-25-24 0,25 24 15,0-1-15,0-23 0,0-1 16,0 25-16,0-24 15,0-1-15,25 0 16</inkml:trace>
  <inkml:trace contextRef="#ctx0" brushRef="#br0" timeOffset="246">448 115 0,'0'-24'16,"0"48"15,-24 1-15,24 23-16,0-23 16,-25-1-16,25 25 0,-24-24 15,24 23-15,0-23 16,-25 24-16,25-25 0,-24 0 15,24 1-15</inkml:trace>
  <inkml:trace contextRef="#ctx0" brushRef="#br0" timeOffset="589">399 286 0,'0'-24'0,"0"-1"15,0 1-15,0-1 0,25 1 16,-25 0-1,24 24-15,1 24 16,-1 0-16,-24 1 16,24-1-16,1 1 15,-1 24-15,1-25 0,-25 0 16,24 1-16,0-25 0,1 24 16,-1-24-16,-24 25 15,25-25-15,-1 0 0,-24-25 16,25 1-16,-1-25 15,-24 25-15,0-1 16,24-24-16,-24 0 0,0 25 16,0-25-16,-24 25 15,24-25-15,0 24 0,-24 25 16,24-24-16,0 48 16,0 1-1,0-1-15,0 1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7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172 147 0,'-24'0'0,"-1"-24"15,1 24 1,24 24-16,0 1 16,-25-1-16,25 0 15,-24 1-15,24-1 0,0 25 16,-24 0-16,24-25 0,0 25 15,-25 0-15,25-24 16,0-1-16,0 0 0,0 1 16,0-1-16,0-48 31,0-1-31,0-23 16,25 23-16,-25-24 15,0 25-15,0-25 0,24 0 16,-24 0-16,0 25 15,24-25-15,-24 25 0,25-1 16,-1 25-16,1 0 16,-1 0-16,0 25 15,1-1-15,-25 0 16,24 1-16,-24-1 16,25 25-16,-25-24 0,0-1 15,0 0-15,0 1 0,0-1 16,24-24 15,-24-24-15,25 24-16,-25-25 15,24 1-15,0-25 0,-24 25 16,25-25-16,-1 24 16,1-23-16,-1 23 0,1 1 15,-1-1-15,0 25 16,-24 25-16,0-1 15,0 25-15,0-25 0,0 25 16,0 0-16,0 0 16,0-25-16,0 25 0,0-24 15,0 24-15,0-25 16,0 0-16,0 1 16</inkml:trace>
  <inkml:trace contextRef="#ctx0" brushRef="#br0" timeOffset="401">831 318 0,'0'-24'0,"25"-1"0,-25 1 15,0-1 1,0 50 0,0-1-16,0 1 15,-25-1-15,25 1 16,0 23-16,0-23 0,-24-1 15,24 25-15,0-25 16,0 1-16,0-1 16,-24 1-16,24-50 31,0 1-31,0-1 0,0 1 16,24 0-16,-24-25 0,24 0 15,-24 0-15,25 0 16,-25 0-16,24 1 0,-24 23 15,25 1-15,-1-1 16,1 25-16,-1 0 0,0 25 16,-24-1-16,25 1 15,-1-1-15,-24 25 0,25 0 16,-25 0-16,24-25 0,-24 25 16,25 0-16,-25-25 15,0 0-15,0 1 0</inkml:trace>
  <inkml:trace contextRef="#ctx0" brushRef="#br0" timeOffset="1102">929 343 0,'0'-25'16,"-24"25"-16,48 0 31,1 0-16,-1 0-15,0 0 16,1 0-16,-1-24 0,25 24 16,-24 0-16,-1-25 15,0 25-15,1 0 0,-1-24 16,1 24-16,-25-25 16,24 25-16,-24-24 15,25 24-15,-25 24 31,0 1-15,0-1-16,0 1 16,0-1-16,0 25 0,24-25 15,-24 1-15,0 24 0,0-25 16,0 1-16,0-1 16,24-24-16,-24-24 31,25-1-31,-25-24 15,0 25-15,24-25 0,-24 0 16,0 0-16,25 0 16,-25 1-16,24 23 0,-24-24 15,25 0-15,-1 25 16,0 0-16,25 24 16,-24 0-16,-1 0 0,0 0 15,1 24-15,24 0 16,-25 1-16,-24-1 15,0 1-15,0-1 16,0 1-16,-49-25 0,0 24 16,1 0-16,23-24 15,-24 0-15,25 25 16,0-25-16,48 24 31,0-24-31,1 0 16,-1 25-16,25-1 0,-25 1 15,25-1-15,-24 0 16,-1 1-16,1-1 0,23 1 16,-48-1-16,25 1 15,-1-1-15,1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1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275 395 0,'0'-24'31,"0"-1"-15,-24 25-1,-1 0-15,1 0 16,-1 0 0,1 25-16,0-25 0,-25 24 15,24 1-15,1-1 16,24 0-16,-25 1 0,25-1 16,0 1-16,0-1 0,25 0 15,-25 1-15,24-1 16,1 1-16,24-25 0,-25 24 15,0-24-15,1 0 0,-1 0 16,1-24-16,-1 24 16,-24-25-16,25 1 0,-25-1 15,0 1-15,0 0 16,-25-25-16,25 24 0,-24-23 16,-1-1-16,-24 24 15,25-24-15,0 1 0,-1-1 16,25 0-16,-24 24 0,24-23 15,24 23-15,-24 1 16,25 24-16,23-25 0,-23 25 16,24 0-16,0 0 0,-25 0 15,25 0-15,-25 25 16,1-1-16,-1 1 0,-24-1 16,0 0-16,0 25 15,-24-24-15,-1-1 0,1 25 16,-1-25-16,1 1 0,0-1 15,-1 1-15,1-1 16,-1-24-16,25 25 0,-24-25 16</inkml:trace>
  <inkml:trace contextRef="#ctx0" brushRef="#br0" timeOffset="397">861 224 0,'-24'0'31,"24"-24"-31,-25 24 16,1 0-16,0 24 16,-1-24-16,1 25 0,-1-1 15,1-24-15,-1 24 0,1 25 16,24-24-16,0-1 15,0 1-15,0-1 0,0 0 16,24 1-16,1-25 16,-1 0-16,25 24 0,-24-24 15,-1 0-15,0-24 0,1 24 16,24-25-16,-49 1 16,24 0-16,-24-1 0,0 1 15,0-1-15,0 1 0,0-1 16,-24 1-16,24 0 15,-25-1-15,1 25 16,-1 0 0,1 0-16,24 25 15</inkml:trace>
  <inkml:trace contextRef="#ctx0" brushRef="#br0" timeOffset="734">1228 175 0,'24'0'0,"0"0"16,-48 0 15,0 0-31,-1 0 16,1 25-16,-1-1 15,25 1-15,-24-1 16,24 25-16,0-25 0,0 1 15,0-1-15,0 1 16,24-1-16,1 0 0,-1 1 16,1-25-16,-1 0 0,25 0 15,-25 0-15,1 0 16,24-25-16,-25 1 0,0 0 16,-24-1-16,0 1 0,0-25 15,0 24-15,-24 1 16,0-25-16,-25 25 0,24-1 15,-24 1-15,-24 24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35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250 370 0,'0'-24'16,"0"-1"0,-25 1-1,25-1-15,-24 1 16,-1 24-16,1 24 15,0 1-15,-1-1 16,1 1-16,-1 24 0,1-25 16,24 25-16,-24-25 15,24 25-15,0 0 0,0-25 16,24 25-16,-24-24 0,24 23 16,1-23-16,24-1 15,-25-24-15,25 25 0,0-25 16,0 0-16,-1-25 15,1 25-15,-24-24 0,24-25 16,-25 25-16,0-1 0,1-24 16,-1 0-16,-24 25 15,0-25-15,0 0 0,-24 1 16,-1 23-16,25-24 16,-24 25-16,0-25 0,-1 25 15,1 24-15,-1-25 0,1 25 16,-1 0-16,1 0 15,24 25-15,-24-25 0,24 24 16,-25-24-16,25 24 16,0 1-1</inkml:trace>
  <inkml:trace contextRef="#ctx0" brushRef="#br0" timeOffset="702">812 224 0,'0'24'31,"0"0"-16,0 1 1,0-1-16,0 1 0,0-1 16,0 1-16,24 23 0,-24-23 15,0-1-15,24 25 16,-24-24-16,0-1 0,25 25 16,-25-25-16,0 1 0,0-1 15,0 0-15,0-48 47,0 0-47,0-1 0,-25-24 16,25 25-16,0-25 15,-24 0-15,24 0 0,-24 1 16,24-1-16,-25 0 16,25 0-16,0 0 0,0 0 15,0 25-15,0-1 0,25-23 16,-1 48-16,0-25 15,1 25-15,-1-24 0,25 24 16,-25 0-16,25 0 0,0 0 16,-24 24-16,23-24 15,-23 25-15,-1-1 0,1 0 16,-25 1-16,0-1 16,-25-24-16,25 25 15,-24-1-15,-1-24 0,1 25 16,0-25-16,-25 0 15,24 24-15,1-24 0,-1 0 16,1 0-16,0 0 16,-1 0-1,25 24-15,25 1 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5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28 113 0,'-25'0'15,"25"-24"-15,0 48 32,0 1-17,0-1-15,0 25 0,0-24 16,0 23-16,0 26 16,25-25-16,-25-1 0,0 1 15,0 0-15,0 0 0,0-25 16,0 1-16</inkml:trace>
  <inkml:trace contextRef="#ctx0" brushRef="#br0" timeOffset="223">394 113 0,'24'-24'0,"-24"48"31,0 1-15,0 24-16,0-25 15,0 25-15,-24-25 0,24 25 16,-25 0-16,25-24 16,-24 23-16,0-23 0,24-1 15</inkml:trace>
  <inkml:trace contextRef="#ctx0" brushRef="#br0" timeOffset="559">369 162 0,'25'-49'0,"-25"25"0,24 24 16,1 0-1,-1 24-15,1 1 16,-1 24-16,0 0 0,25-1 15,-24-23-15,-1 24 16,1 0-16,-1-25 0,25 25 16,-25-25-16,1 1 15,-1-25-15,0 0 16,-24-25-16,25 1 0,-25-1 16,0 1-16,24-25 15,-24 0-15,0 0 0,0 1 16,0-26-16,0 25 0,0 1 15,-24 23-15,24 1 16,0-1-16,0 50 16,0-1-1,0 1-15,0-1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3.3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171 122 0,'-25'0'0,"1"0"0,24-25 15,-24 25-15,-1 0 16,50 0 15,-1-24-15,0 24-1,1 0-15,-1 0 0,1 0 16,-25-24-16,24 24 0,1 0 16,-50 0 15,1 0 0,24 24-15,-25-24 46,1 0 16,24 24-46,-25-24 14</inkml:trace>
  <inkml:trace contextRef="#ctx0" brushRef="#br0" timeOffset="516">122 73 0,'0'24'109,"-24"1"-93,24-1-16,0 1 15,-25 24-15,25-1 16,0 1-16,-24 0 0,24 0 16,-25 0-16,25 0 0,0 0 15,-24-1-15,24-23 16,0 24-16,0-25 15,0-48 17,0-1-32,24 1 0,-24-1 15,25-23-15,-25-1 16,24 0-16,-24 0 0,25-24 16,-1 24-16,0 0 15,1-24-15,-1 24 0,1 24 16,-1 1-16,0 0 0,1 24 15,-1 24 1,1 0-16,-25 1 0,24 24 16,-24 24-16,25-24 15,-25 24-15,0-24 0,24 0 16,-24 24-16,0-24 0,0-25 16,0 25-16,0-24 15,0-1-15</inkml:trace>
  <inkml:trace contextRef="#ctx0" brushRef="#br0" timeOffset="673">220 464 0,'0'-25'16,"24"25"-1,0 0 1,1 0-16,-1 0 15,1-24-15,-1 24 0</inkml:trace>
  <inkml:trace contextRef="#ctx0" brushRef="#br0" timeOffset="1081">610 317 0,'0'-24'16,"25"24"-16,-25-25 16,0 50 15,0-1-31,0 1 15,0-1-15,0 1 0,0 23 16,0-23-16,24 24 16,-24-25-16,0 25 0,0-25 15,25 1-15,-25-1 16,0 1-16,0-1 0,0-48 31,0-25-15,0 24-16,0-23 15,0-1-15,0 0 0,0 0 16,0-24-16,0 24 16,24-24-16,-24 24 0,25 0 15,-25 24-15,24 1 16,0 24-16,1 0 0,-1 24 16,1-24-16,-1 25 0,-24-1 15,25 1-15,-25-1 16,0 1-16,0-1 0,-25 0 15,1 1-15,-1-1 16,-24-24-16,25 25 0,0-25 16,-25 0-16,24 0 0</inkml:trace>
  <inkml:trace contextRef="#ctx0" brushRef="#br0" timeOffset="1687">1221 268 0,'0'25'16,"0"-1"15,0 1-15,0-1-16,0 1 15,24-1-15,-24 25 0,0-25 16,0 25-16,0-24 0,0 23 16,0-23-16,0-1 15,0 1-15,-24-50 32,24 1-17,0-1-15,0 1 0,0-25 16,0 0-16,0 0 15,0 1-15,0-1 0,24-25 16,-24 26-16,25-26 16,-1 25-16,1 25 0,-1-25 15,25 25-15,-25 24 0,1 0 16,-1 0-16,1 0 16,-1 24-16,1 1 0,-25-1 15,0 25-15,0-25 0,-25 1 16,1 24-16,-25-25 15,24 0-15,1 1 0,0-1 16,-25-24-16,24 25 16,1-25-16,24 24 15,24-24 1,1 25 0,-1-1-16,1 0 15,-1 1-15,0-1 16,1 1-16,-1-1 0,1 25 15,-1-25-15,1 1 0,-1-1 16,0 1-16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6.8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225 317 0,'-24'0'31,"24"24"-15,-25-24-16,1 25 16,-1-1-16,1 1 0,0-1 15,-1 1-15,1-1 16,24 25-16,-25-25 0,25 25 15,0-25-15,25 1 0,-1-1 16,1 1-16,-1-1 16,25 1-16,-25-25 0,25 0 15,0 0-15,-25-25 16,1 25-16,24-24 0,-49-1 16,24 1-16,-24-1 15,0 1-15,-24 0 0,-1-25 16,1 24-16,-1-23 0,-23-1 15,-1 0-15,24 0 16,-24 0-16,25 0 0,0 0 16,-1 1-16,25 23 0,0-24 15,25 25-15,-1 24 16,0-24-16,1 24 0,-1 0 16,25 0-16,-24 0 15,-1 24-15,-24 0 0,24 1 16,-24-1-16,0 1 0,0-1 15,0 25-15,0-25 16,-24 25-16,0-24 0,-1-1 16,25 0-16,-24 1 15,-1-1-15,25 1 0,-24-25 16</inkml:trace>
  <inkml:trace contextRef="#ctx0" brushRef="#br0" timeOffset="413">787 195 0,'24'0'0,"-24"-25"16,25 25-16,-25-24 16,0 48 15,-25 1-31,1-25 15,24 24-15,-25 25 0,1-24 16,0-1-16,-1 25 16,25-25-16,0 25 0,0-24 15,0-1-15,25-24 0,-25 24 16,24-24-16,0 0 16,1 0-16,24 0 0,-25-24 15,1 0-15,-1-1 16,-24 1-16,24-1 0,-24 1 15,0-25-15,0 25 0,0-25 16,-24 24-16,0 1 16,24-1-16,-25 25 0,1-24 15,-1 24-15,1 24 16,24 1 0,0-1-16,0 1 15</inkml:trace>
  <inkml:trace contextRef="#ctx0" brushRef="#br0" timeOffset="749">1275 146 0,'49'0'0,"-24"0"0,-25-24 16,0-1-1,-25 25 1,1 0-16,24 25 0,-25-1 15,-23-24-15,23 24 16,25 25-16,-24-24 0,24 24 16,0-25-16,0 25 15,0-25-15,0 25 0,24-24 16,1-1-16,-1-24 0,0 24 16,25-24-16,-24 0 15,23-24-15,-23 0 0,-1-1 16,1 1-16,-1-25 0,1 24 15,-25-23-15,0 23 16,-25-24-16,25 0 0,-24 25 16,-25 0-16,24-1 15,1 25-15,-25 0 0,25 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1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53 147 0,'0'-25'16,"0"1"-1,0 0-15,-25 24 16,1 0 0,24 24-16,0 25 15,0 0-15,0 0 16,0-1-16,0 26 0,0-25 15,0 24-15,0-24 0,24-1 16,-24 1-16,25 0 16,-1-24-16,1-1 0,24-24 15,-25 0-15,0 0 16,25 0-16,0-24 0,-24-25 16,23 0-16,1 0 0,-24 0 15,-1-24-15,0 24 16,-24-24-16,0 0 0,0-1 15,0 25-15,0 1 16,0-1-16,0 24 0,-24 25 16,0 0-1,24 25-15,0-1 16,0 1-16,0-1 0</inkml:trace>
  <inkml:trace contextRef="#ctx0" brushRef="#br0" timeOffset="402">981 122 0,'0'-24'16,"0"0"-1,0-1 1,-24 25-16,-1 0 15,-24 0-15,25 0 16,-1 25-16,-23-25 0,23 24 16,-24 0-16,25 1 15,24-1-15,0 1 0,0-1 16,0 1-16,24-1 16,1 0-16,24 1 0,-25-1 15,25 1-15,0-1 0,0 0 16,-25-24-16,0 25 15,25-1-15,-49 1 0,25-25 16,-25 24-16,0 1 16,-25-25-16,1 24 0,-1-24 15,1 24-15,-25-24 0,25 25 16,-25-25-16,24 0 16,1 0-16,0 0 0,-1-25 15,1 25-15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0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124 146 0,'-25'-24'0,"1"0"16,0 24 0,24-25-1,24 1 1,0 24-16,1 0 0,-1-25 16,1 25-16,-1 0 15,1 0-15,-1 0 0,0-24 16,1 24-1,-25 24 1,0 1 0,24-1-1,-24 1-15,0-1 0,25 25 16,-25 0-16,24 0 16,-24-1-16,0 1 0,0 0 15,24 0-15,-24 0 0,0 0 16,25-25-16,-25 25 15,0-25-15,0 1 0,0-1 16,-25-24 15,1-24-31,0 24 16,-1-25-16,1 25 16,-25-24-16,25 24 0,-25-25 15,24 25-15,-24 0 16,25 0-16,0 0 0,-1 25 15,1-25-15,24 24 0,0 1 16,0-1 0,0 1-16,24-25 0,1 24 15,-1-24-15</inkml:trace>
  <inkml:trace contextRef="#ctx0" brushRef="#br0" timeOffset="426">710 391 0,'24'-49'0,"-24"24"0,25 1 16,-25-25-16,0 25 0,0-1 15,-25 50 1,25-1 0,0 1-16,-24-1 0,24 25 15,0 0-15,-24-25 16,24 25-16,-25 0 0,25-25 15,0 1-15,0-1 16,0 0-16,-24 1 16,24-50-1,0 1-15,0 0 16,0-1-16,24-24 0,-24 1 16,0-1-16,25-25 15,-25 26-15,0-1 0,24-25 16,0 26-16,1-1 0,-25 24 15,24 25-15,1 0 16,24 0-16,-25 25 0,0 24 16,1-1-16,-1 26 15,1-25-15,-1 24 0,0-24 16,-24 24-16,25-24 0,-25 0 16,0-25-16,0 25 15,0-25-15,-25-24 0</inkml:trace>
  <inkml:trace contextRef="#ctx0" brushRef="#br0" timeOffset="576">783 488 0,'-24'-24'16,"24"-1"-16,24 25 16,1 0-1,-1 0-15,1 0 16,-1 0-16,25 0 15,-25-24-15</inkml:trace>
  <inkml:trace contextRef="#ctx0" brushRef="#br0" timeOffset="1097">1369 220 0,'0'-25'16,"0"1"-1,-24 24-15,24 24 16,-24 1-1,24-1-15,0 1 16,0 23-16,-25 1 16,25-24-16,0 23 0,-24-23 15,24 24-15,0-25 16,-25 1-16,25-1 0,0 0 16,0-48 15,0 0-31,25-1 15,-25 1-15,24-25 0,1 24 16,-25-23-16,24 23 16,0-24-16,-24 25 0,25 0 15,-1-1-15,1 25 16,-1 25-16,0-1 16,-24 0-16,25 1 0,-1 24 15,1-25-15,-1 25 16,1-25-16,-1 25 0,0-24 15,1-1-15,-1-24 16,1 0-16,-1 0 0,1 0 16,-1-24-16,0-1 0,-24 1 15,25-25-15,-1 24 16,-24-23-16,0-1 0,0 0 16,0 0-16,0 0 15,-24 0-15,24 25 0,-25 0 16,1-1-16,0 50 15,24-1 1,0 0-16,-25-24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4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269 104 0,'24'-24'16,"-24"-1"-16,25 25 15,-25-24-15,0 0 0,-25 24 16,1 0-16,-1 0 16,1 24-16,-1 0 15,-23 25-15,-1-24 0,24 24 16,1-1-16,-1 1 15,1 0-15,24 0 0,0 0 16,24 0-16,1-25 0,-1 1 16,25-1-16,0 0 15,0 1-15,0-25 0,0 0 16,-25 0-16,25-25 16,-25 1-16,1 0 0,-25-1 15,0 1-15,0-1 0,0 1 16,-25-1-16,25 1 15,-24 24-15,-1 0 0,1 0 16,0 0-16,-1 24 16,1 1-16,24-1 15,-25 1-15,25-1 0,0 1 16</inkml:trace>
  <inkml:trace contextRef="#ctx0" brushRef="#br0" timeOffset="383">782 226 0,'0'-24'16,"24"0"-16,-24-1 0,-24 25 16,-1 0-1,25 25-15,-24-1 16,-1 0-16,1 1 0,24-1 15,-25 1-15,1 24 0,24-25 16,0 0-16,0 1 16,0-1-16,24 1 15,25-1-15,-24-24 16,24 0-16,-25 0 0,25-24 16,-25-1-16,1 1 0,-1-1 15,1 25-15,-25-24 16,0 0-16,0-1 0,0 1 15,-25-1-15,1 1 16,-1 24-16,1-25 0,-1 25 16,1 0-16,0 0 15,24 25-15,0-1 16,24-24-16,0 0 16</inkml:trace>
  <inkml:trace contextRef="#ctx0" brushRef="#br0" timeOffset="719">1343 178 0,'25'0'0,"-1"0"15,-24-25-15,25 25 16,-25-24-16,-25 24 16,1 0-16,-1 0 15,1 24-15,0 1 16,-1-1-16,1 25 15,24-25-15,0 25 0,0-24 16,0 23-16,0-23 16,24 24-16,1-49 0,-1 24 15,25 1-15,-25-25 0,25-25 16,0 25-16,-25-24 16,25-1-16,-24-24 0,-1 25 15,0-25-15,-24 25 0,0-25 16,0 24-16,-24 1 15,0-25-15,-1 25 0,-24 24 16,25 0-16,-1 0 0,-23 0 16,23 24-16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3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49 0,'25'-25'0,"-1"25"16,-24-24 0,-24 48-1,-1 1-15,1-1 16,-25 25-16,25 0 16,-1 0-16,-24-1 0,25 26 15,-1-25-15,25-1 16,0 26-16,0-50 0,0 25 15,25-25-15,-1 1 0,1-1 16,24 1-16,-25-25 16,25 0-16,0 0 0,-25-25 15,25 25-15,-25-24 0,1-1 16,-1 1-16,-24 0 16,0-1-16,0 1 0,-24-1 15,-1 1-15,1-1 16,0 1-16,-1 24 15,1 24-15,-1 1 16,25 24-16,0-25 16,-24 1-16,24 23 15,24 1-15,1-24 16,-1-1-16,1-24 0,-1 0 16</inkml:trace>
  <inkml:trace contextRef="#ctx0" brushRef="#br0" timeOffset="372">766 293 0,'24'-25'15,"-24"1"-15,-24 24 16,24 24 0,-25-24-16,25 25 15,-24-1-15,24 1 0,-25 24 16,25-25-16,0 25 0,0 0 15,0-25-15,0 25 16,25-25-16,-1 1 0,1-1 16,-1 1-16,0-25 15,1 0-15,-1-25 0,1 25 16,-1-24-16,1-1 0,-1-23 16,0 23-16,-24-24 15,0 0-15,0 1 0,-24-1 16,24 0-16,-24 0 15,-1 25-15,1 24 0,-1 0 16,1 0-16,-1 48 16,25-23-16,0-1 15,0 25-15,0-24 0,0 23 16,25-48-16,-1 25 16</inkml:trace>
  <inkml:trace contextRef="#ctx0" brushRef="#br0" timeOffset="713">1376 268 0,'0'-24'0,"25"24"15,-25-24-15,0 48 32,-25 25-17,1-25 1,24 25-16,-25-24 0,1 23 15,24 1-15,-25 0 0,25 0 16,0-25-16,25 25 16,-1-24-16,1-25 0,-1 0 15,25 0-15,0 0 16,-25-25-16,25 1 0,0-1 16,-25 1-16,1-25 0,-1 0 15,-24 25-15,0-25 16,0 0-16,-24 25 0,-25-25 15,25 24-15,-25 1 0,0 24 16,0 0-16,-24 24 16,24 1-16,0-1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0.4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0,'0'24'47,"0"1"-47,0-1 0,0 0 15,0 1-15,0 24 16,0 0-16,0-1 0,0 1 15,24 0-15,-24 0 16,24 0-16,1 0 0,-1 0 16,25-25-16,-25 0 15,25-24-15,0 0 0,24 0 16,-24 0-16,0-24 0,0 0 16,0-25-16,0 0 15,-25 0-15,0 0 0,1-24 16,-1 24-16,-24-24 15,0-1-15,0 26 0,0-1 16,0 0-16,0 24 0,0 1 16,-24 24-16,-1 0 15,25 24 1,0 1-16</inkml:trace>
  <inkml:trace contextRef="#ctx0" brushRef="#br0" timeOffset="334">1270 98 0,'24'-25'0,"0"25"16,1 0-16,-25-24 16,0 0-16,-25 24 15,1 0-15,0 0 16,-25 0-16,24 24 15,1-24-15,-25 24 0,25 1 16,-1-1-16,25 1 16,0-1-16,0 0 0,25 25 15,-1-24-15,25-1 0,0 1 16,0-1-16,-1 0 16,1 1-16,-24-1 0,-1 1 15,-24 24-15,0-25 16,-24 0-16,-1 1 0,-24-1 15,-24-24-15,0 25 0,0-25 16,-1 0-16,1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9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33 177 0,'-24'-25'16,"24"1"0,0 48 15,0 1-31,0-1 16,0 1-16,0 24 15,0-1-15,0-23 0,0 24 16,0-25-16,24 25 15,1-25-15,-1 1 0,1-1 16,23-24-16,-23 0 0,24 0 16,0 0-16,-1 0 15,1-24-15,0-1 0,-25 1 16,25-25-16,-24 25 0,-1-25 16,-24 0-16,0 0 15,0 0-15,0 25 0,-24-25 16,24 0-16,-25 25 0,25-1 15,-24 25-15</inkml:trace>
  <inkml:trace contextRef="#ctx0" brushRef="#br0" timeOffset="325">1010 55 0,'0'-25'0,"25"25"16,-50-24-1,1 24-15,-1 0 16,1 0-16,0 24 16,-1-24-16,1 25 0,-1-25 15,1 24-15,24 1 0,0-1 16,0 0-16,0 1 15,24-1-15,1 1 0,24-1 16,-25 1-16,25-1 16,-25-24-16,25 24 0,-25 1 15,1-1-15,-25 1 0,0-1 16,-25-24-16,25 25 16,-48-1-16,23 0 0,-24 1 15,25-1-15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8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0 175 0,'25'24'62,"-25"1"-46,0 24-16,24-25 0,0 25 16,-24-25-16,25 25 0,-1-24 15,1 23-15,24-23 16,-25-1-16,0 1 0,1-1 16,24-24-16,-25 0 15,25 0-15,-25 0 0,1-24 16,24-1-16,-25 1 0,25-25 15,-25 25-15,1-25 16,-1-24-16,-24 24 0,25 0 16,-25 0-16,0 0 0,0 25 15,0-25-15,-25 24 16,1 50 0,24-1-1,-25 1-15,25-1 0,0 1 16</inkml:trace>
  <inkml:trace contextRef="#ctx0" brushRef="#br0" timeOffset="326">1099 126 0,'49'0'0,"-25"-24"0,1 24 15,-25-25-15,24 25 0,-24-24 16,0-1-16,-24 1 15,-1 24 1,1 0-16,0 24 16,-25 1-16,24-1 0,-23 1 15,23-1-15,1 1 0,-1-1 16,25 0-16,0 1 16,0-1-16,25 1 0,-1-1 15,1 1-15,23-1 16,-23 0-16,-1 1 0,25-25 15,-49 24-15,24 1 0,-24-1 16,0 0-16,-24 1 16,0-1-16,-1 1 0,-24-1 15,25 1-15,-25-1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EBC1-FE01-47B5-AB9D-75279BFE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900E-C19A-462D-9845-DEF0C43A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9D5D-BF3F-4F8C-91E9-21CB8EF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38B6-5AD5-438C-B4A4-C1B5625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EC4F-8C1E-47AB-8353-813EC33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16E9-8108-438B-B748-03D77D6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C984C-BC94-4377-9797-72E5BE86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C1EB-641F-47AC-84E5-F8E975A7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5E58-CBD5-4F9E-8A09-9A7611B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3EFFF-B4C4-4FB3-B114-F19D9DB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F22D-2DC9-48F4-9BF7-ABD1F135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088A-50CC-4DA2-8383-19A0994E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7827-3042-4955-875E-39A353D1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D1EE-EA8C-4FB2-87A7-49817EE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3D10-0F35-4117-8115-66D1CE5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9B4C-DC49-4BC4-A947-4BDC25D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AC2D-2BA9-4942-B3A2-16FC029D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270C-B919-4745-8572-1FCCB21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29EA-21E7-4F8B-B4F3-6CAE5D0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C829-FD28-451C-A09F-9B544A90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E7DC-3FB9-4C73-AEF5-76F3B15D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E05F-ED09-441B-A763-15FBC798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0DF1-BB90-44DC-ABEA-CC7E99C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A8B-41F9-4F33-8248-233B0338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B3C6-0E77-4139-B297-AE5E00A0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67C9-601C-4289-8D70-D335A87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E8B5-3A8B-44CD-8788-40C051CE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B58A-7429-4D62-BD4F-A9FD87EE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402E-7028-4F24-A0BC-953AB91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E1A2-C5E8-446A-B5AE-C0A488B5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6091-C1A5-4ED6-9195-44904EFC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373-8D13-4CF6-8319-DDB4AD84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67BC-C102-4670-9BD7-E5007B4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5820-94D2-42C0-8196-BF746D55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ED40-3E2E-4345-8A1A-0F8FCD4E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0DCF2-BA7D-4F64-94D4-8F730E0A1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BAD94-9482-4282-8204-50D011B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C4E3E-FFD7-451F-916C-7390894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21954-A101-4C94-9355-0BA796D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999-FEF3-4B74-A7B9-0AD6F41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99909-75DB-4AC3-B2ED-B0EC889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B479-5260-4CA8-8B72-B8CDAD6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6E6C-0735-4E5A-83A5-5DE93B9D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1F70-6EF1-4C18-B015-6DBAC5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BD4B-4F96-4E52-9D05-D05FEB14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94FD7-846E-408E-9910-DB4EABA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F3E6-8FEE-48D7-AB6F-DECD0A7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3979-6211-41D7-A56E-6BD78085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D770-1D1C-4D5D-AE5B-816260FC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70D6-D12A-42D9-9E7C-E8CA26EB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F3B5-F348-47D7-A091-54D19E1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7B15F-367C-4163-BA8E-837D3FA7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83FF-2FCF-477B-BBD1-C9629FCF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E3940-31D3-4A60-B092-9CD179C0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CFA-056B-4AD6-B0AC-FEADE83A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2182-8041-49A3-A888-4518FEC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A220-4913-4E93-8F37-E61BFCB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1508-7EBE-4AB4-8FC0-20DC150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25257-2EDD-4002-96F2-C0C80A5E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57B7-4357-458F-B27C-AC8F70B9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3846-5542-440A-808B-05C4F441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1A4A-BF67-49D0-80C0-F6D3387D791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773-9DD4-4758-B677-C1E772349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32E8-B535-4AE0-8A86-24AC34F7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9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.xml"/><Relationship Id="rId21" Type="http://schemas.openxmlformats.org/officeDocument/2006/relationships/image" Target="../media/image90.emf"/><Relationship Id="rId42" Type="http://schemas.openxmlformats.org/officeDocument/2006/relationships/customXml" Target="../ink/ink101.xml"/><Relationship Id="rId47" Type="http://schemas.openxmlformats.org/officeDocument/2006/relationships/image" Target="../media/image103.emf"/><Relationship Id="rId63" Type="http://schemas.openxmlformats.org/officeDocument/2006/relationships/image" Target="../media/image111.emf"/><Relationship Id="rId68" Type="http://schemas.openxmlformats.org/officeDocument/2006/relationships/customXml" Target="../ink/ink114.xml"/><Relationship Id="rId7" Type="http://schemas.openxmlformats.org/officeDocument/2006/relationships/image" Target="../media/image83.emf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9" Type="http://schemas.openxmlformats.org/officeDocument/2006/relationships/image" Target="../media/image94.emf"/><Relationship Id="rId11" Type="http://schemas.openxmlformats.org/officeDocument/2006/relationships/image" Target="../media/image85.emf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98.emf"/><Relationship Id="rId40" Type="http://schemas.openxmlformats.org/officeDocument/2006/relationships/customXml" Target="../ink/ink100.xml"/><Relationship Id="rId45" Type="http://schemas.openxmlformats.org/officeDocument/2006/relationships/image" Target="../media/image102.emf"/><Relationship Id="rId53" Type="http://schemas.openxmlformats.org/officeDocument/2006/relationships/image" Target="../media/image106.emf"/><Relationship Id="rId58" Type="http://schemas.openxmlformats.org/officeDocument/2006/relationships/customXml" Target="../ink/ink109.xml"/><Relationship Id="rId66" Type="http://schemas.openxmlformats.org/officeDocument/2006/relationships/customXml" Target="../ink/ink113.xml"/><Relationship Id="rId5" Type="http://schemas.openxmlformats.org/officeDocument/2006/relationships/image" Target="../media/image82.emf"/><Relationship Id="rId61" Type="http://schemas.openxmlformats.org/officeDocument/2006/relationships/image" Target="../media/image110.emf"/><Relationship Id="rId19" Type="http://schemas.openxmlformats.org/officeDocument/2006/relationships/image" Target="../media/image89.emf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93.emf"/><Relationship Id="rId30" Type="http://schemas.openxmlformats.org/officeDocument/2006/relationships/customXml" Target="../ink/ink95.xml"/><Relationship Id="rId35" Type="http://schemas.openxmlformats.org/officeDocument/2006/relationships/image" Target="../media/image97.emf"/><Relationship Id="rId43" Type="http://schemas.openxmlformats.org/officeDocument/2006/relationships/image" Target="../media/image101.emf"/><Relationship Id="rId48" Type="http://schemas.openxmlformats.org/officeDocument/2006/relationships/customXml" Target="../ink/ink104.xml"/><Relationship Id="rId56" Type="http://schemas.openxmlformats.org/officeDocument/2006/relationships/customXml" Target="../ink/ink108.xml"/><Relationship Id="rId64" Type="http://schemas.openxmlformats.org/officeDocument/2006/relationships/customXml" Target="../ink/ink112.xml"/><Relationship Id="rId69" Type="http://schemas.openxmlformats.org/officeDocument/2006/relationships/image" Target="../media/image114.emf"/><Relationship Id="rId8" Type="http://schemas.openxmlformats.org/officeDocument/2006/relationships/customXml" Target="../ink/ink84.xml"/><Relationship Id="rId51" Type="http://schemas.openxmlformats.org/officeDocument/2006/relationships/image" Target="../media/image105.emf"/><Relationship Id="rId3" Type="http://schemas.openxmlformats.org/officeDocument/2006/relationships/image" Target="../media/image81.emf"/><Relationship Id="rId12" Type="http://schemas.openxmlformats.org/officeDocument/2006/relationships/customXml" Target="../ink/ink86.xml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emf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image" Target="../media/image109.emf"/><Relationship Id="rId67" Type="http://schemas.openxmlformats.org/officeDocument/2006/relationships/image" Target="../media/image113.emf"/><Relationship Id="rId20" Type="http://schemas.openxmlformats.org/officeDocument/2006/relationships/customXml" Target="../ink/ink90.xml"/><Relationship Id="rId41" Type="http://schemas.openxmlformats.org/officeDocument/2006/relationships/image" Target="../media/image100.emf"/><Relationship Id="rId54" Type="http://schemas.openxmlformats.org/officeDocument/2006/relationships/customXml" Target="../ink/ink107.xml"/><Relationship Id="rId62" Type="http://schemas.openxmlformats.org/officeDocument/2006/relationships/customXml" Target="../ink/ink1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image" Target="../media/image104.emf"/><Relationship Id="rId57" Type="http://schemas.openxmlformats.org/officeDocument/2006/relationships/image" Target="../media/image108.emf"/><Relationship Id="rId10" Type="http://schemas.openxmlformats.org/officeDocument/2006/relationships/customXml" Target="../ink/ink85.xml"/><Relationship Id="rId31" Type="http://schemas.openxmlformats.org/officeDocument/2006/relationships/image" Target="../media/image95.emf"/><Relationship Id="rId44" Type="http://schemas.openxmlformats.org/officeDocument/2006/relationships/customXml" Target="../ink/ink102.xml"/><Relationship Id="rId52" Type="http://schemas.openxmlformats.org/officeDocument/2006/relationships/customXml" Target="../ink/ink106.xml"/><Relationship Id="rId60" Type="http://schemas.openxmlformats.org/officeDocument/2006/relationships/customXml" Target="../ink/ink110.xml"/><Relationship Id="rId65" Type="http://schemas.openxmlformats.org/officeDocument/2006/relationships/image" Target="../media/image112.emf"/><Relationship Id="rId4" Type="http://schemas.openxmlformats.org/officeDocument/2006/relationships/customXml" Target="../ink/ink82.xml"/><Relationship Id="rId9" Type="http://schemas.openxmlformats.org/officeDocument/2006/relationships/image" Target="../media/image84.emf"/><Relationship Id="rId13" Type="http://schemas.openxmlformats.org/officeDocument/2006/relationships/image" Target="../media/image86.emf"/><Relationship Id="rId18" Type="http://schemas.openxmlformats.org/officeDocument/2006/relationships/customXml" Target="../ink/ink89.xml"/><Relationship Id="rId39" Type="http://schemas.openxmlformats.org/officeDocument/2006/relationships/image" Target="../media/image99.emf"/><Relationship Id="rId34" Type="http://schemas.openxmlformats.org/officeDocument/2006/relationships/customXml" Target="../ink/ink97.xml"/><Relationship Id="rId50" Type="http://schemas.openxmlformats.org/officeDocument/2006/relationships/customXml" Target="../ink/ink105.xml"/><Relationship Id="rId55" Type="http://schemas.openxmlformats.org/officeDocument/2006/relationships/image" Target="../media/image107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emf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21" Type="http://schemas.openxmlformats.org/officeDocument/2006/relationships/image" Target="../media/image124.emf"/><Relationship Id="rId34" Type="http://schemas.openxmlformats.org/officeDocument/2006/relationships/customXml" Target="../ink/ink131.xml"/><Relationship Id="rId7" Type="http://schemas.openxmlformats.org/officeDocument/2006/relationships/image" Target="../media/image117.emf"/><Relationship Id="rId12" Type="http://schemas.openxmlformats.org/officeDocument/2006/relationships/customXml" Target="../ink/ink120.xml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0.emf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12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7.xml"/><Relationship Id="rId11" Type="http://schemas.openxmlformats.org/officeDocument/2006/relationships/image" Target="../media/image119.emf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2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10" Type="http://schemas.openxmlformats.org/officeDocument/2006/relationships/customXml" Target="../ink/ink119.xml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customXml" Target="../ink/ink116.xml"/><Relationship Id="rId9" Type="http://schemas.openxmlformats.org/officeDocument/2006/relationships/image" Target="../media/image118.emf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7.emf"/><Relationship Id="rId30" Type="http://schemas.openxmlformats.org/officeDocument/2006/relationships/customXml" Target="../ink/ink129.xml"/><Relationship Id="rId35" Type="http://schemas.openxmlformats.org/officeDocument/2006/relationships/image" Target="../media/image131.emf"/><Relationship Id="rId8" Type="http://schemas.openxmlformats.org/officeDocument/2006/relationships/customXml" Target="../ink/ink118.xml"/><Relationship Id="rId3" Type="http://schemas.openxmlformats.org/officeDocument/2006/relationships/image" Target="../media/image1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emf"/><Relationship Id="rId18" Type="http://schemas.openxmlformats.org/officeDocument/2006/relationships/customXml" Target="../ink/ink20.xml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17.xml"/><Relationship Id="rId17" Type="http://schemas.openxmlformats.org/officeDocument/2006/relationships/image" Target="../media/image19.emf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customXml" Target="../ink/ink16.xml"/><Relationship Id="rId19" Type="http://schemas.openxmlformats.org/officeDocument/2006/relationships/image" Target="../media/image20.emf"/><Relationship Id="rId4" Type="http://schemas.openxmlformats.org/officeDocument/2006/relationships/customXml" Target="../ink/ink13.xml"/><Relationship Id="rId9" Type="http://schemas.openxmlformats.org/officeDocument/2006/relationships/image" Target="../media/image15.emf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emf"/><Relationship Id="rId14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customXml" Target="../ink/ink41.xml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52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50.emf"/><Relationship Id="rId14" Type="http://schemas.openxmlformats.org/officeDocument/2006/relationships/customXml" Target="../ink/ink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.xml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7.emf"/><Relationship Id="rId14" Type="http://schemas.openxmlformats.org/officeDocument/2006/relationships/customXml" Target="../ink/ink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6.emf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61.emf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customXml" Target="../ink/ink66.xml"/><Relationship Id="rId17" Type="http://schemas.openxmlformats.org/officeDocument/2006/relationships/image" Target="../media/image68.emf"/><Relationship Id="rId25" Type="http://schemas.openxmlformats.org/officeDocument/2006/relationships/image" Target="../media/image72.emf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65.emf"/><Relationship Id="rId24" Type="http://schemas.openxmlformats.org/officeDocument/2006/relationships/customXml" Target="../ink/ink72.xml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9.emf"/><Relationship Id="rId31" Type="http://schemas.openxmlformats.org/officeDocument/2006/relationships/image" Target="../media/image75.emf"/><Relationship Id="rId4" Type="http://schemas.openxmlformats.org/officeDocument/2006/relationships/customXml" Target="../ink/ink62.xml"/><Relationship Id="rId9" Type="http://schemas.openxmlformats.org/officeDocument/2006/relationships/image" Target="../media/image64.emf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3.emf"/><Relationship Id="rId30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3CA646-3387-4EB9-BF98-2CB3693DB815}"/>
                  </a:ext>
                </a:extLst>
              </p14:cNvPr>
              <p14:cNvContentPartPr/>
              <p14:nvPr/>
            </p14:nvContentPartPr>
            <p14:xfrm>
              <a:off x="1389046" y="4649691"/>
              <a:ext cx="2664720" cy="87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3CA646-3387-4EB9-BF98-2CB3693DB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046" y="4640691"/>
                <a:ext cx="2682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AF8661E-065C-4AD1-BA05-43E9ACDEB5B6}"/>
                  </a:ext>
                </a:extLst>
              </p14:cNvPr>
              <p14:cNvContentPartPr/>
              <p14:nvPr/>
            </p14:nvContentPartPr>
            <p14:xfrm>
              <a:off x="1327486" y="2251011"/>
              <a:ext cx="2656800" cy="2383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AF8661E-065C-4AD1-BA05-43E9ACDEB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487" y="2242011"/>
                <a:ext cx="2674438" cy="24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B32CB9B-7ED6-4CF4-B1EE-43C75B6523E8}"/>
                  </a:ext>
                </a:extLst>
              </p14:cNvPr>
              <p14:cNvContentPartPr/>
              <p14:nvPr/>
            </p14:nvContentPartPr>
            <p14:xfrm>
              <a:off x="1248646" y="1512291"/>
              <a:ext cx="2177640" cy="77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B32CB9B-7ED6-4CF4-B1EE-43C75B6523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646" y="1503291"/>
                <a:ext cx="21952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72BE1FD-FE9A-48E4-A94A-2F004B39EB7C}"/>
                  </a:ext>
                </a:extLst>
              </p14:cNvPr>
              <p14:cNvContentPartPr/>
              <p14:nvPr/>
            </p14:nvContentPartPr>
            <p14:xfrm>
              <a:off x="3517006" y="1486011"/>
              <a:ext cx="2814120" cy="650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72BE1FD-FE9A-48E4-A94A-2F004B39EB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8006" y="1477011"/>
                <a:ext cx="28317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8C6BEE-5DE3-4A6E-961D-8D72EF58DEB8}"/>
                  </a:ext>
                </a:extLst>
              </p14:cNvPr>
              <p14:cNvContentPartPr/>
              <p14:nvPr/>
            </p14:nvContentPartPr>
            <p14:xfrm>
              <a:off x="1493086" y="1729371"/>
              <a:ext cx="688320" cy="36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8C6BEE-5DE3-4A6E-961D-8D72EF58D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4086" y="1720371"/>
                <a:ext cx="705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F7C9CE1-323B-45D4-95EE-B29C0765E251}"/>
                  </a:ext>
                </a:extLst>
              </p14:cNvPr>
              <p14:cNvContentPartPr/>
              <p14:nvPr/>
            </p14:nvContentPartPr>
            <p14:xfrm>
              <a:off x="1231006" y="702651"/>
              <a:ext cx="3491280" cy="731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F7C9CE1-323B-45D4-95EE-B29C0765E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2006" y="693651"/>
                <a:ext cx="350892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C0EF866-E2E9-4F41-B52D-07BC13008C6A}"/>
                  </a:ext>
                </a:extLst>
              </p14:cNvPr>
              <p14:cNvContentPartPr/>
              <p14:nvPr/>
            </p14:nvContentPartPr>
            <p14:xfrm>
              <a:off x="1212286" y="81291"/>
              <a:ext cx="3711960" cy="640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C0EF866-E2E9-4F41-B52D-07BC13008C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3286" y="72291"/>
                <a:ext cx="37296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EEEE87-D1B1-4C65-8F32-6C3F01C1B7CD}"/>
                  </a:ext>
                </a:extLst>
              </p14:cNvPr>
              <p14:cNvContentPartPr/>
              <p14:nvPr/>
            </p14:nvContentPartPr>
            <p14:xfrm>
              <a:off x="709726" y="1011171"/>
              <a:ext cx="635400" cy="4750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EEEE87-D1B1-4C65-8F32-6C3F01C1B7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726" y="1002171"/>
                <a:ext cx="653040" cy="47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9226E2-0FD7-44B3-A26B-A5C481CD049E}"/>
                  </a:ext>
                </a:extLst>
              </p14:cNvPr>
              <p14:cNvContentPartPr/>
              <p14:nvPr/>
            </p14:nvContentPartPr>
            <p14:xfrm>
              <a:off x="226606" y="3876051"/>
              <a:ext cx="443520" cy="291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9226E2-0FD7-44B3-A26B-A5C481CD04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606" y="3867051"/>
                <a:ext cx="4611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8614026-A025-414B-87E1-94F363501F28}"/>
                  </a:ext>
                </a:extLst>
              </p14:cNvPr>
              <p14:cNvContentPartPr/>
              <p14:nvPr/>
            </p14:nvContentPartPr>
            <p14:xfrm>
              <a:off x="5055646" y="307011"/>
              <a:ext cx="2813760" cy="1185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8614026-A025-414B-87E1-94F363501F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6646" y="298011"/>
                <a:ext cx="283140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80C77F1-9C16-4FF6-90DD-39C37B9365B5}"/>
                  </a:ext>
                </a:extLst>
              </p14:cNvPr>
              <p14:cNvContentPartPr/>
              <p14:nvPr/>
            </p14:nvContentPartPr>
            <p14:xfrm>
              <a:off x="1634566" y="270651"/>
              <a:ext cx="10244160" cy="6007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80C77F1-9C16-4FF6-90DD-39C37B9365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5566" y="261651"/>
                <a:ext cx="10261800" cy="60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4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40B41E-504E-4120-953B-50548832B4AD}"/>
                  </a:ext>
                </a:extLst>
              </p14:cNvPr>
              <p14:cNvContentPartPr/>
              <p14:nvPr/>
            </p14:nvContentPartPr>
            <p14:xfrm>
              <a:off x="7693366" y="763851"/>
              <a:ext cx="1943280" cy="97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40B41E-504E-4120-953B-50548832B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4366" y="754851"/>
                <a:ext cx="196092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B34E67-9730-411B-B9C0-3F0B31707F5D}"/>
                  </a:ext>
                </a:extLst>
              </p14:cNvPr>
              <p14:cNvContentPartPr/>
              <p14:nvPr/>
            </p14:nvContentPartPr>
            <p14:xfrm>
              <a:off x="7884166" y="3067131"/>
              <a:ext cx="2060280" cy="83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B34E67-9730-411B-B9C0-3F0B31707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166" y="3058131"/>
                <a:ext cx="20779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447013-ED84-463E-94A9-BC74AD67BA11}"/>
                  </a:ext>
                </a:extLst>
              </p14:cNvPr>
              <p14:cNvContentPartPr/>
              <p14:nvPr/>
            </p14:nvContentPartPr>
            <p14:xfrm>
              <a:off x="5713366" y="915771"/>
              <a:ext cx="1550520" cy="93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F447013-ED84-463E-94A9-BC74AD67B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4366" y="906771"/>
                <a:ext cx="156816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E10D514-68E8-4E8D-9FED-89BF363A85C6}"/>
                  </a:ext>
                </a:extLst>
              </p14:cNvPr>
              <p14:cNvContentPartPr/>
              <p14:nvPr/>
            </p14:nvContentPartPr>
            <p14:xfrm>
              <a:off x="5608606" y="3064611"/>
              <a:ext cx="1734480" cy="97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E10D514-68E8-4E8D-9FED-89BF363A85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9602" y="3055611"/>
                <a:ext cx="1752127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7C0062D-7AEC-4955-A0ED-D7350F63FB4F}"/>
                  </a:ext>
                </a:extLst>
              </p14:cNvPr>
              <p14:cNvContentPartPr/>
              <p14:nvPr/>
            </p14:nvContentPartPr>
            <p14:xfrm>
              <a:off x="60286" y="489891"/>
              <a:ext cx="11132640" cy="5708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7C0062D-7AEC-4955-A0ED-D7350F63FB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86" y="480891"/>
                <a:ext cx="111502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62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78087C-ED86-48B3-B34B-702386BE078D}"/>
                  </a:ext>
                </a:extLst>
              </p14:cNvPr>
              <p14:cNvContentPartPr/>
              <p14:nvPr/>
            </p14:nvContentPartPr>
            <p14:xfrm>
              <a:off x="1315966" y="536331"/>
              <a:ext cx="345960" cy="21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78087C-ED86-48B3-B34B-702386BE0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966" y="527331"/>
                <a:ext cx="36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AE7FE2-84F6-40EA-95B4-21EF07B3FD77}"/>
                  </a:ext>
                </a:extLst>
              </p14:cNvPr>
              <p14:cNvContentPartPr/>
              <p14:nvPr/>
            </p14:nvContentPartPr>
            <p14:xfrm>
              <a:off x="404086" y="536331"/>
              <a:ext cx="555120" cy="26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AE7FE2-84F6-40EA-95B4-21EF07B3FD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086" y="527331"/>
                <a:ext cx="5727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41A860-3B55-460D-A3D3-74E6FD1A0A00}"/>
                  </a:ext>
                </a:extLst>
              </p14:cNvPr>
              <p14:cNvContentPartPr/>
              <p14:nvPr/>
            </p14:nvContentPartPr>
            <p14:xfrm>
              <a:off x="2010046" y="518691"/>
              <a:ext cx="514800" cy="255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41A860-3B55-460D-A3D3-74E6FD1A0A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1046" y="509691"/>
                <a:ext cx="532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BB6CC9-08B1-4F5B-98DF-ADAF1A1BD616}"/>
                  </a:ext>
                </a:extLst>
              </p14:cNvPr>
              <p14:cNvContentPartPr/>
              <p14:nvPr/>
            </p14:nvContentPartPr>
            <p14:xfrm>
              <a:off x="474646" y="929451"/>
              <a:ext cx="546480" cy="25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BB6CC9-08B1-4F5B-98DF-ADAF1A1BD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646" y="920672"/>
                <a:ext cx="564120" cy="274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D5BFC7-986F-4373-8BA0-84EA91369ED4}"/>
                  </a:ext>
                </a:extLst>
              </p14:cNvPr>
              <p14:cNvContentPartPr/>
              <p14:nvPr/>
            </p14:nvContentPartPr>
            <p14:xfrm>
              <a:off x="2048566" y="922971"/>
              <a:ext cx="484920" cy="26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D5BFC7-986F-4373-8BA0-84EA91369E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9566" y="913971"/>
                <a:ext cx="502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DB019F-4CDE-4DA4-83D4-17868984F7B9}"/>
                  </a:ext>
                </a:extLst>
              </p14:cNvPr>
              <p14:cNvContentPartPr/>
              <p14:nvPr/>
            </p14:nvContentPartPr>
            <p14:xfrm>
              <a:off x="1394806" y="967251"/>
              <a:ext cx="337680" cy="193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DB019F-4CDE-4DA4-83D4-17868984F7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5806" y="958251"/>
                <a:ext cx="355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2207A9-24A8-4FAE-81F6-9855C27E8490}"/>
                  </a:ext>
                </a:extLst>
              </p14:cNvPr>
              <p14:cNvContentPartPr/>
              <p14:nvPr/>
            </p14:nvContentPartPr>
            <p14:xfrm>
              <a:off x="1430086" y="1391691"/>
              <a:ext cx="293760" cy="191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2207A9-24A8-4FAE-81F6-9855C27E84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1086" y="1382691"/>
                <a:ext cx="311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832810-B649-47D5-8209-1DF558DA5B59}"/>
                  </a:ext>
                </a:extLst>
              </p14:cNvPr>
              <p14:cNvContentPartPr/>
              <p14:nvPr/>
            </p14:nvContentPartPr>
            <p14:xfrm>
              <a:off x="448006" y="1380171"/>
              <a:ext cx="677880" cy="217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832810-B649-47D5-8209-1DF558DA5B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006" y="1371171"/>
                <a:ext cx="695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56DC8E-F370-4521-98FC-8B5CBA58C8B8}"/>
                  </a:ext>
                </a:extLst>
              </p14:cNvPr>
              <p14:cNvContentPartPr/>
              <p14:nvPr/>
            </p14:nvContentPartPr>
            <p14:xfrm>
              <a:off x="2116606" y="1352451"/>
              <a:ext cx="521280" cy="24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56DC8E-F370-4521-98FC-8B5CBA58C8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7606" y="1343451"/>
                <a:ext cx="538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B39521-3749-4A20-BCF1-0BF68C76864D}"/>
                  </a:ext>
                </a:extLst>
              </p14:cNvPr>
              <p14:cNvContentPartPr/>
              <p14:nvPr/>
            </p14:nvContentPartPr>
            <p14:xfrm>
              <a:off x="1423246" y="1814331"/>
              <a:ext cx="317880" cy="234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B39521-3749-4A20-BCF1-0BF68C7686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4246" y="1805331"/>
                <a:ext cx="335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F2AE79-7574-482A-8CA8-115F02655713}"/>
                  </a:ext>
                </a:extLst>
              </p14:cNvPr>
              <p14:cNvContentPartPr/>
              <p14:nvPr/>
            </p14:nvContentPartPr>
            <p14:xfrm>
              <a:off x="422086" y="1820091"/>
              <a:ext cx="571680" cy="255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F2AE79-7574-482A-8CA8-115F026557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86" y="1811091"/>
                <a:ext cx="589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7C7ADE-CE3B-4AEE-96F0-E37F5E247E53}"/>
                  </a:ext>
                </a:extLst>
              </p14:cNvPr>
              <p14:cNvContentPartPr/>
              <p14:nvPr/>
            </p14:nvContentPartPr>
            <p14:xfrm>
              <a:off x="2134606" y="1793811"/>
              <a:ext cx="547560" cy="275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7C7ADE-CE3B-4AEE-96F0-E37F5E247E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5606" y="1784811"/>
                <a:ext cx="565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41D269-6F8D-4A70-9D7C-BA0281D9A76B}"/>
                  </a:ext>
                </a:extLst>
              </p14:cNvPr>
              <p14:cNvContentPartPr/>
              <p14:nvPr/>
            </p14:nvContentPartPr>
            <p14:xfrm>
              <a:off x="1484446" y="2329851"/>
              <a:ext cx="388800" cy="266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41D269-6F8D-4A70-9D7C-BA0281D9A7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5446" y="2320851"/>
                <a:ext cx="406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36FAF3-246C-4C06-9133-568AA9969C84}"/>
                  </a:ext>
                </a:extLst>
              </p14:cNvPr>
              <p14:cNvContentPartPr/>
              <p14:nvPr/>
            </p14:nvContentPartPr>
            <p14:xfrm>
              <a:off x="439006" y="2321211"/>
              <a:ext cx="681120" cy="272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36FAF3-246C-4C06-9133-568AA9969C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0006" y="2312211"/>
                <a:ext cx="698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6BD858-E195-48D2-8416-8B3E9A09794B}"/>
                  </a:ext>
                </a:extLst>
              </p14:cNvPr>
              <p14:cNvContentPartPr/>
              <p14:nvPr/>
            </p14:nvContentPartPr>
            <p14:xfrm>
              <a:off x="2110126" y="2749611"/>
              <a:ext cx="589680" cy="21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6BD858-E195-48D2-8416-8B3E9A0979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01126" y="2740611"/>
                <a:ext cx="60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900D15B-9227-4C1D-8E53-68A4BFECA606}"/>
                  </a:ext>
                </a:extLst>
              </p14:cNvPr>
              <p14:cNvContentPartPr/>
              <p14:nvPr/>
            </p14:nvContentPartPr>
            <p14:xfrm>
              <a:off x="2115886" y="2277291"/>
              <a:ext cx="603720" cy="255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900D15B-9227-4C1D-8E53-68A4BFECA6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6886" y="2268291"/>
                <a:ext cx="621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3D57ECC-9D35-425C-AE29-9AEF08BD1639}"/>
                  </a:ext>
                </a:extLst>
              </p14:cNvPr>
              <p14:cNvContentPartPr/>
              <p14:nvPr/>
            </p14:nvContentPartPr>
            <p14:xfrm>
              <a:off x="1433326" y="3613611"/>
              <a:ext cx="511560" cy="255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3D57ECC-9D35-425C-AE29-9AEF08BD16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4326" y="3604611"/>
                <a:ext cx="529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45ECD5A-0D9F-46FD-980C-D84812ADA889}"/>
                  </a:ext>
                </a:extLst>
              </p14:cNvPr>
              <p14:cNvContentPartPr/>
              <p14:nvPr/>
            </p14:nvContentPartPr>
            <p14:xfrm>
              <a:off x="1561846" y="3171891"/>
              <a:ext cx="402120" cy="196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45ECD5A-0D9F-46FD-980C-D84812ADA8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2846" y="3162891"/>
                <a:ext cx="419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B1C71A2-67CB-42D0-84B6-B937893573E4}"/>
                  </a:ext>
                </a:extLst>
              </p14:cNvPr>
              <p14:cNvContentPartPr/>
              <p14:nvPr/>
            </p14:nvContentPartPr>
            <p14:xfrm>
              <a:off x="1529806" y="2759331"/>
              <a:ext cx="441360" cy="230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B1C71A2-67CB-42D0-84B6-B937893573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0806" y="2750331"/>
                <a:ext cx="459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B50EAFB-829A-433A-809E-4DAC3740BC1B}"/>
                  </a:ext>
                </a:extLst>
              </p14:cNvPr>
              <p14:cNvContentPartPr/>
              <p14:nvPr/>
            </p14:nvContentPartPr>
            <p14:xfrm>
              <a:off x="2145406" y="3622611"/>
              <a:ext cx="653040" cy="23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B50EAFB-829A-433A-809E-4DAC3740BC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6406" y="3613611"/>
                <a:ext cx="670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EE546E-9BDF-4E65-8A69-EC6281746652}"/>
                  </a:ext>
                </a:extLst>
              </p14:cNvPr>
              <p14:cNvContentPartPr/>
              <p14:nvPr/>
            </p14:nvContentPartPr>
            <p14:xfrm>
              <a:off x="2154046" y="3174051"/>
              <a:ext cx="615960" cy="246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EE546E-9BDF-4E65-8A69-EC62817466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45046" y="3165051"/>
                <a:ext cx="633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C9E26B2-2F4F-4BE8-95EA-A578A049E572}"/>
                  </a:ext>
                </a:extLst>
              </p14:cNvPr>
              <p14:cNvContentPartPr/>
              <p14:nvPr/>
            </p14:nvContentPartPr>
            <p14:xfrm>
              <a:off x="474646" y="2715411"/>
              <a:ext cx="662400" cy="282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C9E26B2-2F4F-4BE8-95EA-A578A049E5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646" y="2706411"/>
                <a:ext cx="680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FEE85EA-1D4C-435B-B4E5-4E586AC347BE}"/>
                  </a:ext>
                </a:extLst>
              </p14:cNvPr>
              <p14:cNvContentPartPr/>
              <p14:nvPr/>
            </p14:nvContentPartPr>
            <p14:xfrm>
              <a:off x="497686" y="3174051"/>
              <a:ext cx="742320" cy="713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FEE85EA-1D4C-435B-B4E5-4E586AC347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8686" y="3165051"/>
                <a:ext cx="7599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AAE5390-0A7D-4B19-97D5-87C52EEC9191}"/>
                  </a:ext>
                </a:extLst>
              </p14:cNvPr>
              <p14:cNvContentPartPr/>
              <p14:nvPr/>
            </p14:nvContentPartPr>
            <p14:xfrm>
              <a:off x="3297046" y="1635411"/>
              <a:ext cx="555840" cy="510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AAE5390-0A7D-4B19-97D5-87C52EEC91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88046" y="1626411"/>
                <a:ext cx="5734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7D081F-9AE3-437C-BEDA-B0595850CFD0}"/>
                  </a:ext>
                </a:extLst>
              </p14:cNvPr>
              <p14:cNvContentPartPr/>
              <p14:nvPr/>
            </p14:nvContentPartPr>
            <p14:xfrm>
              <a:off x="4818046" y="1468371"/>
              <a:ext cx="264240" cy="149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7D081F-9AE3-437C-BEDA-B0595850CF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9046" y="1459371"/>
                <a:ext cx="28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9CD1BFB-03F2-4B13-8DFC-5D83CAD09204}"/>
                  </a:ext>
                </a:extLst>
              </p14:cNvPr>
              <p14:cNvContentPartPr/>
              <p14:nvPr/>
            </p14:nvContentPartPr>
            <p14:xfrm>
              <a:off x="6075526" y="835131"/>
              <a:ext cx="2567520" cy="574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9CD1BFB-03F2-4B13-8DFC-5D83CAD092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66526" y="826131"/>
                <a:ext cx="258516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3C21021-C719-448A-94F8-2C788DED32F4}"/>
                  </a:ext>
                </a:extLst>
              </p14:cNvPr>
              <p14:cNvContentPartPr/>
              <p14:nvPr/>
            </p14:nvContentPartPr>
            <p14:xfrm>
              <a:off x="5846926" y="1511931"/>
              <a:ext cx="1724400" cy="731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3C21021-C719-448A-94F8-2C788DED32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7926" y="1502931"/>
                <a:ext cx="17420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6EDE21-153A-4222-85C9-EAE557F58B2E}"/>
                  </a:ext>
                </a:extLst>
              </p14:cNvPr>
              <p14:cNvContentPartPr/>
              <p14:nvPr/>
            </p14:nvContentPartPr>
            <p14:xfrm>
              <a:off x="3577126" y="3438291"/>
              <a:ext cx="1038600" cy="372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6EDE21-153A-4222-85C9-EAE557F58B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68126" y="3429291"/>
                <a:ext cx="1056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8CBA236-DB50-46F6-9123-62609DC47C0E}"/>
                  </a:ext>
                </a:extLst>
              </p14:cNvPr>
              <p14:cNvContentPartPr/>
              <p14:nvPr/>
            </p14:nvContentPartPr>
            <p14:xfrm>
              <a:off x="5020366" y="3346851"/>
              <a:ext cx="2200680" cy="443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8CBA236-DB50-46F6-9123-62609DC47C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1366" y="3337851"/>
                <a:ext cx="22183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9C782A9-87CC-4002-9E34-4C0024768422}"/>
                  </a:ext>
                </a:extLst>
              </p14:cNvPr>
              <p14:cNvContentPartPr/>
              <p14:nvPr/>
            </p14:nvContentPartPr>
            <p14:xfrm>
              <a:off x="7649446" y="3128691"/>
              <a:ext cx="1767600" cy="644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9C782A9-87CC-4002-9E34-4C00247684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40446" y="3119691"/>
                <a:ext cx="17852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3E99F8E-C325-4CF3-A986-94D56F9E95CF}"/>
                  </a:ext>
                </a:extLst>
              </p14:cNvPr>
              <p14:cNvContentPartPr/>
              <p14:nvPr/>
            </p14:nvContentPartPr>
            <p14:xfrm>
              <a:off x="7403206" y="3939051"/>
              <a:ext cx="2154240" cy="563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3E99F8E-C325-4CF3-A986-94D56F9E95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94206" y="3930051"/>
                <a:ext cx="21718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1A4A3F5-9C3A-4F7E-A9C0-7B84E6846F22}"/>
                  </a:ext>
                </a:extLst>
              </p14:cNvPr>
              <p14:cNvContentPartPr/>
              <p14:nvPr/>
            </p14:nvContentPartPr>
            <p14:xfrm>
              <a:off x="7288726" y="4519371"/>
              <a:ext cx="1583280" cy="7826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1A4A3F5-9C3A-4F7E-A9C0-7B84E6846F2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9726" y="4510371"/>
                <a:ext cx="16009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F6714C9-E6B5-40A6-98C0-06EE0AC1F77A}"/>
                  </a:ext>
                </a:extLst>
              </p14:cNvPr>
              <p14:cNvContentPartPr/>
              <p14:nvPr/>
            </p14:nvContentPartPr>
            <p14:xfrm>
              <a:off x="7403206" y="5460051"/>
              <a:ext cx="1645560" cy="290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F6714C9-E6B5-40A6-98C0-06EE0AC1F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94206" y="5451051"/>
                <a:ext cx="1663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0C1CB50-257A-4B30-BB72-4333DF8EF603}"/>
                  </a:ext>
                </a:extLst>
              </p14:cNvPr>
              <p14:cNvContentPartPr/>
              <p14:nvPr/>
            </p14:nvContentPartPr>
            <p14:xfrm>
              <a:off x="4481806" y="1889211"/>
              <a:ext cx="5288040" cy="2674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0C1CB50-257A-4B30-BB72-4333DF8EF60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72806" y="1880211"/>
                <a:ext cx="530568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41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3994CF-757F-49C6-94DC-A4258D060599}"/>
                  </a:ext>
                </a:extLst>
              </p14:cNvPr>
              <p14:cNvContentPartPr/>
              <p14:nvPr/>
            </p14:nvContentPartPr>
            <p14:xfrm>
              <a:off x="1872526" y="685731"/>
              <a:ext cx="923040" cy="33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3994CF-757F-49C6-94DC-A4258D060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526" y="676731"/>
                <a:ext cx="940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503906-BBFF-41DE-83EE-383AF759E11A}"/>
                  </a:ext>
                </a:extLst>
              </p14:cNvPr>
              <p14:cNvContentPartPr/>
              <p14:nvPr/>
            </p14:nvContentPartPr>
            <p14:xfrm>
              <a:off x="2382646" y="52851"/>
              <a:ext cx="3455640" cy="896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503906-BBFF-41DE-83EE-383AF759E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3646" y="43851"/>
                <a:ext cx="347328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9125F9-221A-4B6A-8788-ADEC02794EC5}"/>
                  </a:ext>
                </a:extLst>
              </p14:cNvPr>
              <p14:cNvContentPartPr/>
              <p14:nvPr/>
            </p14:nvContentPartPr>
            <p14:xfrm>
              <a:off x="2277166" y="1178211"/>
              <a:ext cx="220320" cy="297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9125F9-221A-4B6A-8788-ADEC02794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166" y="1169211"/>
                <a:ext cx="237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876360-38B4-400B-B15F-7E6330780031}"/>
                  </a:ext>
                </a:extLst>
              </p14:cNvPr>
              <p14:cNvContentPartPr/>
              <p14:nvPr/>
            </p14:nvContentPartPr>
            <p14:xfrm>
              <a:off x="992326" y="1870851"/>
              <a:ext cx="810720" cy="257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876360-38B4-400B-B15F-7E63307800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326" y="1861851"/>
                <a:ext cx="828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F118EF-308D-4CEF-BC35-A0309595C4C4}"/>
                  </a:ext>
                </a:extLst>
              </p14:cNvPr>
              <p14:cNvContentPartPr/>
              <p14:nvPr/>
            </p14:nvContentPartPr>
            <p14:xfrm>
              <a:off x="2321086" y="1889571"/>
              <a:ext cx="572400" cy="221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F118EF-308D-4CEF-BC35-A0309595C4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086" y="1880571"/>
                <a:ext cx="590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5181FA-1E77-440E-A7BC-557502A3399B}"/>
                  </a:ext>
                </a:extLst>
              </p14:cNvPr>
              <p14:cNvContentPartPr/>
              <p14:nvPr/>
            </p14:nvContentPartPr>
            <p14:xfrm>
              <a:off x="2453206" y="1948971"/>
              <a:ext cx="1356120" cy="654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5181FA-1E77-440E-A7BC-557502A33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4206" y="1939971"/>
                <a:ext cx="137376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CE2E92-331C-48E7-A71C-EA11AE4E155B}"/>
                  </a:ext>
                </a:extLst>
              </p14:cNvPr>
              <p14:cNvContentPartPr/>
              <p14:nvPr/>
            </p14:nvContentPartPr>
            <p14:xfrm>
              <a:off x="1688206" y="3014931"/>
              <a:ext cx="1020240" cy="128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CE2E92-331C-48E7-A71C-EA11AE4E15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206" y="3005931"/>
                <a:ext cx="1037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4CBC44E-67B6-4F23-AC6C-DE653AA4FC8F}"/>
                  </a:ext>
                </a:extLst>
              </p14:cNvPr>
              <p14:cNvContentPartPr/>
              <p14:nvPr/>
            </p14:nvContentPartPr>
            <p14:xfrm>
              <a:off x="2672806" y="3534411"/>
              <a:ext cx="141120" cy="114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CBC44E-67B6-4F23-AC6C-DE653AA4FC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3806" y="3525411"/>
                <a:ext cx="158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6647D5-4005-48DA-9126-4639F348BCF1}"/>
                  </a:ext>
                </a:extLst>
              </p14:cNvPr>
              <p14:cNvContentPartPr/>
              <p14:nvPr/>
            </p14:nvContentPartPr>
            <p14:xfrm>
              <a:off x="2971966" y="2851131"/>
              <a:ext cx="1698120" cy="331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6647D5-4005-48DA-9126-4639F348BC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2966" y="2842131"/>
                <a:ext cx="1715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03DBB43-B812-40C3-B68E-59328AB2D39E}"/>
                  </a:ext>
                </a:extLst>
              </p14:cNvPr>
              <p14:cNvContentPartPr/>
              <p14:nvPr/>
            </p14:nvContentPartPr>
            <p14:xfrm>
              <a:off x="3103726" y="3305811"/>
              <a:ext cx="1774080" cy="387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03DBB43-B812-40C3-B68E-59328AB2D3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4726" y="3296811"/>
                <a:ext cx="1791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FA575E0-A423-4F1F-8DCA-299EAAAB0CC7}"/>
                  </a:ext>
                </a:extLst>
              </p14:cNvPr>
              <p14:cNvContentPartPr/>
              <p14:nvPr/>
            </p14:nvContentPartPr>
            <p14:xfrm>
              <a:off x="457366" y="2284491"/>
              <a:ext cx="2084400" cy="872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FA575E0-A423-4F1F-8DCA-299EAAAB0C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366" y="2275491"/>
                <a:ext cx="210204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79942D3-FCBB-4FDD-BA72-A0E896026709}"/>
                  </a:ext>
                </a:extLst>
              </p14:cNvPr>
              <p14:cNvContentPartPr/>
              <p14:nvPr/>
            </p14:nvContentPartPr>
            <p14:xfrm>
              <a:off x="5468566" y="1019811"/>
              <a:ext cx="4599000" cy="1064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79942D3-FCBB-4FDD-BA72-A0E8960267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9566" y="1010811"/>
                <a:ext cx="46166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12D0CBB-9504-4685-9AD4-48F9F271888C}"/>
                  </a:ext>
                </a:extLst>
              </p14:cNvPr>
              <p14:cNvContentPartPr/>
              <p14:nvPr/>
            </p14:nvContentPartPr>
            <p14:xfrm>
              <a:off x="8676886" y="2225451"/>
              <a:ext cx="951840" cy="377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12D0CBB-9504-4685-9AD4-48F9F27188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67886" y="2216451"/>
                <a:ext cx="969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6C111D3-342E-431D-860D-FB549112CDBB}"/>
                  </a:ext>
                </a:extLst>
              </p14:cNvPr>
              <p14:cNvContentPartPr/>
              <p14:nvPr/>
            </p14:nvContentPartPr>
            <p14:xfrm>
              <a:off x="7100086" y="2271531"/>
              <a:ext cx="663840" cy="348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6C111D3-342E-431D-860D-FB549112CD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91076" y="2262531"/>
                <a:ext cx="681499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35602DE-824A-48B0-AFC9-6DF52197ECA8}"/>
                  </a:ext>
                </a:extLst>
              </p14:cNvPr>
              <p14:cNvContentPartPr/>
              <p14:nvPr/>
            </p14:nvContentPartPr>
            <p14:xfrm>
              <a:off x="9144166" y="3086211"/>
              <a:ext cx="149760" cy="18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35602DE-824A-48B0-AFC9-6DF52197EC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5166" y="3077211"/>
                <a:ext cx="167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460E7AF-E00E-4C30-8689-024541211E2C}"/>
                  </a:ext>
                </a:extLst>
              </p14:cNvPr>
              <p14:cNvContentPartPr/>
              <p14:nvPr/>
            </p14:nvContentPartPr>
            <p14:xfrm>
              <a:off x="7147966" y="2996571"/>
              <a:ext cx="1732680" cy="270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460E7AF-E00E-4C30-8689-024541211E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38966" y="2987571"/>
                <a:ext cx="17503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1D45C3A-5911-4AE9-8F80-D202B263ED96}"/>
                  </a:ext>
                </a:extLst>
              </p14:cNvPr>
              <p14:cNvContentPartPr/>
              <p14:nvPr/>
            </p14:nvContentPartPr>
            <p14:xfrm>
              <a:off x="9450886" y="3006651"/>
              <a:ext cx="495000" cy="247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1D45C3A-5911-4AE9-8F80-D202B263ED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1886" y="2997651"/>
                <a:ext cx="512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1297389-CF19-4D8D-8C7D-9B41B3DC1F5A}"/>
                  </a:ext>
                </a:extLst>
              </p14:cNvPr>
              <p14:cNvContentPartPr/>
              <p14:nvPr/>
            </p14:nvContentPartPr>
            <p14:xfrm>
              <a:off x="9029686" y="3515691"/>
              <a:ext cx="1187280" cy="256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1297389-CF19-4D8D-8C7D-9B41B3DC1F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0686" y="3506691"/>
                <a:ext cx="120492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08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8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06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2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4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47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2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3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C31819-0984-4A27-8959-B132D884D515}"/>
                  </a:ext>
                </a:extLst>
              </p14:cNvPr>
              <p14:cNvContentPartPr/>
              <p14:nvPr/>
            </p14:nvContentPartPr>
            <p14:xfrm>
              <a:off x="764806" y="2031051"/>
              <a:ext cx="5302080" cy="102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C31819-0984-4A27-8959-B132D884D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806" y="2022051"/>
                <a:ext cx="531972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53882E-FE44-42CB-9D64-9676201639FC}"/>
                  </a:ext>
                </a:extLst>
              </p14:cNvPr>
              <p14:cNvContentPartPr/>
              <p14:nvPr/>
            </p14:nvContentPartPr>
            <p14:xfrm>
              <a:off x="3085366" y="561531"/>
              <a:ext cx="2155320" cy="119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53882E-FE44-42CB-9D64-967620163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366" y="552531"/>
                <a:ext cx="217296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C36882-1417-4B45-B9A6-1999E88E955B}"/>
                  </a:ext>
                </a:extLst>
              </p14:cNvPr>
              <p14:cNvContentPartPr/>
              <p14:nvPr/>
            </p14:nvContentPartPr>
            <p14:xfrm>
              <a:off x="1327486" y="3068571"/>
              <a:ext cx="1231560" cy="131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C36882-1417-4B45-B9A6-1999E88E95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8486" y="3059571"/>
                <a:ext cx="124920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AD8ED8-2DD8-42A0-B440-609F82FCFC39}"/>
                  </a:ext>
                </a:extLst>
              </p14:cNvPr>
              <p14:cNvContentPartPr/>
              <p14:nvPr/>
            </p14:nvContentPartPr>
            <p14:xfrm>
              <a:off x="1591366" y="4543491"/>
              <a:ext cx="923760" cy="416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AD8ED8-2DD8-42A0-B440-609F82FCFC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366" y="4534491"/>
                <a:ext cx="9414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7A317C-15C7-4099-9783-62D66A97C6D7}"/>
                  </a:ext>
                </a:extLst>
              </p14:cNvPr>
              <p14:cNvContentPartPr/>
              <p14:nvPr/>
            </p14:nvContentPartPr>
            <p14:xfrm>
              <a:off x="1476526" y="5125971"/>
              <a:ext cx="801000" cy="422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7A317C-15C7-4099-9783-62D66A97C6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7526" y="5116971"/>
                <a:ext cx="8186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44D714D-9C1A-4E95-A33A-79A5DB46EFE8}"/>
                  </a:ext>
                </a:extLst>
              </p14:cNvPr>
              <p14:cNvContentPartPr/>
              <p14:nvPr/>
            </p14:nvContentPartPr>
            <p14:xfrm>
              <a:off x="3551926" y="3144891"/>
              <a:ext cx="2963520" cy="1383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44D714D-9C1A-4E95-A33A-79A5DB46EF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2926" y="3135891"/>
                <a:ext cx="2981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7C520C-67D0-4332-BC4A-729B711BF842}"/>
                  </a:ext>
                </a:extLst>
              </p14:cNvPr>
              <p14:cNvContentPartPr/>
              <p14:nvPr/>
            </p14:nvContentPartPr>
            <p14:xfrm>
              <a:off x="7227166" y="2268291"/>
              <a:ext cx="2901960" cy="182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7C520C-67D0-4332-BC4A-729B711BF8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8166" y="2259291"/>
                <a:ext cx="291960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B1E792-D5E9-4B14-A158-1D17533F77E9}"/>
                  </a:ext>
                </a:extLst>
              </p14:cNvPr>
              <p14:cNvContentPartPr/>
              <p14:nvPr/>
            </p14:nvContentPartPr>
            <p14:xfrm>
              <a:off x="7895326" y="1679331"/>
              <a:ext cx="2385720" cy="2383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B1E792-D5E9-4B14-A158-1D17533F77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86326" y="1670331"/>
                <a:ext cx="2403360" cy="24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932759-031A-4EC7-82D2-E8503D2C758F}"/>
                  </a:ext>
                </a:extLst>
              </p14:cNvPr>
              <p14:cNvContentPartPr/>
              <p14:nvPr/>
            </p14:nvContentPartPr>
            <p14:xfrm>
              <a:off x="7886686" y="2936451"/>
              <a:ext cx="2391840" cy="598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932759-031A-4EC7-82D2-E8503D2C75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7686" y="2927451"/>
                <a:ext cx="24094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9C50835-F174-466D-B02F-3626C6BD2480}"/>
                  </a:ext>
                </a:extLst>
              </p14:cNvPr>
              <p14:cNvContentPartPr/>
              <p14:nvPr/>
            </p14:nvContentPartPr>
            <p14:xfrm>
              <a:off x="1090246" y="5784411"/>
              <a:ext cx="837000" cy="959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9C50835-F174-466D-B02F-3626C6BD24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1246" y="5775411"/>
                <a:ext cx="85464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ADF439-2F01-4EDA-80AD-3F3B771BF3D3}"/>
                  </a:ext>
                </a:extLst>
              </p14:cNvPr>
              <p14:cNvContentPartPr/>
              <p14:nvPr/>
            </p14:nvContentPartPr>
            <p14:xfrm>
              <a:off x="2004646" y="4985211"/>
              <a:ext cx="4352400" cy="1732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ADF439-2F01-4EDA-80AD-3F3B771BF3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5646" y="4976211"/>
                <a:ext cx="4370040" cy="17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4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5B161B-988A-4ADF-B64C-95335372B838}"/>
                  </a:ext>
                </a:extLst>
              </p14:cNvPr>
              <p14:cNvContentPartPr/>
              <p14:nvPr/>
            </p14:nvContentPartPr>
            <p14:xfrm>
              <a:off x="156406" y="281451"/>
              <a:ext cx="2755440" cy="6397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5B161B-988A-4ADF-B64C-95335372B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06" y="272451"/>
                <a:ext cx="2773080" cy="64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B2FEE2C-EF68-487D-9524-B37CDD5FD65F}"/>
                  </a:ext>
                </a:extLst>
              </p14:cNvPr>
              <p14:cNvContentPartPr/>
              <p14:nvPr/>
            </p14:nvContentPartPr>
            <p14:xfrm>
              <a:off x="4580086" y="1344531"/>
              <a:ext cx="1944360" cy="2832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2FEE2C-EF68-487D-9524-B37CDD5FD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086" y="1335531"/>
                <a:ext cx="1962000" cy="28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EE16138-DC4B-4722-9A76-DAF34D81936D}"/>
                  </a:ext>
                </a:extLst>
              </p14:cNvPr>
              <p14:cNvContentPartPr/>
              <p14:nvPr/>
            </p14:nvContentPartPr>
            <p14:xfrm>
              <a:off x="5670886" y="3701451"/>
              <a:ext cx="88560" cy="114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EE16138-DC4B-4722-9A76-DAF34D8193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1886" y="3692451"/>
                <a:ext cx="106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ED1517B-46B7-4237-B6CE-7D702A153B9C}"/>
                  </a:ext>
                </a:extLst>
              </p14:cNvPr>
              <p14:cNvContentPartPr/>
              <p14:nvPr/>
            </p14:nvContentPartPr>
            <p14:xfrm>
              <a:off x="3023446" y="227451"/>
              <a:ext cx="2376360" cy="4489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ED1517B-46B7-4237-B6CE-7D702A153B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4446" y="218451"/>
                <a:ext cx="2394000" cy="45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888739E-9496-418C-A620-9FF60DEB8D69}"/>
                  </a:ext>
                </a:extLst>
              </p14:cNvPr>
              <p14:cNvContentPartPr/>
              <p14:nvPr/>
            </p14:nvContentPartPr>
            <p14:xfrm>
              <a:off x="6487726" y="1907931"/>
              <a:ext cx="1418040" cy="23576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888739E-9496-418C-A620-9FF60DEB8D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8726" y="1898931"/>
                <a:ext cx="143568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04386A8-1080-4A7F-919D-A9B098682AFA}"/>
                  </a:ext>
                </a:extLst>
              </p14:cNvPr>
              <p14:cNvContentPartPr/>
              <p14:nvPr/>
            </p14:nvContentPartPr>
            <p14:xfrm>
              <a:off x="7578886" y="193251"/>
              <a:ext cx="1222560" cy="352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04386A8-1080-4A7F-919D-A9B098682A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9886" y="184251"/>
                <a:ext cx="1240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7A1829C-BFF0-4D7B-8187-D68B0CB0F838}"/>
                  </a:ext>
                </a:extLst>
              </p14:cNvPr>
              <p14:cNvContentPartPr/>
              <p14:nvPr/>
            </p14:nvContentPartPr>
            <p14:xfrm>
              <a:off x="8669326" y="1066971"/>
              <a:ext cx="3191760" cy="58003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7A1829C-BFF0-4D7B-8187-D68B0CB0F8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0326" y="1057971"/>
                <a:ext cx="32094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5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E21FB8-EDCF-431C-82F1-5FC2599B8A91}"/>
                  </a:ext>
                </a:extLst>
              </p14:cNvPr>
              <p14:cNvContentPartPr/>
              <p14:nvPr/>
            </p14:nvContentPartPr>
            <p14:xfrm>
              <a:off x="3033166" y="501051"/>
              <a:ext cx="1620360" cy="308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E21FB8-EDCF-431C-82F1-5FC2599B8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166" y="492051"/>
                <a:ext cx="1638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8FD5CEE-2CD4-44AE-A5AA-2735DD28FD8C}"/>
                  </a:ext>
                </a:extLst>
              </p14:cNvPr>
              <p14:cNvContentPartPr/>
              <p14:nvPr/>
            </p14:nvContentPartPr>
            <p14:xfrm>
              <a:off x="3067726" y="958251"/>
              <a:ext cx="1741320" cy="33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8FD5CEE-2CD4-44AE-A5AA-2735DD28F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8726" y="949251"/>
                <a:ext cx="1758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1084B52-D9FA-431C-A3F3-0A0213CCC79B}"/>
                  </a:ext>
                </a:extLst>
              </p14:cNvPr>
              <p14:cNvContentPartPr/>
              <p14:nvPr/>
            </p14:nvContentPartPr>
            <p14:xfrm>
              <a:off x="3262126" y="2302491"/>
              <a:ext cx="1715040" cy="362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1084B52-D9FA-431C-A3F3-0A0213CCC7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3126" y="2293491"/>
                <a:ext cx="17326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47A1EE-0958-4E79-9EB3-1D90511A5469}"/>
                  </a:ext>
                </a:extLst>
              </p14:cNvPr>
              <p14:cNvContentPartPr/>
              <p14:nvPr/>
            </p14:nvContentPartPr>
            <p14:xfrm>
              <a:off x="1661566" y="913971"/>
              <a:ext cx="1354680" cy="405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47A1EE-0958-4E79-9EB3-1D90511A54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566" y="904971"/>
                <a:ext cx="1372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A7FECC-F1DB-4A35-AA04-EE90A69CEA6A}"/>
                  </a:ext>
                </a:extLst>
              </p14:cNvPr>
              <p14:cNvContentPartPr/>
              <p14:nvPr/>
            </p14:nvContentPartPr>
            <p14:xfrm>
              <a:off x="137326" y="228531"/>
              <a:ext cx="4989960" cy="3546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A7FECC-F1DB-4A35-AA04-EE90A69CEA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26" y="219531"/>
                <a:ext cx="5007600" cy="35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D16D19-EB01-4807-A1BD-9499FA287C71}"/>
                  </a:ext>
                </a:extLst>
              </p14:cNvPr>
              <p14:cNvContentPartPr/>
              <p14:nvPr/>
            </p14:nvContentPartPr>
            <p14:xfrm>
              <a:off x="931846" y="2400411"/>
              <a:ext cx="492840" cy="378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D16D19-EB01-4807-A1BD-9499FA287C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846" y="2391411"/>
                <a:ext cx="5104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8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CD4D53-D2CD-4632-98E2-F8C368041A70}"/>
                  </a:ext>
                </a:extLst>
              </p14:cNvPr>
              <p14:cNvContentPartPr/>
              <p14:nvPr/>
            </p14:nvContentPartPr>
            <p14:xfrm>
              <a:off x="148486" y="1275051"/>
              <a:ext cx="3659040" cy="3851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CD4D53-D2CD-4632-98E2-F8C368041A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86" y="1266051"/>
                <a:ext cx="3676680" cy="38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15F22C-68ED-4411-B796-E74A324ABCFB}"/>
                  </a:ext>
                </a:extLst>
              </p14:cNvPr>
              <p14:cNvContentPartPr/>
              <p14:nvPr/>
            </p14:nvContentPartPr>
            <p14:xfrm>
              <a:off x="4923166" y="2724051"/>
              <a:ext cx="1406880" cy="1550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15F22C-68ED-4411-B796-E74A324AB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4166" y="2715051"/>
                <a:ext cx="1424520" cy="15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402E6F-9FEE-4CCA-B7E2-C30592DE10F0}"/>
                  </a:ext>
                </a:extLst>
              </p14:cNvPr>
              <p14:cNvContentPartPr/>
              <p14:nvPr/>
            </p14:nvContentPartPr>
            <p14:xfrm>
              <a:off x="5328166" y="2409051"/>
              <a:ext cx="18720" cy="114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402E6F-9FEE-4CCA-B7E2-C30592DE1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9166" y="2400051"/>
                <a:ext cx="36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1A97DA9-3409-45DB-9033-0DBB70F8FACF}"/>
                  </a:ext>
                </a:extLst>
              </p14:cNvPr>
              <p14:cNvContentPartPr/>
              <p14:nvPr/>
            </p14:nvContentPartPr>
            <p14:xfrm>
              <a:off x="5354446" y="2655291"/>
              <a:ext cx="18720" cy="149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1A97DA9-3409-45DB-9033-0DBB70F8F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5446" y="2646291"/>
                <a:ext cx="36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DBFDA1-2FB0-435E-B5BF-18A7872ED251}"/>
                  </a:ext>
                </a:extLst>
              </p14:cNvPr>
              <p14:cNvContentPartPr/>
              <p14:nvPr/>
            </p14:nvContentPartPr>
            <p14:xfrm>
              <a:off x="3349966" y="2162811"/>
              <a:ext cx="659520" cy="4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DBFDA1-2FB0-435E-B5BF-18A7872ED2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0966" y="2153811"/>
                <a:ext cx="67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CEF3A2A-530B-4F01-92C6-F5F23187C9D0}"/>
                  </a:ext>
                </a:extLst>
              </p14:cNvPr>
              <p14:cNvContentPartPr/>
              <p14:nvPr/>
            </p14:nvContentPartPr>
            <p14:xfrm>
              <a:off x="4369846" y="1960851"/>
              <a:ext cx="1143720" cy="325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CEF3A2A-530B-4F01-92C6-F5F23187C9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0846" y="1951851"/>
                <a:ext cx="116136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8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3D9C78-4F97-4AEA-A283-68DB79DC355D}"/>
                  </a:ext>
                </a:extLst>
              </p14:cNvPr>
              <p14:cNvContentPartPr/>
              <p14:nvPr/>
            </p14:nvContentPartPr>
            <p14:xfrm>
              <a:off x="553126" y="1828731"/>
              <a:ext cx="16812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3D9C78-4F97-4AEA-A283-68DB79DC3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126" y="1819731"/>
                <a:ext cx="185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BD346B-39C2-421C-BCA0-AE7E9D7B9326}"/>
                  </a:ext>
                </a:extLst>
              </p14:cNvPr>
              <p14:cNvContentPartPr/>
              <p14:nvPr/>
            </p14:nvContentPartPr>
            <p14:xfrm>
              <a:off x="448006" y="738651"/>
              <a:ext cx="3596760" cy="156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BD346B-39C2-421C-BCA0-AE7E9D7B9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006" y="729651"/>
                <a:ext cx="36144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E653B4-6BB3-409F-8F37-F228AC0A8889}"/>
                  </a:ext>
                </a:extLst>
              </p14:cNvPr>
              <p14:cNvContentPartPr/>
              <p14:nvPr/>
            </p14:nvContentPartPr>
            <p14:xfrm>
              <a:off x="342886" y="2066331"/>
              <a:ext cx="3701880" cy="3051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E653B4-6BB3-409F-8F37-F228AC0A88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86" y="2057331"/>
                <a:ext cx="371952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CA207FF-7946-4A5F-A31A-2C4B919DA6AD}"/>
                  </a:ext>
                </a:extLst>
              </p14:cNvPr>
              <p14:cNvContentPartPr/>
              <p14:nvPr/>
            </p14:nvContentPartPr>
            <p14:xfrm>
              <a:off x="4827046" y="2161731"/>
              <a:ext cx="3614040" cy="2226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CA207FF-7946-4A5F-A31A-2C4B919DA6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046" y="2152731"/>
                <a:ext cx="3631680" cy="22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487AE01-A762-446E-BA31-D48D2306943B}"/>
                  </a:ext>
                </a:extLst>
              </p14:cNvPr>
              <p14:cNvContentPartPr/>
              <p14:nvPr/>
            </p14:nvContentPartPr>
            <p14:xfrm>
              <a:off x="5011726" y="421851"/>
              <a:ext cx="4704120" cy="50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487AE01-A762-446E-BA31-D48D230694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2726" y="412851"/>
                <a:ext cx="47217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9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8D8AB9-3C8C-4352-B68E-56C23FEC0E5A}"/>
                  </a:ext>
                </a:extLst>
              </p14:cNvPr>
              <p14:cNvContentPartPr/>
              <p14:nvPr/>
            </p14:nvContentPartPr>
            <p14:xfrm>
              <a:off x="1406686" y="1124931"/>
              <a:ext cx="2568960" cy="260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8D8AB9-3C8C-4352-B68E-56C23FEC0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686" y="1115931"/>
                <a:ext cx="2586600" cy="26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36407B-FE78-43F1-BEBB-21AE73B69215}"/>
                  </a:ext>
                </a:extLst>
              </p14:cNvPr>
              <p14:cNvContentPartPr/>
              <p14:nvPr/>
            </p14:nvContentPartPr>
            <p14:xfrm>
              <a:off x="5538406" y="262731"/>
              <a:ext cx="5346720" cy="202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36407B-FE78-43F1-BEBB-21AE73B692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9406" y="253731"/>
                <a:ext cx="5364360" cy="20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4F5BC7F-FAB2-4079-8800-0417AB62664A}"/>
                  </a:ext>
                </a:extLst>
              </p14:cNvPr>
              <p14:cNvContentPartPr/>
              <p14:nvPr/>
            </p14:nvContentPartPr>
            <p14:xfrm>
              <a:off x="8966686" y="2122131"/>
              <a:ext cx="204120" cy="515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4F5BC7F-FAB2-4079-8800-0417AB6266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7686" y="2113131"/>
                <a:ext cx="2217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08F74F3-17C1-4A76-96EC-6F0137ED3571}"/>
                  </a:ext>
                </a:extLst>
              </p14:cNvPr>
              <p14:cNvContentPartPr/>
              <p14:nvPr/>
            </p14:nvContentPartPr>
            <p14:xfrm>
              <a:off x="1774966" y="3886131"/>
              <a:ext cx="2581560" cy="9810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08F74F3-17C1-4A76-96EC-6F0137ED35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966" y="3877131"/>
                <a:ext cx="259920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0B5C81D-D2B3-4B43-B439-21D31FF9A95F}"/>
                  </a:ext>
                </a:extLst>
              </p14:cNvPr>
              <p14:cNvContentPartPr/>
              <p14:nvPr/>
            </p14:nvContentPartPr>
            <p14:xfrm>
              <a:off x="7781206" y="4862091"/>
              <a:ext cx="2602440" cy="108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0B5C81D-D2B3-4B43-B439-21D31FF9A9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2206" y="4853091"/>
                <a:ext cx="26200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D2A19F0-A7D4-4DB4-B747-5F8A0DFA8BC1}"/>
                  </a:ext>
                </a:extLst>
              </p14:cNvPr>
              <p14:cNvContentPartPr/>
              <p14:nvPr/>
            </p14:nvContentPartPr>
            <p14:xfrm>
              <a:off x="7339486" y="2715771"/>
              <a:ext cx="3148920" cy="17686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D2A19F0-A7D4-4DB4-B747-5F8A0DFA8B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0486" y="2706771"/>
                <a:ext cx="3166560" cy="17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03A66F2-1A00-4FA1-A1A8-45279DC3D130}"/>
                  </a:ext>
                </a:extLst>
              </p14:cNvPr>
              <p14:cNvContentPartPr/>
              <p14:nvPr/>
            </p14:nvContentPartPr>
            <p14:xfrm>
              <a:off x="2936686" y="3674811"/>
              <a:ext cx="4266000" cy="1583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03A66F2-1A00-4FA1-A1A8-45279DC3D1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7686" y="3665811"/>
                <a:ext cx="4283640" cy="16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51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21C969B-09E8-4BEF-A578-F6B76416C8F8}"/>
                  </a:ext>
                </a:extLst>
              </p14:cNvPr>
              <p14:cNvContentPartPr/>
              <p14:nvPr/>
            </p14:nvContentPartPr>
            <p14:xfrm>
              <a:off x="1089886" y="1301331"/>
              <a:ext cx="1776600" cy="1153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21C969B-09E8-4BEF-A578-F6B76416C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886" y="1292331"/>
                <a:ext cx="179424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A0E921-5C97-4603-90EE-DA58C5ADCC7E}"/>
                  </a:ext>
                </a:extLst>
              </p14:cNvPr>
              <p14:cNvContentPartPr/>
              <p14:nvPr/>
            </p14:nvContentPartPr>
            <p14:xfrm>
              <a:off x="536206" y="448491"/>
              <a:ext cx="2954520" cy="650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A0E921-5C97-4603-90EE-DA58C5ADCC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206" y="439491"/>
                <a:ext cx="29721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75196B-44B6-44CF-A1FB-0F367D5AE36E}"/>
                  </a:ext>
                </a:extLst>
              </p14:cNvPr>
              <p14:cNvContentPartPr/>
              <p14:nvPr/>
            </p14:nvContentPartPr>
            <p14:xfrm>
              <a:off x="1565086" y="2601291"/>
              <a:ext cx="941040" cy="20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75196B-44B6-44CF-A1FB-0F367D5AE3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6086" y="2592291"/>
                <a:ext cx="958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450C2A-B22D-4F2C-95D8-75E9D1616064}"/>
                  </a:ext>
                </a:extLst>
              </p14:cNvPr>
              <p14:cNvContentPartPr/>
              <p14:nvPr/>
            </p14:nvContentPartPr>
            <p14:xfrm>
              <a:off x="3174646" y="1511931"/>
              <a:ext cx="2593440" cy="528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450C2A-B22D-4F2C-95D8-75E9D1616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5646" y="1502931"/>
                <a:ext cx="26110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ED02E02-F1D0-4119-B8D1-504029C66CF5}"/>
                  </a:ext>
                </a:extLst>
              </p14:cNvPr>
              <p14:cNvContentPartPr/>
              <p14:nvPr/>
            </p14:nvContentPartPr>
            <p14:xfrm>
              <a:off x="1940206" y="2382771"/>
              <a:ext cx="4822200" cy="2841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ED02E02-F1D0-4119-B8D1-504029C66C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1206" y="2373771"/>
                <a:ext cx="4839840" cy="28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E9216-286E-4C61-A667-D44618687FC7}"/>
                  </a:ext>
                </a:extLst>
              </p14:cNvPr>
              <p14:cNvContentPartPr/>
              <p14:nvPr/>
            </p14:nvContentPartPr>
            <p14:xfrm>
              <a:off x="6374326" y="3156411"/>
              <a:ext cx="1046880" cy="343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E9216-286E-4C61-A667-D44618687F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5326" y="3147411"/>
                <a:ext cx="10645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870A83-716F-407F-A633-15A2D1B9C721}"/>
                  </a:ext>
                </a:extLst>
              </p14:cNvPr>
              <p14:cNvContentPartPr/>
              <p14:nvPr/>
            </p14:nvContentPartPr>
            <p14:xfrm>
              <a:off x="6093166" y="5169891"/>
              <a:ext cx="248760" cy="141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870A83-716F-407F-A633-15A2D1B9C7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4166" y="5160891"/>
                <a:ext cx="26640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8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5DCBD1-5BC7-4D51-BBEE-8DC13640C48C}"/>
                  </a:ext>
                </a:extLst>
              </p14:cNvPr>
              <p14:cNvContentPartPr/>
              <p14:nvPr/>
            </p14:nvContentPartPr>
            <p14:xfrm>
              <a:off x="325246" y="94251"/>
              <a:ext cx="3421800" cy="4302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5DCBD1-5BC7-4D51-BBEE-8DC13640C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46" y="85251"/>
                <a:ext cx="343944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C5D6BF8-C7EE-403D-A1FD-319B75EA1B82}"/>
                  </a:ext>
                </a:extLst>
              </p14:cNvPr>
              <p14:cNvContentPartPr/>
              <p14:nvPr/>
            </p14:nvContentPartPr>
            <p14:xfrm>
              <a:off x="975406" y="4114731"/>
              <a:ext cx="71280" cy="265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C5D6BF8-C7EE-403D-A1FD-319B75EA1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406" y="4105731"/>
                <a:ext cx="889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FF9A7F0-C775-4285-B8A8-449A9DA3622D}"/>
                  </a:ext>
                </a:extLst>
              </p14:cNvPr>
              <p14:cNvContentPartPr/>
              <p14:nvPr/>
            </p14:nvContentPartPr>
            <p14:xfrm>
              <a:off x="3692326" y="888051"/>
              <a:ext cx="2032920" cy="248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F9A7F0-C775-4285-B8A8-449A9DA362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3326" y="879051"/>
                <a:ext cx="2050560" cy="25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FEC5CD2-4A93-4915-AFCB-6D600EA20B82}"/>
                  </a:ext>
                </a:extLst>
              </p14:cNvPr>
              <p14:cNvContentPartPr/>
              <p14:nvPr/>
            </p14:nvContentPartPr>
            <p14:xfrm>
              <a:off x="2787286" y="1283331"/>
              <a:ext cx="2013840" cy="2154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FEC5CD2-4A93-4915-AFCB-6D600EA20B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8286" y="1274331"/>
                <a:ext cx="2031480" cy="21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6FDCFF-8EB8-4330-A9A0-267A949C3628}"/>
                  </a:ext>
                </a:extLst>
              </p14:cNvPr>
              <p14:cNvContentPartPr/>
              <p14:nvPr/>
            </p14:nvContentPartPr>
            <p14:xfrm>
              <a:off x="2450326" y="4334691"/>
              <a:ext cx="838440" cy="448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6FDCFF-8EB8-4330-A9A0-267A949C3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326" y="4325691"/>
                <a:ext cx="8560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7520E79-7C92-46D7-8F51-4F6C8C990245}"/>
                  </a:ext>
                </a:extLst>
              </p14:cNvPr>
              <p14:cNvContentPartPr/>
              <p14:nvPr/>
            </p14:nvContentPartPr>
            <p14:xfrm>
              <a:off x="2593606" y="825771"/>
              <a:ext cx="2242440" cy="889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7520E79-7C92-46D7-8F51-4F6C8C9902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4606" y="816771"/>
                <a:ext cx="226008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3466FDB-2C82-4D72-9D17-0C4F6FFE3CE2}"/>
                  </a:ext>
                </a:extLst>
              </p14:cNvPr>
              <p14:cNvContentPartPr/>
              <p14:nvPr/>
            </p14:nvContentPartPr>
            <p14:xfrm>
              <a:off x="3463726" y="4088451"/>
              <a:ext cx="739800" cy="326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3466FDB-2C82-4D72-9D17-0C4F6FFE3C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54726" y="4079451"/>
                <a:ext cx="7574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F5D8262-1A31-4E85-875D-06352B01FA0D}"/>
                  </a:ext>
                </a:extLst>
              </p14:cNvPr>
              <p14:cNvContentPartPr/>
              <p14:nvPr/>
            </p14:nvContentPartPr>
            <p14:xfrm>
              <a:off x="7411486" y="1564851"/>
              <a:ext cx="977400" cy="413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F5D8262-1A31-4E85-875D-06352B01FA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02486" y="1555851"/>
                <a:ext cx="9950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A566CDB-BE50-4CBF-A18A-A5BEB1CC5646}"/>
                  </a:ext>
                </a:extLst>
              </p14:cNvPr>
              <p14:cNvContentPartPr/>
              <p14:nvPr/>
            </p14:nvContentPartPr>
            <p14:xfrm>
              <a:off x="2567326" y="1292331"/>
              <a:ext cx="5663520" cy="42865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A566CDB-BE50-4CBF-A18A-A5BEB1CC56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8326" y="1283331"/>
                <a:ext cx="5681160" cy="43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F658852-0E34-4064-9B91-F5E556251BEE}"/>
                  </a:ext>
                </a:extLst>
              </p14:cNvPr>
              <p14:cNvContentPartPr/>
              <p14:nvPr/>
            </p14:nvContentPartPr>
            <p14:xfrm>
              <a:off x="10040926" y="175251"/>
              <a:ext cx="659520" cy="858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F658852-0E34-4064-9B91-F5E556251B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31926" y="166251"/>
                <a:ext cx="6771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01903EB-5B39-4D92-96CB-0C4D0A9A4D34}"/>
                  </a:ext>
                </a:extLst>
              </p14:cNvPr>
              <p14:cNvContentPartPr/>
              <p14:nvPr/>
            </p14:nvContentPartPr>
            <p14:xfrm>
              <a:off x="8924206" y="201891"/>
              <a:ext cx="668520" cy="7837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01903EB-5B39-4D92-96CB-0C4D0A9A4D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5206" y="192891"/>
                <a:ext cx="6861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59480D0-2EEE-4B22-B815-E9EB4ED62D7B}"/>
                  </a:ext>
                </a:extLst>
              </p14:cNvPr>
              <p14:cNvContentPartPr/>
              <p14:nvPr/>
            </p14:nvContentPartPr>
            <p14:xfrm>
              <a:off x="5732446" y="166251"/>
              <a:ext cx="2831760" cy="1188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59480D0-2EEE-4B22-B815-E9EB4ED62D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3446" y="157251"/>
                <a:ext cx="284940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9AE6BBE-24CF-4B08-BD0A-0001F95BF004}"/>
                  </a:ext>
                </a:extLst>
              </p14:cNvPr>
              <p14:cNvContentPartPr/>
              <p14:nvPr/>
            </p14:nvContentPartPr>
            <p14:xfrm>
              <a:off x="9117526" y="1019811"/>
              <a:ext cx="466560" cy="195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9AE6BBE-24CF-4B08-BD0A-0001F95BF0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8526" y="1010811"/>
                <a:ext cx="484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97F5478-C982-4604-96B3-2A9D703A194A}"/>
                  </a:ext>
                </a:extLst>
              </p14:cNvPr>
              <p14:cNvContentPartPr/>
              <p14:nvPr/>
            </p14:nvContentPartPr>
            <p14:xfrm>
              <a:off x="10242886" y="1134291"/>
              <a:ext cx="246600" cy="141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97F5478-C982-4604-96B3-2A9D703A19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33886" y="1125291"/>
                <a:ext cx="264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F303950-CCF8-4FBF-B30A-8D1D2185015B}"/>
                  </a:ext>
                </a:extLst>
              </p14:cNvPr>
              <p14:cNvContentPartPr/>
              <p14:nvPr/>
            </p14:nvContentPartPr>
            <p14:xfrm>
              <a:off x="7420846" y="1151931"/>
              <a:ext cx="1213560" cy="213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F303950-CCF8-4FBF-B30A-8D1D218501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1846" y="1142931"/>
                <a:ext cx="123120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4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16</cp:revision>
  <dcterms:created xsi:type="dcterms:W3CDTF">2020-12-09T05:47:37Z</dcterms:created>
  <dcterms:modified xsi:type="dcterms:W3CDTF">2020-12-12T07:52:21Z</dcterms:modified>
</cp:coreProperties>
</file>