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  <p:sldMasterId id="2147483660" r:id="rId2"/>
  </p:sldMasterIdLst>
  <p:notesMasterIdLst>
    <p:notesMasterId r:id="rId30"/>
  </p:notesMasterIdLst>
  <p:sldIdLst>
    <p:sldId id="256" r:id="rId3"/>
    <p:sldId id="410" r:id="rId4"/>
    <p:sldId id="463" r:id="rId5"/>
    <p:sldId id="323" r:id="rId6"/>
    <p:sldId id="324" r:id="rId7"/>
    <p:sldId id="325" r:id="rId8"/>
    <p:sldId id="411" r:id="rId9"/>
    <p:sldId id="326" r:id="rId10"/>
    <p:sldId id="412" r:id="rId11"/>
    <p:sldId id="312" r:id="rId12"/>
    <p:sldId id="313" r:id="rId13"/>
    <p:sldId id="314" r:id="rId14"/>
    <p:sldId id="315" r:id="rId15"/>
    <p:sldId id="406" r:id="rId16"/>
    <p:sldId id="407" r:id="rId17"/>
    <p:sldId id="413" r:id="rId18"/>
    <p:sldId id="316" r:id="rId19"/>
    <p:sldId id="317" r:id="rId20"/>
    <p:sldId id="319" r:id="rId21"/>
    <p:sldId id="320" r:id="rId22"/>
    <p:sldId id="321" r:id="rId23"/>
    <p:sldId id="322" r:id="rId24"/>
    <p:sldId id="464" r:id="rId25"/>
    <p:sldId id="466" r:id="rId26"/>
    <p:sldId id="462" r:id="rId27"/>
    <p:sldId id="399" r:id="rId28"/>
    <p:sldId id="40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20" autoAdjust="0"/>
    <p:restoredTop sz="93973" autoAdjust="0"/>
  </p:normalViewPr>
  <p:slideViewPr>
    <p:cSldViewPr snapToGrid="0">
      <p:cViewPr varScale="1">
        <p:scale>
          <a:sx n="82" d="100"/>
          <a:sy n="82" d="100"/>
        </p:scale>
        <p:origin x="114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9-06T02:28:07.52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78 0,'0'-25'16,"24"25"-1,1 0 32,-1 0-31,1 0 15,-1 0-31,0 0 16,1-24-16,-1 24 15,1 0-15,-1 0 0,1 0 16,-1-25-16,0 25 15,1 0-15,-1 0 16,1 0-16</inkml:trace>
  <inkml:trace contextRef="#ctx0" brushRef="#br0" timeOffset="492">73 175 0,'0'25'15,"25"-25"1,-1 0 0,0 0-1,1-25-15,-1 25 16,1 0-16,-1 0 16,1 0-16,-1 0 0,25 0 15,-49-24-15,24 24 16,1 0-16,-1 0 0,0 0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09T06:15:59.54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78 51 0,'0'26'109,"0"0"-93,26 0 0,-26 0-16,0 0 15,26 0-15,-26 0 0,0 0 16,0 26-16,26-26 15,-26-1-15,0 27 0,0-26 16,0 26-16,0-26 16,0 0-16,0 26 0,0-26 15,0 25-15,0-25 0,0 26 16,0 0-16,0-26 16,0 26-16,0 0 0,0-26 15,0 25-15,0-25 16,0 26-16,0-26 0,0 0 15,0 0-15,0 26 0,0-26 16,0 0-16,26-1 16,-26 1-16,0 0 0,0 0 15,0 0-15,0 0 16,0 0-16,0 0 16,0 0-16,0 0 0,0 0 15,0 0-15,-26 0 16,26-1-16,0 1 15,0 0-15,0 0 16,-26 0-16,26 0 16,0 0-16,0 0 15,-26 0 1,26 0 0,0 0 15,0 0 0,26-26-15,0 0 46,0 0-46,0-26-1,-1 26-15,1 0 16,0 0-16,0 0 0,0 0 16,0-26-16,0 26 15,0 0-15,0 0 16,0 0-16,0 0 16,0 0-16,-1 0 0,27 0 15,-26 0-15,0-26 0,26 26 16,-26 0-16,26 0 15,0 0-15,-27 0 0,27 0 16,-26 0-16,0 0 0,26 0 16,-26 0-16,26 0 15,-26 0-15,26 0 0,-27 0 16,27 0-16,-26 0 16,0 0-16,26 0 0,-26 0 15,26 0-15,-26 0 16,25 0-16,-25 0 0,26 0 15,-26 0-15,26 0 0,-26 0 16,26 0-16,-26 0 16,25 0-16,-25 0 0,26 0 15,-26 0-15,0 0 16,0 0-16,0 0 0,0 0 16,26 0-16,-26 0 0,-1 0 15,1 0-15,0 0 16,0 0-16,0 0 0,26 0 15,-26 0-15,0 0 16,0 0-16,0 0 0,0 0 16,0 0-16,-1 0 0,1 0 15,-26-26 1,26 26-16,0 0 0,0 0 16,0 0-1,0 0-15,-26-26 16,26 26-16,0 0 15,0 0-15,0 0 16,0 0 0,-1 0 31,-25-26 46,0 0-77,0 0 15,26 0-31,-26 0 16,26 0-16,-26 1 15,26-1-15,-26 0 16,0 0-16,0 0 0,26 0 16,-26 0-16,0 0 15,0 0-15,26 0 0,-26 0 16,0 0-16,0-25 16,0 25-16,0 0 0,0-26 15,26 26-15,-26 0 0,0-26 16,0 26-16,0 0 15,0 0-15,26 1 0,-26-1 16,0 0-16,0 0 16,0 0-16,0 0 15,0 0-15,0 0 16,0 0 0,0 0-16,26 0 15,-26 0-15,0 1 0,0-1 16,0 0-1,0 0-15,0 0 16,0 0 0,0 0-1,0 0 1,0 0-16,0 0 16,0 0-1,0 0 1,0 1-16,0-1 31,0 0-15,0 0-1,0 0 1,0 0 0,0 0-16,0 0 31,0 0-31,0 0 47,0 0-16,0 0 16,0 0 0,0 1 0,-26 25-1,0 0-14,0 0-17,0 0-15,0 0 16,0 0 0,0 0-16,0 0 15,1 0-15,-1 0 0,0 0 16,0 0-16,0 25 15,-26-25-15,26 0 0,0 0 16,0 0-16,0 0 0,-25 0 16,25 0-16,0 0 15,0 0-15,0 0 0,0 0 16,0 0-16,0 0 16,0 0-16,0 0 0,0 0 15,0 0-15,0 0 0,1 0 16,-1 0-16,0 0 15,0 0-15,0 0 16,0 0-16,0 0 16,0 0-16,0 26 15,0-26-15,0 0 16,0 0-16,1 0 16,-1 0-16,0 0 15,0 0-15,0 0 16,0 0-16,0 0 0,0 0 15,0 0-15,0 0 0,0 0 16,0 0 0,-25 0-16,25 0 0,0 0 15,0 0-15,0 0 16,0 0-16,0 0 0,0 0 16,0 0-16,0 0 0,0 0 15,1 0-15,-1 0 16,0 0-16,0 0 15,0 0-15,0 0 16,0 0 0,0 0-16,0 0 15,0 0-15,0 0 16,0 0-16,0 0 16,1 0-1,-1 0-15,0 0 0,0 0 16,0 0-16,0 0 15,0 0-15,0 0 16,0 0-16,0 0 16,0 0-16,0 0 15,1 0 1,-1 0-16,0 0 16,0 0-1,0 0 1,0 0-1,0 0 1,0 0 0,0 0 15,0 0 0,0 0-15,0 0 62,26 26-62,-25-26-1,-1 0 1,0 0 15,26 26 16,0 0 0,-26-26-32,0 0 142,26 26-142,0 0 126,-26 0-94,26 0-32,0 0 1,26-26 15,0 0 1,0 0-32,-52 0 46,0 0-30,0 0-16,0 0 16,0 0-1,0 0-15,26 26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09T06:16:03.29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28 156 0,'0'-26'47,"0"52"109,0-1-140,0 1-1,0 0 1,0 0-16,0 0 16,0 0-16,0 0 15,0 0-15,0 0 0,0 0 16,0 0 0,0 0-16,0-1 15,0 1 1,0 0-1,0 0-15,0 0 16,0 0 0,0 0-1,0 0 1,25-26 0,-25 26 15,0 0 0,26-26 0,0 0 110,0 0-110,0 0-15,0 0-1,0 0-15,0-26 16,0 26 0,0 0-1,0 0-15,0 0 16,-1 0 0,1-26-16,0 26 15,0 0-15,0 0 16,0 0-1,0 0 1,0 0-16,0 0 31,0 0-31,0 0 16,0 0 0,0 0-1,-1 0 16,1 0 1,0-26 15,-26 0-16,0 0-16,0 0 17,0 0-17,0 0 1,26 0 0,-26 1-1,0-1 1,0 0-16,0 0 15,0 0 1,26 26-16,-26-26 16,0 0-1,0 0 1,0 0 0,0 0-1,0 0 1,0 0 31,0 1-16,0-1-15,0 0 15,0 0 94,-26 26-63,26-26-46,-26 26 0,0 0-1,0 0-15,1 0 16,-1 0-1,0 0-15,0 0 16,0 0-16,0 0 16,0 26-16,0-26 15,0 0-15,0 0 0,0 0 16,0 0-16,0 0 16,1 0-16,-1 0 15,0 0 1,26 26-16,-26-26 0,0 0 15,0 0-15,0 0 16,0 0 0,0 0-1,0 0 1,0 0 15,0 0 0,1 0-15,-1 0 15,26 26 63,26-26-63</inkml:trace>
  <inkml:trace contextRef="#ctx0" brushRef="#br0" timeOffset="2634">1272 156 0,'26'0'0,"-26"-26"16,0 0 31,0 52-1,0 0-30,0-1 0,0 1-1,0 0 1,0 0-16,-26 0 16,26 0-1,0 0-15,0 0 16,0 0-1,0 0-15,0 0 16,0 0 0,0-1-1,0 1 1,0 0 0,0 0-1,0 0 1,0 0 15,26-26 47,-1 0-62,1 0 15,0 0 0,0 0-15,0 0 0,0 0-1,0 0 1,0 0-1,0 0 1,0 0 0,0 0-16,0 0 15,-1 0 1,1 0 0,0 0-1,0 0 1,0 0-16,0 0 15,0 0 1,0 0 0,0 0-16,0 0 15,0 0 1,0 0-16,0 0 16,-1 0-1,1 0 1,0 0 15,0-26 0,0 26 1,0-26 14,-26 0 48,-26 0-63,26 0-15,0 1 0,0-1-1,0 0 1,0 0 0,0 0-16,0 0 15,0 0-15,0 0 16,0 0-1,0 0-15,0 0 16,0 0 0,0 1-16,0-1 15,26 26 1,-26-26 0,0 0 30,0 0-14,0 0-1,0 0 16,-26 26 15,0 0-46,0 0 0,0 0-1,0 0 1,1 0-16,-1 0 15,0 0 1,0 26-16,0-26 0,0 0 16,0 0-1,0 0-15,0 0 0,0 0 16,0 0-16,0 26 0,0-26 16,1 0-16,-1 0 15,0 0-15,0 0 16,0 0-1,0 0 1,0 0 15,0 0-15,0 0 0,0 0-1,0 0 1,0 0 15,52 0 47</inkml:trace>
  <inkml:trace contextRef="#ctx0" brushRef="#br0" timeOffset="4878">53 985 0,'26'0'32,"-26"-26"-17,26 26 32,0 0-31,0 0-1,0 0 1,0 0-16,0 0 16,0 0-16,0 0 0,0 0 15,25 0-15,-25 0 16,0-26-16,0 26 0,0 0 15,0 0-15,0 0 16,0 0-16,0 0 16,0 0-1,0 0 17,0 0-32,0 0 15,-1 0 1,1 0-1,0 0 1,-26 26 0,26-26-1,-26 26 79,0 0-63,0 0-15,0 0 0,0 0-16,0-1 15,0 1-15,0 0 16,0 0-1,0 0-15,0 0 16,0 0 0,0 0-1,0 0 1,0 0 0,0 0-1,0 0 16,0 0 1,-26-26 46,0 0-63,26 25 1,-26-25-16,1 0 16,-1 0-16,0 0 15,0 0-15,0 0 16,0 0-16,0 0 0,0 0 16,0 0-16,0 0 0,0 0 15,0 0 1,0 0-16,1 0 0,-1 0 15,0 0-15,0 0 16,0 0-16,0 0 0,0 0 16,0 26-16,0-26 15,0 0 1,0 0 0,0 0-1,1 0 1,-1 0 46,26-26-15,0 1-16,0-1-15,0 0-16,0 0 16,26 0-1,-26 0-15,0 0 16,0 0-16,25 26 16,-25-26-16,0 0 0,0 0 15,0 0 1,0 0-1,0 1-15,26 25 16,-26-26-16,0 0 16,0 0-16,-26 0 15,26 0 1,-25 0 0,50 26 77,1 0-77</inkml:trace>
  <inkml:trace contextRef="#ctx0" brushRef="#br0" timeOffset="6971">1194 985 0,'26'0'0,"-26"-26"31,26 26-15,0 0 47,-26 26-32,0 0-16,0 0 17,0 0-32,-26-26 0,26 26 15,0-1-15,0 1 16,0 0 0,0 0-16,0 0 0,0 0 15,0 0 1,0 0-16,0 0 15,0 0 1,0 0 0,0 0-1,0 0 1,0-1 0,26-25-1,-26 26 16,0 0 1,26-26 15,-1 0-47,1 0 31,0-26-31,0 26 15,0 0 1,0 0-16,0 0 16,0 0-16,0 0 15,26 0 17,-26 0-32,-1 0 15,1 0-15,0 0 0,0 0 16,0 0-16,0 0 0,0 0 15,0 0 1,0 0-16,0 0 0,0 0 16,0 0-1,0 0 1,-1 0 78,-25-26-94,26 26 31,-26-25 0,0-1-15,0 0-1,0 0 1,0 0 0,0 0-16,0 0 15,0 0-15,26 0 16,-26 0-16,0 0 16,26 26-16,-26-26 0,0 0 15,26 26-15,-26-25 0,0-1 16,26 0-1,-26 0-15,0 0 16,0 0 0,-26 26-1,26-26-15,0 0 32,-26 26-17,0-26 16,0 26-15,0 0 0,26-26-1,-25 26 1,-1 0 0,0 0-1,0 0 1,0 0-16,0 0 15,0 0 1,0 0-16,0 0 16,0 0-16,0 0 15,0 0-15,0 0 16,1 26-16,-1-26 0,0 0 16,0 0-16,0 0 15,0 0-15,0 0 16,0 0-16,0 0 15,0 26 1,0-26-16,0 0 16,1 0-1,25 26-15,-26-26 0,0 0 16,0 0-16,0 0 31,26 26-31,-26-26 31,26 26 1,26-26 30,-26 26-15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09T06:16:19.56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81 58 0,'-26'0'15,"26"-26"-15,-26 26 16,26-26-1,0 52 1,0 0 0,0 0-1,0 0 1,0 0-16,-26 0 16,26 0-16,0 0 0,0 0 15</inkml:trace>
  <inkml:trace contextRef="#ctx0" brushRef="#br0" timeOffset="780">1196 84 0,'0'-26'0,"0"0"15,26 26-15,0-26 16,-1 26 0,1 0-1,0 0-15,0 0 16,0 26-1,-26 0-15,-26 0 16,26 0-16,-26-26 16,0 26-16,0 0 0,1 0 15,-1-26-15,26 26 16,51-26 0,-25 0-1,52 0-15,0 0 16,-26 0-16,51 0 0,-25 0 15</inkml:trace>
  <inkml:trace contextRef="#ctx0" brushRef="#br0" timeOffset="1753">29 965 0,'0'-26'15,"0"0"32,26 26-47,0 0 16,0 0-16,0 0 16,0 0-16,0 0 0,0 0 15,0 26-15,0-26 16,0 26-16,-26 0 15,0 0 1,-26 0 0,0-26-16,26 26 15,-26-26-15,0 26 16,52-26 31,0 0-32,-26 26-15,26-26 16,0 0-16,-26 26 0,26-26 16,-26 26-1,0 0-15,-26-26 16,0 0-16,0 26 0,0-26 16,0 0-16,-26 0 15,26 0-15</inkml:trace>
  <inkml:trace contextRef="#ctx0" brushRef="#br0" timeOffset="2371">1040 913 0,'0'-25'15,"0"-1"1,0 52 15,0-1-15,26-25-16,-26 26 15,26-26-15,-26 26 16,26-26-16,0 26 0,0-26 16,0 0-16,0 0 15,0 0-15,-1 0 16,27-26-16,-26 26 0,0-26 15,0 0-15,0 1 16,0-1-16,0 26 0,-26-26 16,26 0-16,-52 52 31,26 0-31,-26 0 0,0 25 16,0 27-16,0-26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09T06:16:29.79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51 130 0,'0'-26'0,"0"52"63,0 0-47,26 26-1,-26-26-15,0-1 0,0 27 16,0 0-16,0 26 15,0-26-15,0 0 0,26-1 16,-26 27-16,0-52 0,26 26 16,-26-26-16,0 26 15,26-26-15,-26 0 16</inkml:trace>
  <inkml:trace contextRef="#ctx0" brushRef="#br0" timeOffset="529">103 78 0,'-26'0'16,"0"26"15,26 0-31,-26 0 16,26 0-1,-25-26-15,25 26 16,0 0-16,0-1 31,0-50-15,25 25-1,-25-26 1,26 0-16,-26 0 16,26 0-16,0 0 15,0 26 1,0 0 0,0 26-1,0 0-15</inkml:trace>
  <inkml:trace contextRef="#ctx0" brushRef="#br0" timeOffset="1278">1451 104 0,'0'26'47,"0"0"-32,0 0 1,0 0-16,26 25 0,-26-25 16,0 26-16,0 0 15,26 0-15,-26 0 0,0-26 16,0 25-16,0-25 0,0 26 16,0-26-16,0 0 15</inkml:trace>
  <inkml:trace contextRef="#ctx0" brushRef="#br0" timeOffset="1789">1373 0 0,'-26'26'31,"26"0"-15,0 0-16,-26 0 15,26 0-15,-26 0 16,26 0-16,0 0 0,0 0 16,-25-26-16,25 25 0,0-50 46,25-1-30,-25 0-16,26 26 16,-26-26-16,26 0 0,-26 0 15,26 0-15,0 0 16,0 26-16,0 0 16,0 26-16,0 0 15,-26 0-15,26 0 0,0 26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09T06:16:32.42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362 23 0,'0'-26'0,"0"52"47,0 0-32,0 0 1,0 26-16,-26-26 0,26 26 16,0 0-16,0-1 0,0-25 15,0 26-15,0 0 16,0-26-16,0 0 0</inkml:trace>
  <inkml:trace contextRef="#ctx0" brushRef="#br0" timeOffset="281">0 490 0,'25'0'31,"1"0"-31,0 0 16,0 0 0,0 0-16,0 26 15,-26 0-15,26 0 16,-26 0 0,26-1-16,-26 1 15,26-26-15</inkml:trace>
  <inkml:trace contextRef="#ctx0" brushRef="#br0" timeOffset="438">388 542 0,'26'0'15,"0"-26"-15,0 26 16,-52 0 15,0 0-15,0 26-16,0-26 15,0 26-15,1-26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09T06:16:33.51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207 51 0,'0'-25'0,"0"-1"31,0 52 1,0-1-17,0 1-15,0 26 16,0-26-16,0 26 15,26-26-15,-26 26 0,0 0 16,26-27-16,-26 27 0,0-26 16,0 0-16,0 0 15</inkml:trace>
  <inkml:trace contextRef="#ctx0" brushRef="#br0" timeOffset="240">26 518 0,'0'-26'16,"-26"26"-16,52 26 31,0 0-16,-1 0-15,1 0 16,0-26 0,-26 26-16</inkml:trace>
  <inkml:trace contextRef="#ctx0" brushRef="#br0" timeOffset="396">389 518 0,'0'-26'0,"25"26"15,-25 26 17,-25 0-17,-1-26-15,0 26 16,0 26-16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09T06:16:44.34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0 285 0,'0'-26'0,"0"0"16,0 0-1,0 0 1,0 52 78,26 0-79,-26 0 1,0 0-16,0 0 16,0 0-16,26 0 0,-26 0 15,0 0-15,0 0 0,0-1 16,0 1-16,26 26 16,-26-26-16,0 0 0,0 0 15,0 0-15,0 0 0,0 0 16</inkml:trace>
  <inkml:trace contextRef="#ctx0" brushRef="#br0" timeOffset="516">26 466 0,'26'0'31,"0"0"-31,0 0 16,0-25-16,0 25 15,0-26-15,-1 26 16,1-26-16,0 26 15,-26-26 1,0 0 0,0 0-16,-26 0 31,26 0-31,0 0 16,-26 26-1,26-26-15,0 52 47,0 0-31,26 0-16,-26 0 15,0 0-15,26 0 0,-26 0 16,26 0-16,-26 0 0,0-1 16,26 1-16,-26 0 15,0 0-15,0 0 0,26-26 16,-26 26-16,0 0 15,0 0-15</inkml:trace>
  <inkml:trace contextRef="#ctx0" brushRef="#br0" timeOffset="847">518 130 0,'0'25'62,"26"1"-46,-26 0-16,0 0 15,0 0-15,0 26 0,0-26 16,0 26-16,26-26 16,-26 25-16,0-25 0,0 0 15,0 26-15,0-26 16,0 0-16,0 0 0,0 0 16,0 0-16,-26-26 0,26 26 15</inkml:trace>
  <inkml:trace contextRef="#ctx0" brushRef="#br0" timeOffset="1513">726 363 0,'0'-26'16,"-26"26"-16,0 0 15,26 26 32,26-26-47,-26 26 16,26 0-16,-26 0 16,26-1-16,-26 1 15,0 0-15,0 0 0,26-26 16,-26 26-16,0 0 0,26 0 15,-1-26 32,-25-26-47,26 0 16,-26 0-16,0 0 0,26 0 16,-26 0-16,26 1 15,-26-1-15,0 0 31,26 26-15,-26 26-16,0 0 31,26-26-31,-26 25 0,26-25 16,-26 26-16,0 0 0,26-26 16,-26 26-16,26-26 15,0 0 1,0 0-1,-26-26 1,26 0-16,-26 0 16,0 1-16,0-1 15,-26 0-15,0 0 32,0 0-32,0 26 15,52 0 16</inkml:trace>
  <inkml:trace contextRef="#ctx0" brushRef="#br0" timeOffset="2016">1477 181 0,'-25'0'0,"-1"0"16,0 0 0,0 0-16,0 0 31,52 0 16,0 0-32,0 0-15,0-26 16,25 26-16,-25 0 16,26 0-16,-26 0 15,0 0-15,26-25 0,-26 25 16,0 0-16,0 0 16,-52 0 30</inkml:trace>
  <inkml:trace contextRef="#ctx0" brushRef="#br0" timeOffset="2408">1555 26 0,'-26'0'16,"26"-26"-16,-26 26 16,52 0 31,0 0-47,0 0 15,0 0 1,0 0-16,26 26 0,-26-26 15,0 26-15,0-26 0,-1 0 16,1 26-16,0 0 16,0-26-1,-26 26 1,-26-26 0,0 0-16,26 25 15,-26-25-15,1 26 16,-1-26-16,0 26 0,0-26 15,0 26-15,0 0 0,0 0 16,0 0-16,26 0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09T06:16:59.77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1166 0 0,'0'-26'16,"0"52"109,-26-26-125,26 26 15,-26-26-15,0 26 16,1 0 0,-1-26-16,26 26 15,-26-26-15,26 25 0,-26-25 16,26 26-16,-26-26 16,0 26-16,0 0 15,0-26 1,26 26-16,-26 0 15,0 0-15,0 0 16,26 0 0,-26-26-16,26 26 15,-25-26-15,25 26 16,0 0-16,-26-26 16,26 25-1,-26-25-15,0 26 16,0 0-1,26 0 1,-26-26-16,26 26 31,-26-26-31,26-26 94,0 0-47,26 0-16,-26 0 0,26 26-15,-26-25-16,0-1 31,26 0-31,-26 0 16,0 0 0,26 0-16,-26 0 15,0 0 1,0 0-1,0 0 17,0 0-17,-26 26 126,0 26-110,26 0-15,-26-26-1,26 26 1,-26-26-16,26 26 16,-26-26-16,26 26 15,0 0 1,-26-26-16,26 26 16,-26 0-16,26 0 15,-26-26 1,0 26-16,1-1 15,-1-25 1,26 26-16,-26-26 0,26 26 16,-26-26-16,26 26 0,-26 0 15,26 0 1,-26 0-16,0 0 16,26 0-1,-26-26-15,26 26 0,-26-26 16,26 26-16,-26 0 0,0-1 15,0 1 1,1 0 0,25 0-16,-26-26 15,26 26-15,-26 0 16,0 0 0,26 0-1,-26 0 1,26 0-1,-26-26 1,26 26 0,26-52 124,0 26-124,0 0 0,0 0-1,-26-26 1,26 26-16,-1 0 15,-25-26-15,26 26 16,0-26 0,0 26-16,-26-26 15,26 26-15,0-26 16,0 0 0,0 26 15,-26-26-31,26 26 15,-26-26-15,26 26 16,0-26 0,0 26 15,-26-25-31,25 25 31,-25-26-31,0 0 31,26 26-15,0 0 15,-26 26 79,0 0-79,26-1 0,-26 1 16,0 0-31,0 0 31,26-26 46,-26-26-61,26 26-17,-26-26 1,26 26-1,-26-26-15,26 26 16,-26-25 0,26 25-16,-26-26 0,26 26 15,-26-26-15,0 0 0,26 26 16,-26-26-16,26 0 16,-26 0-16,25 0 15,-25 0-15,26 26 16,-26-26-16,26 0 15,-26 0-15,26 26 16,-26-25 0,0-1-1,26 26-15,-26-26 16,26 0 0,0 0-1,0 0 1,0 0 15,-26 0-15,26 26-1,-26-26-15,26 26 32,-26-26-32,26 26 15,-26-26 1,25 26 15,-25-26-15,26 26 15,-26-25 0,26 25-15,0 0 15,-26-26 16,26 26 62,-26-26-109,26 26 32,-26-26 14,26 26-30,0 0 78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09T06:12:19.48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231 1841 0,'26'0'16,"-26"-26"15,0 0 0,-26 26-31,26 26 110,0 0-95,0 0-15,0 0 16,0 0-16,0 0 16,0 25-16,0-25 15,0 0-15,0 26 0,0-26 16,0 26-16,0-26 16,0 26-16,0-26 0,0 25 15,0 1-15,0 0 0,0-26 16,0 26-16,0 0 15,0-1-15,0 1 0,0-26 16,0 26-16,26 0 16,-26-26-16,0 26 0,0-1 15,0-25-15,0 26 16,0-26-16,0 0 0,0 26 16,0-26-16,-26 0 0,26 0 15,0 25-15,0-25 0,-26 0 16,26 0-16,0 0 15,0 0-15,0 0 16,0 0-16,0 0 16,0 0-1,0 0 1,26-26 0,-26 26 15,26-26 31,0 0-30,-1 0-17,1 0-15,0 0 16,26 0-16,-26 0 0,26 0 15,0 0-15,0 0 16,-1 26-16,1-26 0,26 0 16,0 0-16,-26 0 0,51 0 15,-25 0-15,0 0 16,25 0-16,-25 0 0,26 0 16,0-26-16,-27 26 15,27 0-15,0 0 0,-27-26 16,27 26-16,0 0 0,-1 0 15,1 0-15,0 0 16,-1-26-16,1 26 0,0 0 16,-26 0-16,25 0 15,-25 0-15,26 0 0,-27 0 16,-25-26-16,26 26 0,-26 0 16,26 0-16,-27 0 15,27 0-15,-26 0 0,26 0 16,-26 0-16,25-26 15,1 26-15,-26 0 0,0 0 16,0 0-16,-1 0 0,1 0 16,-26 0-16,26 0 15,-26 0-15,0 0 0,0 0 16,0 0 0,0 0-1,0 0 16,-26-26-31,0 0 47,25 26-47,-25-26 32,0 0-17,0 0 1,26 0-1,-26 0-15,0 1 0,0-1 16,0 0-16,-26 0 16,26-26-16,0 0 0,-25 0 15,25 0-15,-26 1 16,26-27-16,0 26 0,-26-26 16,26 26-16,-26-25 0,26 25 15,-26-26-15,26 26 16,-26-25-16,26 25 0,-26-26 15,26 26-15,0-26 0,0 26 16,0 1-16,0-1 16,0 0-16,0 26 0,0 0 15,0 0-15,0 0 16,0 0-16,0 0 16,-26 26-16,26-25 0,0-1 15,-26 26 1,26-26-16,0 0 15,0 0 17,0 0-17,-26 26 1,0 0 46,0 0-30,1-26-17,-1 26-15,0 0 16,0 0-16,-26 0 0,26 0 16,-26 0-16,0 0 15,1 0-15,-1 0 0,0 0 16,-26 0-16,26 0 15,-25 26-15,-1-26 0,0 0 16,0 0-16,-25 0 0,25 0 16,0 0-16,0 0 15,1 0-15,-1 0 0,-26 0 16,26 0-16,1 0 0,-1 0 16,0 26-16,0-26 15,1 0-15,25 0 0,-26 0 16,26 0-16,-26 0 15,27 0-15,-1 0 0,-26 0 16,26 26-16,0-26 16,-25 0-16,25 0 0,-26 0 15,26 0-15,-26 0 0,27 0 16,-27 26-16,26-26 16,0 0-16,-26 0 0,27 0 15,-1 0-15,0 26 0,0-26 16,0 0-16,0 0 15,0 26-15,27-26 0,-27 0 16,0 0-16,0 0 16,26 25-16,-26-25 0,26 0 15,0 0-15,1 0 0,-1 0 16,0 0-16,0 0 16,0 0-16,0 0 15,0 26 1,0-26 15,0 26-31,0-26 16,0 0-1,26 26 1,0 0 15,0 0-15,0 0-16,0 0 15,0 0-15,0 0 16,0 0-16,0 0 16,0-1-16,0 1 15,0 0-15,0 0 16,0 0-16,0 0 0,0 0 16,0 0-16,0 0 15,26 0-15,-26 0 0,0 0 16,0 0-16,26-26 15</inkml:trace>
  <inkml:trace contextRef="#ctx0" brushRef="#br0" timeOffset="684">1267 2437 0,'0'-26'15,"0"0"1,-25 0 0,-1 0-1,0 26 1,26-26-16,-26 26 0,0 0 15,0 0-15,0 26 0,0 0 16,-26 0-16,26 0 16,-25 0-16,-1 26 0,26 0 15,0-26-15,0 25 16,0 1-16,26-26 0,0 26 16,0-26-16,0 26 0,26-26 15,0 0-15,0 0 16,0-1-16,0 1 0,25-26 15,1 0-15,0 26 16,-26-26-16,26 0 0,-26 0 16,26 0-16,-26-26 0,-1 26 15,1-26 1</inkml:trace>
  <inkml:trace contextRef="#ctx0" brushRef="#br0" timeOffset="1333">1630 2463 0,'-26'0'16,"26"26"15,0 0-15,0 0-1,0 0-15,0 0 0,26-1 16,-26 1-16,0 26 16,0-26-16,0 0 0,0 0 15,0 0-15,0 0 0,0 0 16,0 0-16,0 0 15,0-52 1,0 0 0,0 0-1,-26-26-15,26 26 0,0-26 16,0 0-16,-26 1 16,26-1-16,0-26 0,0 26 15,0 0-15,26 26 16,-26-25-16,26 25 0,0 0 15,0 26-15,0 0 0,0 0 16,0 26-16,0-26 16,0 26-16,0-1 0,0 1 15,-1-26-15,1 26 0,-26 0 16,26 0 0,-26 0-16,0 0 15,-26 0-15,0 0 16,1-26-16,25 26 15,-26-26-15,0 26 0,0-26 16,0 0-16,0 26 16,0-26-16,0 0 0,0 0 15</inkml:trace>
  <inkml:trace contextRef="#ctx0" brushRef="#br0" timeOffset="2010">2226 2333 0,'-25'0'0,"25"-26"0,-26 26 31,26-25-31,0 50 47,0 1-31,0 0-16,0 26 15,0-26-15,26 0 16,-26 0-16,0 26 0,25-26 16,-25 25-16,26-25 15,-26 0-15,26 26 0,0-26 16,0 0-16,-26 0 0,26 0 16,0-26-16,0 26 15,0 0-15,0-26 0,0 26 16,0-26-1,-1 0-15,1 0 16,0-26-16,0 26 0,-26-26 16,26 26-16,0-26 15,-26 0-15,26 0 0,0-26 16,-26 26-16,0-26 16,26 1-16,-26 25 0,0-26 15,0 0-15,0 0 0,0 26 16,0 0-16,0 0 15,0 0-15,0 1 0,0-1 32,-26 26-17</inkml:trace>
  <inkml:trace contextRef="#ctx0" brushRef="#br0" timeOffset="3427">3367 1737 0,'-26'0'0,"26"26"63,0 0-47,0 0-16,0 0 0,0 0 15,0 0-15,0 26 0,26-27 16,-26 27-16,0-26 15,0 26-15,0-26 0,0 0 16,0 0-16,26 0 16,-26 0-16,0 0 15</inkml:trace>
  <inkml:trace contextRef="#ctx0" brushRef="#br0" timeOffset="3739">3159 1996 0,'26'0'47,"0"0"-16,0-26-31,0 26 0,0 0 16,0 0-16,0-25 0,0 25 15,0 0-15,0 0 16,0 0-16,0 0 0,-1 0 16,-25-26-16,26 26 15</inkml:trace>
  <inkml:trace contextRef="#ctx0" brushRef="#br0" timeOffset="4062">3496 1815 0,'-25'0'0,"-1"0"31,0 26-15,0 0 0,0-26-16,26 26 15,-26 0-15,0-26 0,0 26 16,0-1-16,0 1 15,0 0-15,0 0 16</inkml:trace>
  <inkml:trace contextRef="#ctx0" brushRef="#br0" timeOffset="4314">3211 1919 0,'0'-26'16,"26"26"0,0 26 15,0 0-15,0-1-16,-26 1 15,26-26-15,0 26 16,0 0-16,0 0 0,0-26 15,0 26-15,-1 0 16,1-26-16,0 26 0,0 0 16,0-26-16,0 26 15</inkml:trace>
  <inkml:trace contextRef="#ctx0" brushRef="#br0" timeOffset="8463">8965 1634 0,'0'-26'0,"0"52"94,0-1-78,-26 1-16,26 0 15,0 0-15,0 26 0,0-26 16,0 26-16,0 0 16,0 25-16,0-25 0,0 0 15,0 0-15,0 26 0,0-26 16,0-1-16,0 1 15,0 0-15,0 26 0,0-26 16,0-1-16,0 1 16,-26 0-16,26 0 0,0 0 15,0-26-15,0 26 16,0-1-16,-26-25 0,26 26 16,0-26-16,0 0 0,0 0 15,0 0 1,0 0-16,0 0 15,0 0 1,26-26 0,-26 25 77,26-25-30,-26 26-63,0 0 31,0 0 0,0 0-15,0 0 0,26 0-1,-26 0 1,0 0 15,26-26 47,0 0-15,0 0-48,0 0 1,0 0 0,0 0-16,0 0 0,25 0 15,1 0-15,0 0 0,0 0 16,26 0-16,-1 0 16,1 0-16,26 0 0,26 0 15,-27-26-15,27 26 0,-1 0 16,1 0-16,25 0 15,-25 0-15,0 0 16,-27 0-16,27 0 0,0 0 16,-27 0-16,1 0 0,0 0 15,-1 0-15,1 0 16,-26 0-16,-1 0 0,-25 0 16,26 0-16,-26 0 0,0 0 15,-26 0-15,25 0 16,-25 0-16,26 0 0,-26 0 15,0 0-15,0 0 0,26 0 16,-26 0-16,0 0 16,0 0-16,-1 0 15,1 0 1,0 0 62,-26-26-31,26 26-47,-26-26 47,0 0-32,26 0 1,-26 0 0,0 0-16,0 0 15,26 1-15,-26-27 16,0 26-16,0-26 0,0 26 16,0-26-16,0 0 15,-26 1-15,26-1 0,0 0 16,0 0-16,0 0 15,0 0-15,26 1 0,-26-1 16,0 0-16,0 0 0,0 0 16,0-26-16,0 27 15,0-1-15,-26 0 0,26-26 16,0 26-16,-26 0 16,26 1-16,0-1 0,0 26 15,-26-26-15,26 26 0,0 0 16,0 0-16,0 0 15,0 0-15,0 1 16,0-1-16,0 0 16,0 0-1,0 0-15,0 0 16,-26 0 0,26 0-16,0 0 15,0 0 1,0 0-1,-26 26 64,1 0-48,-1 0-31,0 0 15,0 0-15,0 0 0,-26 0 16,0 0-16,-26 0 16,27 0-16,-53 0 0,26 0 15,-26 0-15,1 0 16,-1 0-16,0 0 0,1 0 16,-1 0-16,0 0 0,27 0 15,-27 0-15,26 0 16,26 0-16,-25 0 0,25 0 15,-26 0-15,26 0 16,26 0-16,-26 0 0,1 0 16,-1 0-16,0 0 0,0 0 15,0 0-15,0 0 16,1 0-16,-1 0 0,-26 0 16,26 0-16,26 0 15,-26 0-15,1 0 0,25 0 16,0 0-16,-26 0 0,26 0 15,0 0-15,-26 0 16,26 26-16,0-26 0,0 0 16,1 0-16,-1 0 15,0 26-15,0-26 0,0 0 16,0 0-16,0 0 16,0 0-1,0 26 16,0-26-15,0 0-16,0 0 16,26 26-1,-25-26-15,25 26 16,-26-26 0,26 26-1,0 0 1,0 0-1,0 0-15,26-26 16,-26 26-16,0-1 16,0 1-16,0 0 15,0 0 1,-26 0 0,26 0-1,-26-26-15,26 26 16,0 0-1,-26-26-15,26 26 16,0 0 0,0 0-16,0 0 15,-26-26 1,26 25-16,0 1 16,0 0-16,-26-26 15</inkml:trace>
  <inkml:trace contextRef="#ctx0" brushRef="#br0" timeOffset="9153">9432 2230 0,'0'-26'0,"0"0"31,0 52 1,0 0-32,0 0 15,0 0-15,0-1 0,0 27 16,0 0-16,0 0 16,26-26-16,-26 26 0,0 0 15,0-1-15,0-25 0,0 26 16,26-26-16,-26 0 15,0 0-15,0 0 0,0 0 16,-26 0-16,0-26 16</inkml:trace>
  <inkml:trace contextRef="#ctx0" brushRef="#br0" timeOffset="9668">9458 2437 0,'0'-52'0,"0"26"16,0 0-16,0-25 0,0 25 15,0 0-15,0-26 16,0 26-16,0 0 0,26 26 16,-1-26-16,1 26 0,0-26 15,0 26-15,0 0 16,26 0-16,-26 0 0,0 0 15,26 0-15,-26 26 16,0-26-16,-1 26 0,1 0 16,0 0-16,-26 0 0,0 26 15,0-26-15,-26-1 16,0 27-16,1-26 0,-1 0 16,0 0-16,0 0 15,-26 0-15,26 0 0,0-26 16,0 0-16,0 26 0,0-26 15,0 0 1,26-26 0,26 26-1,0 0 1,-26 26-16,26-26 0,0 26 16,0 0-1,0-1-15,0 1 0,0 0 16,0 0-16,0 0 15,0 0-15,-1 0 0,1 0 16,0 0-16,0-26 0,-26 26 16,26-26-16</inkml:trace>
  <inkml:trace contextRef="#ctx0" brushRef="#br0" timeOffset="10299">10183 2411 0,'0'-26'0,"0"52"46,0 0-46,0 0 16,0 0-16,0 0 16,0 0-16,0 0 0,0 0 15,0 25-15,0-25 0,0 0 16,0 0-16,0 0 16,0 0-16,0 0 15,0-52 32,0 0-31,0 0-16,0 0 0,0-26 15,0 26-15,0-25 16,26-1-16,-26 0 0,26-26 16,-26 26-16,26 26 0,0-25 15,0 25-15,0 0 16,-26 0-16,26 0 0,0 26 15,0 0 1,-26 26 0,26-26-16,-26 26 0,25 0 15,1 0-15,-26 0 16,26-1-16,-26 27 0,0-26 16,26 26-16,-26 0 15,26-26-15,-26 26 0,26-1 16,-26-25-16,0 0 0,0 0 15,26 0-15,-26 0 16,0 0-16,0 0 16,0 0-1,-26-26-15</inkml:trace>
  <inkml:trace contextRef="#ctx0" brushRef="#br0" timeOffset="10558">10209 2618 0,'0'-25'15,"26"25"17,0-26-17,0 26-15,0 0 0,0 0 16,0 0-16,0 0 15,0 0-15,25-26 16,-25 26-16,0 0 0,0 0 16,0 0-16</inkml:trace>
  <inkml:trace contextRef="#ctx0" brushRef="#br0" timeOffset="10929">10857 2333 0,'0'-26'15,"0"1"-15,0-1 32,26 26-32,-26 26 15,0-1 1,0 1 0,0 0-16,0 0 0,0 26 15,0-26-15,26 0 16,-26 26-16,0-26 0,0 25 15,0-25-15,0 26 16,0-26-16,0 0 0,0 0 16,0 0-16,0 0 15</inkml:trace>
  <inkml:trace contextRef="#ctx0" brushRef="#br0" timeOffset="11211">10909 2256 0,'0'-26'16,"-26"26"-16,26 26 31,26-26-31,-26 26 16,26-26-16,0 25 15,0 1-15,0 0 0,0 26 16,0-26-16,25 0 0,-25 26 16,0-26-16,0 26 15,0-27-15,0 1 0,0 0 16,-26 0-16,0 0 16,0 0-16</inkml:trace>
  <inkml:trace contextRef="#ctx0" brushRef="#br0" timeOffset="11522">11402 2230 0,'0'-26'0,"0"0"31,0 52 0,0 0-15,-26 0-16,26 0 15,-26 25-15,26-25 0,-26 0 16,26 26-16,-26-26 16,26 26-16,-26-26 0,0 0 15,26 0-15,-26-1 16,26 1-16,-26 0 0,26 0 15,-26-26-15</inkml:trace>
  <inkml:trace contextRef="#ctx0" brushRef="#br0" timeOffset="11908">11427 2256 0,'0'-26'16,"0"0"-1,26 26 17,0 0-17,0 0-15,-26 26 0,26-26 16,-26 26-16,26 0 15,-26-1-15,26 1 0,-26 26 16,0-26-16,0 26 0,26-26 16,-26 0-16,0 26 15,0-26-15,0-1 0,0 1 16,0 0-16,0 26 0,0-26 16,0 0-1,0 0-15,0 0 16,0 0-1,-26-26 17</inkml:trace>
  <inkml:trace contextRef="#ctx0" brushRef="#br0" timeOffset="22528">9198 1530 0,'0'-26'16,"0"52"78,-25-26-94,-1 0 15,26 26 1,-26-26 0,0 26-1,0-26-15,26 26 16,-26-26-1,0 26-15,0-26 16,26 25 0,-26-25-16,26 26 0,-26-26 15,26 26-15,-26 0 0,0-26 16,26 26 0,0 0-16,-25-26 15,25 26 1,0 0-1,-26-26 17</inkml:trace>
  <inkml:trace contextRef="#ctx0" brushRef="#br0" timeOffset="23560">9043 1893 0,'0'-26'16,"0"0"-1,26 26-15,-26-26 16,0 0-16,26 0 16,-26 0-16,0 0 15,26 0 1,-26 0 0,0 52-1,0 0 1,0 0-1,0 0-15,-26 0 16,26 0 0</inkml:trace>
  <inkml:trace contextRef="#ctx0" brushRef="#br0" timeOffset="24098">9147 1841 0,'0'26'0,"0"0"16,-26-26 0,26 26-16,0 0 15,-26-26-15,26 25 16,0 1 0,0 0-16,-26-26 15,26 26-15,0 0 16,-26 0-16,26 0 15,0 0 1,0 0 15,0-52 47,0 0-62,0 0 15,-26 26-15,26-26 0</inkml:trace>
  <inkml:trace contextRef="#ctx0" brushRef="#br0" timeOffset="24473">9095 1737 0,'0'26'47,"-26"-26"-47,26 26 16,-26 0-1,26 0-15,0 0 0,-26 0 16,26 26-16,-26-27 0,26 1 16,0 0-16,-26 0 15,26 0-15</inkml:trace>
  <inkml:trace contextRef="#ctx0" brushRef="#br0" timeOffset="25133">9043 1737 0,'0'26'15,"0"0"1,-26 0-16,26 0 15,0 0-15,-26 0 0,26 0 16,0 0-16,0-1 16,0 1-16,0 0 0,0 0 15,26-52 17,-26 0-17,0 0 1,26 1-16,-26-1 0,0 0 15,26 0-15,-26 0 0,0-26 16,0 26-16,0 0 16,0 0-16,0 0 0,0 0 15,-26 26 1,0 26 0,26 0-1,0 0-15,-26-26 16,26 26-16,0 0 0,-26 0 15,26 0 1,26-52 31,-26 0-47,26 26 0,0-26 16,-26 0-16,26 0 15,0 0-15,-26 0 0,26 1 16,-26-1-16,-26 26 31,0 0-31,26 26 16,-26-26-16,0 25 0,0-25 15,26 26-15,-26-26 16,0 26-16,26 0 0,-26-26 16,26 26-1,0 0 1</inkml:trace>
  <inkml:trace contextRef="#ctx0" brushRef="#br0" timeOffset="51982">4326 2256 0,'0'26'94,"26"-26"-79,0 0 110,0 0-94,-1 0-31,1 0 16,0 0 0,0 0-16,0 0 0,0 0 15,0 0 1,0 0-16,0 0 0,0 0 16,0 0-16,0 0 0,0 0 15,25 0-15,-25 0 16,0-26-16,0 26 0,0 0 15,0 0-15,0 0 16,26 0-16,-26 0 0,0 0 16,-1 0-16,1 0 0,0 0 15,26 0-15,-26 0 16,0 0-16,0 0 0,0 0 16,0-26-16,0 26 15,25 0-15,-25 0 0,0 0 16,0 0-16,0 0 0,0 0 15,26 0-15,-26 0 16,0 0-16,0 0 0,0 0 16,-1 0-16,1 0 15,26 0-15,-26 0 0,0 0 16,0 0-16,26 0 0,-26 0 16,0 0-16,0 0 15,25 0-15,-25 0 0,0 0 16,0 0-16,26 0 15,-26 0-15,0 0 0,0 0 16,0 0-16,26 0 16,-27 0-16,1 0 15,26 0-15,0 26 0,-26-26 16,26 0-16,0 0 16,-1 0-16,1 0 0,0 0 15,0 0-15,-26 0 0,26 0 16,0 0-16,-1 0 15,-25 0-15,26 0 0,-26 0 16,26 0-16,-26 0 0,26 0 16,-26 0-16,0 0 15,25 0-15,-25 0 0,0 0 16,26 0-16,-26 0 16,26 0-16,-26 0 0,26 0 15,-27 0-15,27 0 0,-26 0 16,0 0-16,26 0 15,-26 0-15,0 0 0,0 0 16,0 0-16,0 0 16,25 0-16,-25 0 0,0 0 15,0 0-15,0 0 0,0 0 16,26 0-16,-26 0 16,0 0-16,25 0 0,-25 0 15,26 0-15,-26 0 16,0 0-16,0 0 0,0 0 15,26 0-15,-26 0 0,0 0 16,0 0 0,-1 0-16,1 0 15,0 0 1,0 0-16,0 0 16,0 0-16,0 0 15,0 0 1,0 0-16,0 0 31,0 0 16</inkml:trace>
  <inkml:trace contextRef="#ctx0" brushRef="#br0" timeOffset="52565">8551 2022 0,'25'0'47,"1"0"-16,-26 26-15,26-26-16,0 26 15,0-26-15,0 26 0,0-26 16,0 26-16,0 0 16,0-26-16,0 26 0,0 0 15,-1-26-15,1 26 0,0-26 16,-26 26-1,26-26-15,-26 26 16,0-1 47,-26-25-63,0 26 15,26 0-15,-26-26 16,1 26-16,-27 0 0,26-26 15,0 26-15,0 0 0,0 0 16,0-26-16,0 26 16,0 0-16,0-26 15,26 26-15,-26-26 16,26 26-16</inkml:trace>
  <inkml:trace contextRef="#ctx0" brushRef="#br0" timeOffset="54685">12568 2048 0,'26'0'93,"0"0"-77,0 0 0,0 0-1,-1 0-15,1 0 0,0 0 16,0 0-16,26 0 16,-26 0-16,26 0 0,-26 0 15,26 26-15,-1-26 16,1 0-16,-26 0 0,26 0 15,0 0-15,0 0 0,-26 26 16,25-26-16,1 0 16,0 0-16,-26 0 0,26 0 15,0 0-15,0 0 16,-27 0-16,27 0 0,0 0 16,-26 26-16,26-26 0,0 0 15,-26 0-15,25 0 16,1 0-16,-26 0 0,26 0 15,0 0-15,-26 0 0,26 0 16,-1 0-16,-25 0 16,26 0-16,-26 0 0,26 0 15,-26 0-15,0 0 16,0 0-16,0 0 0,25 0 16,-25 0-16,0 0 15,0 0-15,26 0 0,-26 0 16,26 0-16,-26 0 0,26 0 15,-1 26-15,1-26 16,-26 0-16,26 0 0,0 0 16,-26 0-16,26 0 15,-1 0-15,-25 0 0,26 26 16,-26-26-16,0 0 0,26 0 16,-26 0-16,26 0 15,-26 0-15,25 0 0,-25 0 16,26 0-16,-26 26 0,26-26 15,-26 0-15,26 0 16,-26 0-16,25 0 0,-25 0 16,0 0-16,0 0 15,0 0-15,0 0 0,26 26 16,-26-26-16,0 0 0,0 0 16,0 0-16,-1 0 15,1 0-15,26 0 0,-26 0 16,0 0-16,26 0 15,-26 26-15,26-26 0,-26 0 16,-1 0-16,1 0 0,0 0 16,26 0-16,-26 0 15,0 0-15,0 0 0,0 26 16,0-26-16,0 0 16,0 0-16,25 0 0,-25 0 15,0 0-15,0 0 0,0 0 16,0 0-16,0 0 15,0 0-15,0 0 0,0 0 16,25 0-16,-25 0 16,0 0-16,0 0 0,0 0 15,0 0-15,0 0 0,26 0 16,-26 0-16,0 0 16,0 0-16,0 0 0,-1 0 15,1 0 1,0 0-16,0 0 15,0 0-15,0 0 16,0 0 0,0 0-16,0 0 15,0 0-15,0 0 16,0 0 0,-1 0-16</inkml:trace>
  <inkml:trace contextRef="#ctx0" brushRef="#br0" timeOffset="55315">17622 2100 0,'0'-26'16,"0"0"31,26 26-16,-26 26-15,26-26-16,0 26 15,0 0 1,0-26-16,-26 26 15,25-26-15,1 26 0,0 0 16,0-26-16,-26 26 16,26-26-16,-26 26 15,26-26-15,-26 26 16,26-26 0,-26 25-16,0 1 15,0 0 1,0 0-1,-26-26-15,0 26 16,26 0 0,-26-26-16,26 26 15,-26-26-15,0 26 0,0-26 16,26 26 0,-25-26-16,-1 26 15,0-26-15,0 0 16,26 26-1,0-52 48</inkml:trace>
  <inkml:trace contextRef="#ctx0" brushRef="#br0" timeOffset="57169">17674 2878 0,'-26'-26'94,"0"26"-79,0 0 1,0 0-16,0-26 16,0 26-16,0 0 0,0 0 15,1 0-15,-1 0 0,0 0 16,-26-26-16,26 26 16,0 0-16,-26 0 0,26 0 15,0 0-15,0 0 16,-25 0-16,25 0 0,0 0 15,-26 0-15,26 0 0,-26 0 16,26 0-16,-26 0 16,1 0-16,25 0 0,-26 0 15,0 0-15,0-26 16,26 26-16,-26 0 0,1 0 16,25 0-16,-26 0 0,26 0 15,0 0-15,0 0 16,0 0-16,0 0 0,0 0 15,0 0-15,0 0 16,1 0-16,-27 0 0,26 0 16,-26 0-16,26 0 0,-26 0 15,26 0-15,-26-26 16,26 26-16,-25 0 0,25 0 16,0 0-16,-26 0 15,26 0-15,0 0 0,0 0 16,-26 0-16,26 0 0,1 0 15,-27 0-15,0 0 16,26 0-16,-26 0 0,0-26 16,0 26-16,1 0 15,-1 0-15,0 0 0,0 0 16,0 0-16,0 0 16,27 0-16,-27 0 0,26 0 15,-26 0-15,26 0 0,-26 0 16,26 0-16,0 0 0,0 0 15,0 0-15,-25 0 16,25 0-16,0 0 0,0 0 16,0 0-1,0 0-15,0 0 0,0 0 16,0 0-16,0 0 16,0 0-16,-25 0 0,25 0 15,0 0-15,0 0 0,0 0 16,0 0-16,-26 0 15,26 0-15,0 0 0,-25 0 16,25 0-16,0 0 0,-26 0 16,26 0-16,0 0 15,0 0-15,0 0 0,0 0 16,0 0 0,0 0-16,1 0 0,-1 0 15,0-26-15,0 26 16,0 0-16,0 0 15,0 0-15,0 0 16,0 0-16,0 0 16,0 0-1,0 0-15,0 0 16,1 0 0,-1 0-16,0 0 15,0 0 1,0-26-16,0 26 0,0 0 15,0 0-15,0 0 16,0 0-16,0 0 16,0 0-1,1 0 17,-1 0-1,0 0 16,0 0 0,0 0-16,0 0 0,26 26-31,-26-26 16,0 0-1,0 0 79,26-26-63</inkml:trace>
  <inkml:trace contextRef="#ctx0" brushRef="#br0" timeOffset="57811">13086 2463 0,'-26'0'47,"0"0"-32,26 26-15,-26-26 16,1 26 0,-1 0-16,0-26 15,0 26-15,0-26 16,0 26-16,0-26 16,0 0-16,26 25 0,-26-25 15,0 0-15,0 0 16,26 26-1,-26-26-15,26 26 32,0 0-1,0 0-15,26-26-1,-26 26 1,26-26-16,-26 26 15,26-26-15,-26 26 16,26 0-16,-26 0 16,26-26-16,0 26 15,-26 0 1,26-26 0,0 0 15,0 0 0,-26 25 0,-26-25-15</inkml:trace>
  <inkml:trace contextRef="#ctx0" brushRef="#br0" timeOffset="59530">8810 2852 0,'0'26'31,"-26"-26"16,0 0-32,0 0 1,0 0-16,0 0 16,0 0-16,0 0 15,-26 26-15,1-26 0,-1 0 16,0 0-16,0 0 0,0 0 16,0 25-16,1-25 15,-27 0-15,26 0 0,0 0 16,0 0-16,0 0 15,1 0-15,-1 0 0,0 0 16,0 26-16,26-26 0,-26 0 16,1 0-16,-1 26 15,0-26-15,0 0 0,0 0 16,0 0-16,1 0 16,-1 26-16,-26-26 0,26 0 15,-26 0-15,26 0 0,-25 0 16,-1 0-16,26 0 15,-26 0-15,1 0 0,25 0 16,-26 0-16,0 26 16,26-26-16,1 0 0,-1 0 15,0 0-15,26 0 0,-26 0 16,26 0-16,-26 0 16,27 0-16,-27 0 0,26 0 15,0 0-15,-26 0 0,26 0 16,0 0-16,-26 0 15,0 0-15,1 26 0,25-26 16,-26 0-16,0 0 16,0 0-16,0 0 0,1 0 15,25 26-15,-26-26 0,0 0 16,26 0-16,-26 0 16,26 0-16,0 0 0,0 0 15,1 0-15,-1 0 16,-26 0-16,26 0 0,0 0 15,0 0-15,0 0 0,0 0 16,-26 0-16,26 0 16,1 0-16,-1 0 0,0 0 15,0 0-15,0 0 16,0 0-16,0 0 0,0 0 16,0 0-16,0 0 0,0 0 15,0 0 1,0 0-16,1 0 15,-1 0 1,0 0 0,0 0-16,0 0 15,52 0 79</inkml:trace>
  <inkml:trace contextRef="#ctx0" brushRef="#br0" timeOffset="60149">4766 2852 0,'26'0'0,"0"0"31,-26 26-15,-26-26 0,26 26-1,-26-26-15,1 25 16,-1 1 0,0-26-16,0 26 0,0-26 15,0 26-15,0-26 0,0 26 16,0-26-16,0 26 15,0-26-15,0 26 0,0-26 16,26 26 0,-25-26-16,25 26 47,25-26-16,1 26-16,0-26-15,0 26 16,26-26-16,-26 0 16,0 26-16,0-26 0,0 25 15,0-25-15,-26 26 16,26-26-16,0 26 16,-26 0-16,25-26 15,-25 26 1,26-26 15</inkml:trace>
  <inkml:trace contextRef="#ctx0" brushRef="#br0" timeOffset="63658">3004 78 0,'0'26'125,"0"0"-94,0 0-15,0 0 15,0 0-31,0 0 31,0 0 1,0 0-17,26-26 32,-26 26-31,26-26-1,0 0 17,0 0-32,0-26 15,-1 26-15,1 0 16,0 0-1,0 0-15,0 0 16,0 0-16,0 0 16,0 0-1,0 0 1,0 0 31,-26-26-16,0 0 16,0 0-16,26 26-31,-26-26 16,0 0-1,0 0 1,0 0 0,0 0-16,0 1 15,0-1 1,-26 26 93,26-26-93,-26 26 0,0 0-1,0 0 1,0 0-1,0 0-15,0 26 16,0-26-16,0 0 16,0 0-1,1 0-15,-1 0 16,0 0 0,26 26-1,-26-26 1,0 0 46,0 0-30,26 25-17,26-25 48</inkml:trace>
  <inkml:trace contextRef="#ctx0" brushRef="#br0" timeOffset="65830">3082 467 0,'26'0'63,"-26"26"-17,0 0-30,0 0 0,0 0-1,0 0 1,0 0 0,0 0-1,-26-26-15,26 26 0,0-1 31,26-25-15,0 0 31,-1 0-31,-25-25-1,26 25-15,0 0 16,0 0-16,0 0 15,0 0-15,0 0 16,0 0-16,0 0 16,0 0-16,0 0 0,0-26 15,0 26-15,-1 0 16,1 0-16,0 0 16,0 0-1,0 0 1,0 0-1,0 0 1,0 0 0,-26-26 171,0 0-171,0 0-16,0 0 15,0 0 1,0 0 0,26 0-1,-26 0 1,0 0 31,-26 26 47,0 0-63,0 0-16,0 0-15,0 0 16,26 26-16,-26-26 0,0 0 16,0 0-1,1 0-15,-1 0 16,0 0 0,0 0-1,26-26 1,-26 26-16,0 0 15,0 0 17,0 0-17,0 0 1,26 26 0,-26-26-1,0 0 110,26 26-109,0 0 31,-26-26 109</inkml:trace>
  <inkml:trace contextRef="#ctx0" brushRef="#br0" timeOffset="67535">3030 934 0,'26'0'16,"-26"-26"-1,0 52 48,0 0-47,0 0-1,0 0 1,0-1-16,0 1 15,0 0 1,26-26-16,-26 26 16,0 0-1,0 0 17,26-26 61,0 0-77,-1 0 0,1 0-1,0 0-15,0 0 0,-26-26 16,26 26-16,0 0 15,0 0-15,0 0 0,26 0 16,-26-26-16,0 26 16,25 0-16,-25 0 0,26 0 15,-26 0-15,0 0 0,0 0 16,26 0-16,-26 0 16,0 0-16,0 0 0,-1 0 15,1 0 1,0 0-16,0 0 15,0 0 1,0 0 0,0 0-1,-26-26 48,0 0-32,0 0 0,-26 1-15,26-1-16,0 0 16,0 0-1,0 0 1,0 0-1,0 0 17,0 0-1,0 0 0,-26 26 16,0 0-31,0 0-1,0 0-15,0 0 16,1 0 0,-1 0-16,0 26 0,0-26 15,0 0-15,0 0 0,-26 0 16,26 0-16,0 0 15,0 0-15,-25 0 0,25 0 16,0 0-16,0 0 0,0 26 16,0-26-1,0 0-15,0 0 16,0 0 0,0 0-16,0 0 15,0 0-15,0 0 16,1 0-16,-1 0 15,0 0 1,26 26 78,26-26-63,-26 26-15</inkml:trace>
  <inkml:trace contextRef="#ctx0" brushRef="#br0" timeOffset="69580">3056 1271 0,'26'0'16,"0"0"46,-26 26-46,0 0-1,0-1-15,0 1 16,0 0 0,0 0-16,0 0 15,0 0 1,0 0 15,26-26 16,-1 0-16,-25-26-15,26 26-16,0 0 0,0 0 16,0 0-16,0 0 15,0 0-15,0 0 16,0 0-16,0 0 0,26 0 15,-26 0-15,-1 0 16,27-26-16,-26 26 0,0 0 16,26 0-16,-26 0 0,0 0 15,0 0-15,26 0 16,-27 0-16,1 0 0,0 0 16,0 0-1,0 0-15,0 0 16,0 0-16,0 0 15,0 0 1,26 0-16,-26 0 0,-1 0 16,1 0-1,0 0-15,0 0 32,0 0-1,0 0-16,-26 26-15,26-26 16,-26-26 62,-26 0-62,26 0-1,0 0 1,0 0 0,0 1-1,0-1-15,0 0 16,26 26 0,-26-26-1,26 26 16,-26-26 1,-26 26-32,0 0 31,0 0 0,0 0-15,0 0-1,0 26 1,0-26 0,1 0-16,-1 0 0,0 0 15,0 0-15,-26 0 16,26 0-16,-26 0 0,26 0 16,-26 0-16,27 0 0,-27 0 15,26 0-15,0 0 16,0 0-16,0 0 0,0 0 15,0 0-15,0 0 16,0 0 0,0 0-16,1 0 15,-1 0 1,0 0-16,0 0 16,0 0-1,0 0-15,0 0 16,26-26-1,-26 26 1,0 0 15,0 0-15,26 26 0,-26-26-1,0 0 16,0 26 1,26 0 30,-25-26-46</inkml:trace>
  <inkml:trace contextRef="#ctx0" brushRef="#br0" timeOffset="70774">3056 441 0,'0'26'31,"0"0"16,26-26-47,-26 26 16,26-26-1,0 0 1,-1 0 0,1 0-1,0 0 16,-52 0 32,0 0-32,52 0 16,0 0-47,0 0 16,0 0-1,0 0 1,-52 0 46,0 0-46,0 0 0</inkml:trace>
  <inkml:trace contextRef="#ctx0" brushRef="#br0" timeOffset="120440">21743 1789 0,'0'-26'63,"0"52"15,0 0-31,26-26-32,-26 26-15,0 0 16,26 0-16,-26 0 16,0 0-16,0-1 15,0 1-15,0 0 16,0 0-16,26-26 15,-26 26-15,0 0 0,0 0 16,0 0-16,0 0 16,0 0-1,0 0 1,0 0-16,0 0 16,0-1-1,0 1 1,0 0-1,0 0 1,0 0 15,0 0 16,0 0 141,0 0-157,-26-26 0,26 26-31,0 0 31,-26-26-15,26 26-16,-26-26 16,26 26-1,-26-1 1,0 1 0,0 0-1,0-26 1,26 26-16,-26-26 15,26 26 1,-26-26-16,26 26 16,-25-26-1,25 26 1,-26-26-16,0 0 31,26 26-31,-26-26 31,26 26-31,0 0 32,-26-26-17,26 26 17,0 0 77,0-1-78,-26-25-31,26 26 16,-26-26-1,26 26 1,0 0 15,0 0 16,26-26 0,0 0-31,0 0-1,0 0 1,0 0-16,0 0 16,-1 0-16,1 0 15,0 0-15,0 0 16,0 0-16,0 0 0,0 0 15,0 26-15,0-26 16,0 0-16,0 0 0,0 0 16,-1 0-16,27 0 0,-26 0 15,0 26-15,0-26 16,0 0-16,0 0 16,0 0-16,0 0 15,0 0-15,0 0 16,-1 0-16,1 0 15,0 0 1,0 0 0,0 0-1,0 0 1,0 0 15,-26-26 0,0 0 1,0 0-1,0 0 0,-26 26-31,26-26 16,0 0-1,-26 1-15,26-1 16,0 0 0,0 0-16,-26 0 15,26 0 1,-26 0 0,26 0-1,0 0 16,-26 0 1,26 0-1,-26 26-15,26-26-1,-25 26 1,25-25 15,-26 25-15,26-26 15,-26 26-31,26-26 94,0 0-47,-26 26-32,26-26 1,0 0-1,0 0 1,0 0 15,0 0-15,26 0 0,-26 0-1,0 0 1,0 1-1,26 25-15,-26-26 16,0 0 0,26 26-1,-26-26-15,0 0 32,0 0-1,25 26-16,-25-26 1,0 0 0,26 0 15,-26 0-15,26 26 15,-26-26-31,26 26 15,-26-26 1,26 26 0,-26-26-16,26 26 15,0-25 1,0 25 0,-26-26-16,26 26 15,-26-26 1,26 26-1,-26-26-15,0 0 32,26 26-32,-26-26 31,0 0 16,0 0 31,0 0-47,0 0 0,0 0 1,-26 26-17,0-26 17,0 26-17,0 0 16,0 0-31,0 0 16,0 0 0,0 0-16,0 0 15,0 0 1,1 0-16,-1 0 16,0 0-1,0 0-15,0 0 16,0 0-16,0 0 15,0 0-15,0 0 16,0 0 0,0 0-16,0 0 15,1 0-15,-1 0 32,0 0-17,0 0 1,0 0-1,0 0 32,0 0 0,26 26-16,0 0 1,0 0-32,-26 0 15,26 0 1,0 0-16,0 0 16,0 0-16,0 0 15,0 0 1,26-26 31,-26 26-47,26-26 31</inkml:trace>
  <inkml:trace contextRef="#ctx0" brushRef="#br0" timeOffset="121473">21950 1789 0,'0'26'31,"0"0"16,0 0-16,-26 0-15,26 0-16,0 0 15,-26-1 1,26 1-16,0 0 16,-25-26-16,25 26 0,0 0 15,0 0 1,-26 0-1,26 0-15,0 0 16,0 0 0,0 0-16,0 0 15,0 0 1,0-1-16,-26-25 16,26 26-16,0 0 15,0 0 1,0 0-1,-26 0 1,26 0 0,0 0-1,-26 0 1,26 0 0,0 0-1,0 0 1,0-1-1,0 1 1,0 0-16,0 0 16,0 0-1,-26-26 1,26 26-16,0 0 16,0 0-1,0 0 1,0 0 15</inkml:trace>
  <inkml:trace contextRef="#ctx0" brushRef="#br0" timeOffset="123040">21380 3137 0,'-26'0'16,"0"26"0,0-26-16,0 0 15,1 0-15,-1 0 0,0 0 16,0 0-16,0 0 16,0 26-16,0-26 0,0 0 15,0 0-15,0 0 16,0 0-16,0 0 0,0 0 15,1 0-15,-1 0 16,0 0-16,0 0 16,0 0-16,0 0 15,0 0-15,0 0 16,0 0-16,0 0 16,-26 0-16,27 0 0,-1 0 15,-26 0-15,26 0 16,0 0-16,-26 0 0,26 0 15,0 0-15,-26 0 16,27 0-16,-1 0 0,-26 0 16,26 0-16,-26 0 0,26 0 15,0 0-15,-26 0 16,26 0-16,-25 0 0,25 0 16,0 0-16,-26 0 15,26 0-15,-26 0 0,26 0 16,-26 0-16,26 0 0,-25 0 15,25 0-15,-26 0 16,0 0-16,0 0 0,26 0 16,-26-26-16,1 26 15,-1 0-15,0 0 0,26 0 16,-26 0-16,0 0 0,26 0 16,-25 0-16,25 0 15,0 0-15,-26 0 0,26 0 16,0 0-16,-26 0 15,26 0-15,0 0 0,1 0 16,-1 0-16,0 0 0,-26 0 16,26 0-16,0 0 15,0 0-15,-26 0 0,0 0 16,26 0-16,1 0 0,-27 0 16,26 0-16,-26 0 15,26 0-15,0 0 0,0 0 16,-26 0-16,26 0 15,1 0-15,-1 0 0,0 0 16,0 0-16,-26 0 16,26 0-16,0 0 0,-26 0 15</inkml:trace>
  <inkml:trace contextRef="#ctx0" brushRef="#br0" timeOffset="123699">15212 3033 0,'-26'0'0,"0"0"0,-26 0 16,26 0-16,0 0 0,0 0 16,0 0-16,0 0 15,0 0-15,0 0 0,1 0 16,-1 0-16,-26 0 0,26 0 16,0 0-16,0 0 15,0 0-15,0 0 0,-26 26 16,26-26-16,0 0 15,1 0-15,-1 0 0,0 0 16,0 0-16,0 0 16,0 0-16,0 0 15,-26 0-15,26 0 0,0 0 16,0 0-16,1 0 16,-1 0-16</inkml:trace>
  <inkml:trace contextRef="#ctx0" brushRef="#br0" timeOffset="124214">12801 3085 0,'-26'0'0,"0"0"0,0 0 15,0 0 1,26 26-16,-25-26 0,-1 0 16,0 0-1,0 0-15,0 0 0,0 0 16,26 26-16,-26-26 0,0 0 31</inkml:trace>
  <inkml:trace contextRef="#ctx0" brushRef="#br0" timeOffset="124714">12620 3007 0,'-26'0'15,"26"-26"-15,-26 26 16,26 26 31,-26-26-32,0 26-15,0 0 16,0-26-16,26 26 16,-26 0-16,0-26 15,0 26-15,1 0 16,-1-26 0,26 26-16,26-26 31,-1 0-16,1 0-15,-26 26 16,26-26-16,-26 25 16,26-25-16,-26 26 15,26-26-15,0 0 16,-26 26-16,26 0 16,0-26-16,0 26 15</inkml:trace>
  <inkml:trace contextRef="#ctx0" brushRef="#br0" timeOffset="126801">14434 597 0,'26'0'156,"0"0"-140,0 0-1,0 0-15,0 0 16,-1 0-16,27 0 15,-26 0-15,26 0 0,0 0 16,0 0-16,26 26 0,-27-26 16,27 0-16,-26 0 15,26 0-15,-26 0 0,-1 26 16,1-26-16,0 0 16,-26 0-16,0 0 0,0 0 15,0 0-15,0 0 0,0 0 16,-52 0 46,0 0-62</inkml:trace>
  <inkml:trace contextRef="#ctx0" brushRef="#br0" timeOffset="129674">14512 649 0,'0'26'63,"0"-1"-32,0 1-15,0 0-1,26 0 1,-26 0 0,0 0-1,26 0-15,-26 0 16,25-26-16,-25 26 0,0 0 16,26-26-1,-26 26-15,26 0 16,0-26-1,-26 26-15,26-1 16,-26 1-16,26-26 16,-26 26-1,26-26-15,0 26 16,0-26 0,0 0-1,0 0 1,0 0-1,0 0 1,-52 0 31,26 26-47,-26 0 31,26 0 0,0 0 1,0 0-17,0 0 1,0 0 0,0 0-1,0-1 1,-26-25-16,26 26 15,0 0 1,0 0 0,0 0-1,0 0 1,0 0 0,0 0-1,0 0 1,0 0-16,-26 0 15,26 0 1,0-1 0,0 1 62,0 0-47,0 0 0,26-26 1,0 26-1,0-26-16,0 0 1,-1 0-16,1 0 16,0 0-1,0 0-15,0 0 16,0 0 0,0 0-16,0 0 15,-26-26 16,26 26-31,-26-26 32,0 0-17,0 0 17,26 26-32,-26-25 15,0-1 1,0 0-1,0 0-15,26 0 16,-26 0 0,0 0-16,0 0 15,0 0 1,0 0 0,0 0-16,0 0 15,0 1 1,0-1-1,0 0 1,0 0 15,26 26-15,-26-26 0,0 0 15,0 0 31,25 26-15,1 0-31,0 0 15,0 0-31,0 0 16,0 0-1,0 0 1,0 0-16,0 0 16,-26-26-1,26 26-15,0 0 16,0 0-1,-26-26 1,25 26-16,1-26 31,0 26 1,-26-26-32,26 26 15,-26-26 1,26 1 15,0-1 0,0 0-15,0 0 15,-26 0-15,0 0-1,26 26-15,-26-26 16,0 0 0,0 0-1,26 26 1,-26-26 0,0 0 15,0 0 16,0 0 15,-26 26-15,0 0 0,0 0-31,0 0-16,0 0 15,0 0-15,0 0 16,0 0-16,0 0 15,1 0-15,-1 0 16,0 0-16,0 0 16,0 0-1,0 0 1,0 0 0,0 0-1</inkml:trace>
  <inkml:trace contextRef="#ctx0" brushRef="#br0" timeOffset="293252">10961 1478 0,'0'-26'0,"-26"26"62,52 0-15,0 0-47,0 0 16,0 0-16,0 0 15,0 0-15,-1 0 0,1 0 16,0 0-16,26 0 16,-26-26-16,0 26 0,0 0 15,0 0 1</inkml:trace>
  <inkml:trace contextRef="#ctx0" brushRef="#br0" timeOffset="293686">11505 1478 0,'0'-26'16,"-26"26"-16,52-26 47,0 26-32,0 0 1,0 0-16,0 0 15,0 0 1,0 0-16,0 0 16,0 0-1,-1 0 1</inkml:trace>
  <inkml:trace contextRef="#ctx0" brushRef="#br0" timeOffset="294213">11065 1634 0,'0'-26'31,"26"26"-16,-1 0 17,1 0-32,0 0 15,0 0-15,26 0 32,-26 0-32,0 0 15</inkml:trace>
  <inkml:trace contextRef="#ctx0" brushRef="#br0" timeOffset="294597">11505 1582 0,'26'0'47,"0"0"-32,0 0-15,0 0 16,0 0-16,0 0 16,0 0-16,0 0 15,-1 0-15,1 0 16,0 0-16</inkml:trace>
  <inkml:trace contextRef="#ctx0" brushRef="#br0" timeOffset="295161">11091 1737 0,'25'0'32,"1"0"-17,0 0 1,0 0-16,0 0 0,0 0 15,0 0 1,0 0-16</inkml:trace>
  <inkml:trace contextRef="#ctx0" brushRef="#br0" timeOffset="295486">11583 1789 0,'0'-26'16,"26"26"15,0 0-15,0 0-16,0-26 16,0 26-16,-1 0 15,27 0-15,-26 0 0,0 26 16,0-26-16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09T06:17:21.45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337 130 0,'25'0'0,"1"0"15,0 0-15,0 0 16,0 0 0,0 0-16,0-26 15,-52 26 32,0 0-31,0 0-16,0 0 0,0 26 15,0-26-15,1 0 0,-1 26 16,0-26-16,0 0 16,0 26-16,0-26 0,0 0 15,0 0-15,0 0 16,0 0-16,0 0 16,0 0-16,0 0 15,1 0 1,50-26 15,1 26-15,0 0-1,0 0 1,0 0-16,0 0 16,0 0-1,0 0-15,0 0 0,0 0 16,0 0-16,0 0 15,0 0-15,-1 0 16,-25-26-16,26 26 0,0 0 16,-52 0 15,0-26-15,1 26-1,-1 0-15,0 0 16,0 0-16,0 0 15,0 26-15,0-26 0,0 0 16,0 0-16,0 0 16,0 0-16,0 0 15,52 0 17,0 0-17,0-26 1,0 26-16,0 0 0,26 0 15,-26-26-15,0 26 0,26 0 16,-27-26-16,1 26 16,0 0-16,0 0 15,-52 0 17,0 0-32,0 0 0,1 0 15,-1 0-15,0 0 0,0 26 16,0-26-16,-26 0 15,26 0-15,0 0 0,0 0 16,0 0 0,0 0-16,0 0 0,52 0 47,0 0-47,0-26 15,0 26-15,26 0 16,-26 0-16,0 0 0,0 0 15,0-26-15,0 26 0,0 0 16,-1 0-16,1 0 16,-52 0-1,1 0 1,-1 0-16,0 0 16,0 0-16,0 0 0,0 0 15,0 0 1,0 0-16,0 26 15,0-26 1,52 0 15,0 0-31,0 0 16,0 0-16,0 0 16,0 0-1,0 0-15,-52 0 47,0 0-47,0 0 16,0 0-16,0 0 15,0 26-15,0-26 0,0 0 16,0 0-16,26-26 31,26 26-15,0 0-16,-26-26 15,26 26-15,0 0 0,0 0 16,0-26-16,0 26 31,-52 0 1,0 0-32,0 26 15,0-26-15,0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09T06:12:36.32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83 234 0,'-26'0'16,"26"26"31,0 0-47,26 0 15,-26 0-15,0 0 16,0 26-16,26 0 0,-26 25 16,0 1-16,0 0 15,0 0-15,0-1 0,0 1 16,0 0-16,0 0 0,0 0 16,0-27-16,-26 27 15,26-26-15,0 0 0,0 26 16,0-27-16,0 1 0,-26 26 15,26-26-15,0 0 16,0-1-16,0 1 0,-26 0 16,26 0-16,0 0 15,0 0-15,0-1 0,-26 1 16,26-26-16,0 0 16,0 0-16,0 0 0,0 0 15,0 0-15,0 0 16,0 0-1,0 0-15,0 0 16,0-1-16,0 1 16,0 0-16,0 0 0,0 0 15,0 0-15,26-26 47,0-26-47,-26 0 16,26 26-1,0-26-15,0 26 16,0 0 0,0 0-16,0 0 0,0 0 15,-1 0-15,1 0 16,0 0-16,26 0 0,0 0 16,0 0-16,0 0 0,-1 0 15,27 0-15,-26 0 16,26 0-16,0 0 0,-1 0 15,1 26-15,26-26 0,-1 0 16,-25 0-16,52 26 16,-27-26-16,1 0 0,0 26 15,-1-26-15,27 0 16,-26 26-16,-1-26 0,1 26 16,0-26-16,-1 0 0,1 26 15,-26-26-15,26 0 16,-27 0-16,1 0 0,0 0 15,0 0-15,-1 0 16,27 0-16,-26 0 0,0 0 16,-27 0-16,27 0 0,0 0 15,0 0-15,-27 0 16,27 0-16,0 0 0,-26 0 16,26 0-16,-1 0 15,-25 0-15,26 0 0,-26 0 16,0 0-16,-1 0 0,1 0 15,0 0-15,0 0 16,0 0-16,-26 0 0,26 0 16,-1 0-16,1 26 15,0-26-15,-26 0 0,26 0 16,-26 0-16,26 0 0,-27 0 16,1 0-16,0 0 15,0 0-15,0 0 16,-26-26-1,0 0 17,-26 26-17,26-26-15,0 0 16,0 0 0,0 0-16,-26 0 15,26 0-15,0 0 0,0 1 16,0-1-16,-26 0 15,26-26-15,0 0 0,0 26 16,0-26-16,0 0 0,-26 1 16,26-27-16,0 26 15,0 0-15,0-26 0,0 27 16,0-27-16,0 26 16,0-26-16,0 0 0,-25 27 15,25-27-15,0 0 0,0 26 16,0-25-16,0 25 15,0-26-15,0 26 0,-26-26 16,26 26-16,0 1 16,0-27-16,-26 26 0,26 0 15,0 0-15,-26 1 0,26 25 16,0-26-16,-26 0 16,26 26-16,0-26 0,0 26 15,0 0-15,0 0 16,0 1-16,0-1 0,0 0 15,0 0-15,26 0 16,-26 0 0,0 0 15,0 0 0,-26 26 16,0 0-31,0 0-16,0 0 15,-26 0-15,26 0 16,-25 0-16,-27 0 0,0 0 16,0-26-16,0 26 15,-25 0-15,25 0 0,-26 0 16,1 0-16,25 0 0,-26 0 15,27 0-15,25 0 16,-26 0-16,0 0 0,26 0 16,1 0-16,-27 0 15,26 0-15,-26 26 0,26-26 16,-25 0-16,-1 0 0,0 0 16,0 0-16,1 0 15,-27 0-15,0 0 0,26 0 16,-25 0-16,-1 0 15,0 0-15,1 0 0,25 0 16,0 0-16,0 0 0,1 26 16,25-26-16,0 0 15,0 0-15,0 0 0,1 0 16,25 26-16,-26-26 16,26 0-16,-26 0 0,0 0 15,0 26-15,26-26 0,-25 0 16,-1 0-16,0 0 15,26 0-15,-26 0 0,26 0 16,0 0-16,0 0 0,1 0 16,-1 0-16,0 0 15,0 0-15,0 0 0,0 0 16,0 0 0,0 0-16,0 0 0,0 0 15,0 0-15,0 0 16,0 0-1,1 0 17,-1 0-1,0 0-31,0 0 16,0 0-16,0 0 15,0 0-15,0 26 16,0-26-16,0 0 15,0 0-15,0 0 16,1 0 0,25 26-16,0 0 31,0 0 0,-26-26 0,0 25-15,0-25 0,0 0-1,0 0 1,26 26 0,-26-26-16,26 26 31,0 0-16,0 0 1,-26-26-16,26 26 0,0 0 16,0 0-1,0 0-15,-26-26 0,26 26 16,0 0-16,-26 0 16,26-1-1</inkml:trace>
  <inkml:trace contextRef="#ctx0" brushRef="#br0" timeOffset="522">887 882 0,'0'-26'16,"0"1"-16,0-1 16,0 0-16,0 0 15,0 52 1,0 0-1,0 0-15,25-1 0,-25 27 16,26 26-16,-26 0 16,0-26-16,26 51 0,-26-25 15,0 0-15,0 0 16,26-1-16,-26-25 0,0 0 16,0 0-16,0-26 0,26 26 15,-26-26 1</inkml:trace>
  <inkml:trace contextRef="#ctx0" brushRef="#br0" timeOffset="996">990 1297 0,'0'-26'0,"-26"26"0,26-26 16,0 0-1,26 26-15,0 0 16,0 0-16,0 0 16,0 0-16,0 0 15,26 0-15,-1 0 0,-25 0 16,26 0-16,0 0 0,0 0 16,-26 0-16,0-26 15,0 26-15,-26-25 0,26 25 16,-26-26-16,0 0 15,-26 26-15,26-52 0,-26 26 16,26 0-16,-26 0 0,26 0 16,-26 0-16,26 0 15,0 0-15,0 52 32,0 0-32,0 0 15,0 0-15,0 26 0,0 0 16,0-26-16,0 26 15,0-1-15,0 1 0,26-26 16,-26 26-16,0 0 16,0 0-16,26-1 0,-26-25 15,0 26-15,0-26 0,0 0 16,0 26-16,0-26 16,0 0-16,0 0 15</inkml:trace>
  <inkml:trace contextRef="#ctx0" brushRef="#br0" timeOffset="1319">2027 986 0,'0'-26'16,"26"26"0,-26 26-1,0 0 1,0 0-16,0 0 0,0 0 16,0 26-16,26-1 0,-26-25 15,0 26-15,0 0 16,0 0-16,0-26 0,0 26 15,0-26-15,0-1 16,0 1-16,0 0 0,0 0 16,0 0-16</inkml:trace>
  <inkml:trace contextRef="#ctx0" brushRef="#br0" timeOffset="1745">1871 1090 0,'-26'-26'0,"26"0"0,-25 0 16,25 0-1,0 0-15,0 0 16,25 26-16,1-26 0,26 0 15,-26 26-15,0 0 16,26-26-16,0 26 0,0 0 16,-1 26-16,1 0 15,0 0-15,-26 0 0,26 0 16,0 26-16,-26 0 16,0-26-16,-1 26 0,-25-1 15,26 1-15,-26 0 0,0-26 16,-26 26-16,1-26 15,-1 0-15,0 0 0,0-1 16,-26 1-16,26 0 0,-26 0 16,26-26-16,-26 26 15,27-26-15,-27 26 0,26-26 16,0 0-16,0 0 16,0 0-16,0 0 0</inkml:trace>
  <inkml:trace contextRef="#ctx0" brushRef="#br0" timeOffset="2112">2856 1064 0,'26'-26'0,"-26"0"15,26 26-15,-26-26 16,0 52 0,0 0-1,0 0 1,0 0-16,26 0 0,-26 0 15,0 25-15,0 1 16,0-26-16,26 26 0,-26-26 16,26 26-16,-26-26 0,0 0 15,0 0-15,0-1 16,0 1-16</inkml:trace>
  <inkml:trace contextRef="#ctx0" brushRef="#br0" timeOffset="2623">2701 1064 0,'-26'-26'0,"26"0"16,0-26-1,0 26-15,0 0 0,0 0 16,0 0-16,26 1 0,-26-1 16,26 0-16,0 0 15,0 0-15,25 26 0,-25 0 16,26 0-16,-26 0 16,26 0-16,0 26 0,0 0 15,-1 0-15,1 0 0,0 25 16,0-25-16,0 26 15,0 0-15,-26 0 0,-1-26 16,1 26-16,-26-1 0,0 1 16,0-26-16,0 26 15,0-26-15,-26 26 0,1-26 16,-1 0-16,0 25 16,-26-25-16,0 0 0,0 0 15,0 0-15,0-26 16,1 26-16,-1-26 0,26 26 15,-26-26-15,26 26 0,0-26 16,0 0-16,0 0 16,0 0-16,26-26 31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09T06:17:36.45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235 0 0,'0'26'0,"26"-26"31,-52 0 48,26-26-79,-26 26 0,0 0 15,0 0 1,1 0-16,-1 0 15,0 0 1,26 26-16,-26-26 0,26 26 16,-26-1-16,0 1 15,26 0 1,26 0-16,0-26 16,0 26-1,0-26-15,0 0 0,-1 0 16,1 26-16,26-26 0,-26 0 15,0 0-15,0 0 16,-26 26-16,26-26 0,0 26 16,-26 0-1,0 0-15,-26 0 16,26 0-16,-26-26 16,0 25-16,0 1 15,0-26-15,0 0 16,0 0-1,0 0-15,1 0 0,-1-26 16,0 26 0,0-25-1,0 25 1</inkml:trace>
  <inkml:trace contextRef="#ctx0" brushRef="#br0" timeOffset="492">779 77 0,'0'-25'15,"0"50"48,0 1-48,0 0 1,-25-26-16,25 26 0,-26 0 16,0 0-16,26 0 0,-26 26 15,0-26-15,26 0 16,-26 0-16,0-26 0,26 25 15,-26 1-15,0 0 16,26 0-16,-26 0 0,26 0 16,-26-26-16,26 26 0,0 0 15,0 0 1,26-26 0,0 0-1</inkml:trace>
  <inkml:trace contextRef="#ctx0" brushRef="#br0" timeOffset="1266">961 363 0,'0'-26'15,"-26"26"1,26-26 15,0 52 16,0 0-47,-26-26 16,26 25-16,0 1 15,0 0-15,0 0 16,0 0-16,0 0 16,0 0-16,0 0 0,0 0 15,0 0-15,26-26 16,-26 26-16,26-26 16,-26 26-16,26-26 15,-26-26 1,26 26-16,-26-26 15,26 0-15,-26 0 16,26 0-16,-26 0 16,25 26-16,-25-26 0,0 0 15,26 26-15,-26 26 47,0 0-31,26-26-16,-26 26 0,0 0 15,26-26-15,-26 26 16,26-26 0,-26 26-16,26-26 0,0 26 15,0-26 1,0 0-16,0 0 16,-26-26-16,26 26 15,0-26 1,-26 0-16,0 0 15,26 26-15,-26-26 16,0 0-16,0 0 0,-26 0 16,0 0-16,0 0 15,0 26 1,0-25-16,0 25 16,0 0-1,0 0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09T06:17:46.58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10 130 0,'-26'0'46,"52"-26"33,0 26-48,-26-26-31,26 26 15,0 0 1,0 0-16,0 0 16,0 0-16,-1 0 15,1 0 1,0 26 0,-26 0-1,0 0 1,0 0-1,-26-1 1,0 1-16,1 0 16,-1 0-1,0-26 1,26 26 0,26-26 30,-26 26-46,26-26 0,-1 0 16,1 0-16,-26 26 16,26-26-16,0 0 15,-26 26-15,26-26 16,-26 26-16,0 0 16,0 0-1,0 0-15,-26-26 16,26 25-16,-26-25 15,0 0-15,0 0 16,1 0-16,-1 0 16,0 0-16,0-25 15,0 25-15,0-26 16,0 26 0,26-26-1,26 26 1</inkml:trace>
  <inkml:trace contextRef="#ctx0" brushRef="#br0" timeOffset="516">477 207 0,'0'-25'16,"0"-1"15,0 0-15,25 26-16,1 0 15,0 0-15,0 0 16,0 0-16,0 0 15,0 0 1,-26 26-16,0 0 0,0-1 16,0 1-16,0 0 15,-26 26-15,0-26 16,26 0-16,-26 0 0,0 0 16,26 0-16,-26 0 0,0-26 15,1 26-15,-1-1 16,0-25-1,26 26-15,26-26 47,0 0-47,-1 0 0,1 0 16,0 0-16,26 0 0,-26 26 16,0-26-16,0 0 15,26 0-15,-26 0 0,0 0 16,-1 0-1</inkml:trace>
  <inkml:trace contextRef="#ctx0" brushRef="#br0" timeOffset="802">943 389 0,'0'-26'32,"26"26"-1,-26-26-31,26 26 16,0 0-16,0 0 15,0 0-15,26 0 0,-27 0 16,1 26-16,0-26 15,0 0-15</inkml:trace>
  <inkml:trace contextRef="#ctx0" brushRef="#br0" timeOffset="1368">1539 78 0,'0'-26'31,"-26"52"16,0 0-47,26 0 15,-26 0-15,1 0 16,-1-1-16,26 1 0,-26 0 16,0 26-16,26-26 15,-26 26-15,26-26 0,0 0 16,0 26-16,0-27 0,0 1 15,26 0 1,-26 0-16,26-26 0,0 26 16,0-26-1,-1 0-15,1 0 0,0 0 16,0-26 0,-26 0-1,0 0-15,-26 26 16,26-26-16,-26 1 15,0 25-15,1-26 16,-1 26-16,0 0 16,0 0-1,26 26-15,-26-26 16,26 25 0,26 1-16,0-26 15,0 26-15</inkml:trace>
  <inkml:trace contextRef="#ctx0" brushRef="#br0" timeOffset="1901">1876 156 0,'0'-26'15,"0"0"-15,-26 26 32,26 26-1,-26 0-15,26 0-16,0-1 0,0 1 15,0 0-15,0 0 16,0 0-16,26 26 0,-26-26 15,26 0-15,-26 0 16,26 0 0,0-26-1,-26-26 1,0 0-16,26 0 16,-26 0-16,0 0 0,0 0 15,0 0-15,26 0 16,-26 0-16,0 0 0,26 1 15,-26-1-15,26 26 16,-26 26 0,0-1-16,0 1 15,0 0-15,0 26 16,0-26-16,0 26 0,0-26 16,-26 0-16,26 26 15,0-27-15,0 1 0,0 0 16,0 0-16,0 0 15</inkml:trace>
  <inkml:trace contextRef="#ctx0" brushRef="#br0" timeOffset="2502">2395 52 0,'-26'0'16,"0"0"-16,0 0 15,26 26 1,0 0 0,0 0-16,0 0 15,-26 0-15,26-1 0,0 1 16,0 0-16,0 0 15,-26 0-15,26 26 0,0-26 16,0 0-16,0 0 16,0 0-16,-26 0 0,26-1 15,0 1-15,0 0 32,0-52 14,0 0-30,26 1 0,-26-1-16,26 0 0,0 0 15,-26 0-15,26 26 0,-26-26 16,26 26-16,-26-26 16,26 26-16,-1 26 15,-25 0 1,26 0-16,-26 0 15,0 0-15,0 0 16,0-1-16,0 1 16,-26-26-16,26 26 15,-25-26-15,25 26 16,-26-26-16,0 0 0,0 0 16,0 0-16,0 0 15,0-26 1</inkml:trace>
  <inkml:trace contextRef="#ctx0" brushRef="#br0" timeOffset="2815">2706 363 0,'25'0'16,"1"0"0,0 0-1,-26 26 1,0 0-16,0 0 16,0 0-1,0 0-15,0-1 16,0 1-1,0 0-15,0 0 16,0-52 15</inkml:trace>
  <inkml:trace contextRef="#ctx0" brushRef="#br0" timeOffset="3120">2939 0 0,'0'26'94,"26"-26"-79</inkml:trace>
  <inkml:trace contextRef="#ctx0" brushRef="#br0" timeOffset="3565">3198 52 0,'0'26'94,"0"0"-94,0 0 15,0 0-15,0 25 16,0-25-16,0 26 0,0 0 16,-26-26-16,26 26 15,0-26-15,-26 26 0,26-27 16,0 1-16,-26 0 0,26 0 16,0 0-16,26 0 15,-26 0-15,26-26 16,0 0-16,0 0 0,0 26 15,0-26-15,0 0 16,0 0-16,-1-26 0,1 26 16,0-26-16,0 26 15,-26-26-15</inkml:trace>
  <inkml:trace contextRef="#ctx0" brushRef="#br0" timeOffset="3797">3068 337 0,'-26'26'16,"52"-26"0,0 0-1,0 0-15,0 0 16,0-26-16,0 26 15,26 0-15,-26 0 0,0-26 16,0 26-16,-1 0 16,1 0-16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09T06:18:06.43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417 53 0,'-26'0'16,"0"0"-1,26-26 1,-26 26-16,0 0 15,0 0 1,0-26 0,0 26-16,0 0 15,0 0-15,1 26 16,-1-26-16,0 26 0,0-26 16,26 26-16,-26 0 15,0 0-15,26 0 0,-26 26 16,26-26-16,0 0 15,0 0-15,0-1 0,0 27 16,0-26-16,26 0 0,-26 0 16,26 0-16,0-26 15,26 26-15,-26 0 0,-1-26 16,27 0-16,0 0 0,-26 0 16,26 0-16</inkml:trace>
  <inkml:trace contextRef="#ctx0" brushRef="#br0" timeOffset="510">624 287 0,'0'25'31,"-26"-25"32,26 26-63,-26 0 16,26 0-1,0 0-15,-26 0 16,26 0-16,0 0 15,26 0-15,0 0 16,0 0 0,0-26-16,0 0 15,0 0-15,0 0 16,0 0-16,-26-26 16,26 26-16,-26-26 0,0 0 15,0 0 1,0 0-16,0 0 0,-26 0 15,26 0-15,-26 26 16,0-26-16,0 0 0,0 26 16,0 0-16,0 0 15,26 26 1,0 0 0,26-26-1</inkml:trace>
  <inkml:trace contextRef="#ctx0" brushRef="#br0" timeOffset="1278">961 338 0,'0'-26'31,"0"52"16,0 0-32,0 0 1,0 0-16,0 0 0,26 0 16,-26 0-16,0 0 15,26 0-15,-26 0 16,0 0-1,0-1 1,0-50 15,0-1-15,0 0 0,0 0-16,26 0 0,-26 0 15,0 0-15,26 0 0,0 0 16,-26 0-16,26 26 15,-26-26-15,25 26 0,1 0 16,-26 26 0,26-26-1,-26 26-15,0 0 0,0 0 16,0 0 0,0 0-16,26-26 0,-26 26 15,0 0 1,0 0-16,0-52 47,26 26-32,-26-26-15,26 0 16,-26 0-16,26 26 16,-26-26-16,26 0 0,0 0 15,0 0 1,0 0-16,-26 52 31,26 0-31,-26 0 0,0 0 16,0 0-16,-26 0 15,26 0-15,0 0 16,0 0-16,0 0 0,0-1 16,26-25 15</inkml:trace>
  <inkml:trace contextRef="#ctx0" brushRef="#br0" timeOffset="1926">1531 287 0,'0'-26'16,"0"0"-16,0 0 15,26 26-15,-26-26 16,0 52 31,0 0-47,0 0 16,0 25-16,0-25 15,0 0-15,0 26 0,0-26 16,0 26-16,26-26 15,-26 0-15,0 26 0,0-27 16,0 1-16,0 0 0,0 0 16,0 0-16,0 0 15,0 0-15,0 0 0,0 0 16,0 0 0,0-52 15,0 0-16,0 0-15,0 0 16,0 0-16,0 0 16,0 0-16,0-26 0,0 27 15,0-27-15,0 26 0,26 0 16,-26-26-16,26 26 16,-26 0-16,26 26 0,-26-26 15,26 26-15,0 0 16,0 0-16,-1 26 15,1-26 1,-26 26-16,26-26 16,-26 26-16,0 0 15,0 0-15,0 0 16,0 0-16,-26-26 16,0 26-16,1 0 15,-1-26 1</inkml:trace>
  <inkml:trace contextRef="#ctx0" brushRef="#br0" timeOffset="2345">1946 338 0,'0'-26'15,"26"52"48,0 0-47,-26 0-16,26-26 15,-26 26-15,26 0 0,-26 0 16,25 0-1,-25 0-15,-25-26 32,-1 0-17,26-26 1,0 0 0,0 0-16,26 0 15,-26 0-15,25 0 16,1 0-16,0 0 15,-26 1-15,26-1 0,0 26 16,0 0-16,-26-26 0,26 26 16,-26 26-1</inkml:trace>
  <inkml:trace contextRef="#ctx0" brushRef="#br0" timeOffset="3563">2335 390 0,'26'0'15,"0"0"95,-1 0-95,1 0 1,0 0 0,0 0-16,0-26 31,-26 0-16,-26 26 1,26-26-16,-26 26 16,26-25-16,-26 25 0,26-26 15,-26 26-15,1 0 16,-1 0 0,0 26-1,26-1-15,-26 1 16,26 0-16,0 0 15,0 0-15,0 0 16,0 0-16,0 0 0,26 0 16,0 0-16,0-26 15,-1 26-15,1 0 16,0-26-16,0 0 16,0 0-16,0 0 15,26-26-15,-26 26 0,0-26 16,0 26-16,0-26 0,-1 0 15,1 0-15,0 0 16,0 0-16,0 0 0,-26 0 16,26 0-16,-26 0 15,0 1-15,0-1 16,-26 0 0,0 26-16,0 0 15,26 26-15,-26-26 16,26 26-16,-26-26 15,26 25-15,0 1 0,0 0 16,26 0-16,-26 0 16,26-26-16,0 26 15,0-26-15,0 26 0,0-26 16,0 26-16,0-26 16,0 0-16,0 26 15,0-26-15,-26 26 16,-26-26-1,0 0-15,0 26 16,0-26-16,0 0 16,0 0-16,0 0 0,0 0 15,0 0-15,0 0 0,26-26 32,26 26-17,0 0-15,0-26 16,26 26-16,-26-26 0,0 26 15,26 0-15,-26-26 0,-1 0 16,27 26-16,-26-26 16,0 0-16,0 0 0,0 26 15,-26-26-15,26 0 16,-26 1-16,26-1 0,-26 0 16,0 0-1,-26 26 1,0 0-16,0 26 15,0-26-15,0 26 16,0-26-16,26 26 16,-26-1-16,26 1 15,26 0-15,0-26 16,0 26-16,0 0 0,0 0 16,26-26-16,-26 26 15,0 0-15,0-26 0,-1 26 16,1-26-16,-26 26 0,-26-26 15,1 26 1,-27-26-16,0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09T06:18:21.75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52 166 0,'-26'0'31,"26"26"-31,0 0 78,0 0-78,26-26 16,-26 26-16,0 0 16,0 0-16,26 0 0,-26 0 15,0-1-15,26 1 0,-26 0 16,0 0-16,0 0 16,26 0-16,-26 0 0,0 0 15,0 0 1,25-26-16,-50 0 47</inkml:trace>
  <inkml:trace contextRef="#ctx0" brushRef="#br0" timeOffset="479">26 270 0,'-26'-26'16,"26"0"-1,0 0-15,0 0 0,0 0 16,0 0-16,26 0 15,-26 0-15,26 26 16,0-25-16,0 25 0,0-26 16,-1 26-16,27 0 0,-26 0 15,26 0-15,-26 0 16,0 0-16,0 0 0,26 26 16,-26-26-16,-1 25 15,-25 1-15,26-26 0,0 26 16,-26 0-16,0 0 15,0 0-15,0 0 0,-26 0 16,0 0-16,1-26 0,-1 26 16,0-26-16,-26 26 15,26-26-15,0 0 0,0 0 16,0 0-16,0 0 0,0 0 16,0 0-1,52-26 1,0 26-1</inkml:trace>
  <inkml:trace contextRef="#ctx0" brushRef="#br0" timeOffset="1079">855 425 0,'0'-26'32,"0"1"-17,0-1 1,0 0-1,-26 26-15,0 0 16,0 0 0,1 0-16,-1 26 0,0 0 15,0-26-15,26 25 16,-26 1-16,26 0 0,0 0 16,0 0-16,0 0 15,26-26-15,-26 26 16,26-26-16,0 26 0,0-26 15,-1 26-15,1-26 16,0 0-16,0 0 16,0 0-16,-26-26 15,26 0 1,-26 0-16,0 0 16,0 0-16,0 0 15,26 26-15,-26-26 0,0 0 16,0 52 15,0 0-15,0 0-1,26 0-15,-26 0 0,0 0 16,26 0-16,0-26 0,-26 26 16,26 0-16,0-26 15,-26 26-15</inkml:trace>
  <inkml:trace contextRef="#ctx0" brushRef="#br0" timeOffset="1607">1114 399 0,'26'0'16,"0"0"-1,-26-25-15,26 25 16,0 0 0,0 0-1,0 25 16,-26 1-31,0 0 16,26 0-16,-26 0 16,0 0-16,0 0 15,0 0-15,0 0 16,-26 0 0,0-26-1,26-26 1,0 0-1,0 0-15,0 0 16,26 0 0,-26 0-16,26 0 0,0 0 15,-26 0-15,26 26 16,0-25-16,0 25 0,-1-26 16,1 26-1,-26 26-15,0-1 16,26-25-16,-26 26 15</inkml:trace>
  <inkml:trace contextRef="#ctx0" brushRef="#br0" timeOffset="1973">1607 192 0,'0'-26'0,"26"0"16,-26 0 0,26 26-16,-26-26 15,26 26 1,-26 26-16,0 0 15,0 0-15,0 0 16,0 0-16,0 0 0,0 26 16,0-26-16,0 26 15,0-27-15,26 1 0,-26 0 16,0 26-16,0-26 16,25 0-16,-25 0 15,0 0-15,26-26 16,-26-26-1</inkml:trace>
  <inkml:trace contextRef="#ctx0" brushRef="#br0" timeOffset="2500">1607 348 0,'0'-26'0,"-26"26"15,52 0 17,0 0-17,0 0-15,0 0 16,0 0-16,-1 0 16,1 0-16,0 0 0,0 0 15,0 0-15,0 0 16,0 0-16,0 0 31,-26 26 110,0 0-126,26-1-15,-26 1 16,0 0-16,0 0 16,26 0-16,-26 0 15,0 0-15,26 0 16,-26 0-16,0 0 15,26-26 1,-26-26 0</inkml:trace>
  <inkml:trace contextRef="#ctx0" brushRef="#br0" timeOffset="2693">2022 166 0,'0'-26'0,"-26"26"16,52 0 46</inkml:trace>
  <inkml:trace contextRef="#ctx0" brushRef="#br0" timeOffset="3323">2307 244 0,'0'-26'0,"-26"0"16,26 0-1,0 0 1,26 26 15,-26 26-31,0 0 16,26-26-16,-26 26 0,0 26 15,26-26-15,-26 0 16,0 0-16,0 25 0,0-25 16,25 0-16,-25 26 15,0-26-15,0 0 0,0 0 16,0 0-16,0 0 16,26-26-1</inkml:trace>
  <inkml:trace contextRef="#ctx0" brushRef="#br0" timeOffset="3754">2203 425 0,'-26'0'0,"26"-26"31,26 26-15,0 0-1,-26-25-15,26 25 0,0 0 16,0 0-16,0 0 16,0 0-16,25 0 0,-25 0 15,0 0-15,0 0 0,26 0 16,-26 0-16,0 0 16,0 0-16,-26-26 0,26 26 15,0 0 1,-26 26 46,-26-26-62,26 25 16,0 1 0,0 0-1,0 0-15,0 0 16,0 0-16,0 0 0,0 0 15,0 0-15,0 0 16</inkml:trace>
  <inkml:trace contextRef="#ctx0" brushRef="#br0" timeOffset="3943">2721 140 0,'-26'-26'16,"26"0"-16,-25 26 15,50 26 32</inkml:trace>
  <inkml:trace contextRef="#ctx0" brushRef="#br0" timeOffset="5500">2981 348 0,'0'26'0,"0"-1"78,0 1-78,-26-26 16,26 26-16,0 0 16,0 0-16,0 0 0,0 0 15,0 0-15,26-26 16,-26 26-16,25-26 15,-25 26-15,26-26 0,0 0 16,0 0-16,0 0 16,0-26-1,-26 0-15,0 0 16,0 0-16,0 0 16,0 0-16,-26-26 0,26 26 15,-26 1-15,0-1 0,26 0 16,-26 0-16,0 0 15,1 26-15,-1 0 16,26 26 0,-26 0-16,26 0 15,0 0-15,0-1 0,0 1 16,26 0 0,-26 0-16,26-26 15,-1 0 1,1 0-16,0-26 15,0 0 1,0 26 0,-26-26-16,26 1 15,0-1-15,0 0 16,0 26 0,0 26-1,-26 0 1,0-1-1,0 1 1,0 0-16,0 0 16,0 0-16,26-26 15,-26 26-15,26-26 16,-1 0 15,-25-26-15,26 0-16,0 0 15,0 0 1,0 0-16,0 26 16,-26-25-16,26 25 15,0 0 1,-26 25-16,0 1 16,26 0-1,-26 0-15,0 0 16,26-26-16,-26 26 15,26-26-15,-26 26 0,26-26 16,0 0-16,-1 0 16,1 0-16,0 0 15,0-26-15,0 0 16,0 26-16,-26-26 16,0 0-16,26 0 15,-26 0-15,0 1 0,0-1 16,0 0-16,-26 0 15,0 26-15,26-26 0,-26 26 16,0 0-16,0 0 16,0 26-16,1-26 15,25 26-15,-26-26 0,26 26 16,0 0-16,0-1 16,0 1-1,26-26-15,-1 26 16,1-26-1,0 26 1,0-26 0,0 0-1,0 0 17,-26 26-1,0 0-31,0 0 15,0 0-15,0 0 0,0 0 16,0 0-16,26 0 16,-26-1-16,0 1 0,26 0 15,-26 0-15,26 0 16,-26 0-16,26 0 0,-26 0 16,26 0-16,-26 0 0,0 0 15,0 0-15,0-1 16,-26-25-1,0-25 1,0 25-16,26-26 16,-26 0-16,0 26 0,26-26 15,-26 0-15,26 0 16,0 0-16,0 0 0,26-26 16,-26 26-16,26 0 15,0-25-15,0 25 0,0 0 16,0 0-16,0 26 0,-1-26 15,1 26-15,0 0 16,0 0-16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09T06:18:50.06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78 234 0,'-26'-26'16,"0"26"-16,0-26 31,26 52 31,0 0-46,0 0 0,0 0-16,26 0 15,-26 0-15,26 0 0,-26 0 16,0 26-16,26-26 0,-26-1 16,0 1-16,0 0 15,26 0-15,-26 0 0,0 0 16,0-52 15,0 0-15,0 0-1,-26 0-15,26-25 0,0 25 16,-26-26-16,26 26 16,0-26-16,-26 0 0,26 0 15,0 26-15,0-25 0,0 25 16,26 0-16,-26 0 15,26 0-15,0 26 16,0-26-16,0 26 0,0 0 16,0 0-16,0 26 15,0-26-15,-1 26 0,1-26 16,0 26-16,0 0 16,0 0-16,-26-1 0,26 1 15,-26 0-15,0 0 0,-26 0 16,0-26-16,0 26 15,0 0-15,0-26 0,1 26 16,-1-26-16,0 0 16,0 26-16,0-26 15,52 0 17,0 0-17,0 0 1,0 0-16,-1 26 0,-25 0 15,26-26-15,0 26 16,0 0-16,-26-1 0,26 1 16,0-26-16,-26 26 0,26-26 15,-26 26-15,26-26 16,0 0-16,0 0 16,-26-26-1</inkml:trace>
  <inkml:trace contextRef="#ctx0" brushRef="#br0" timeOffset="300">648 208 0,'0'-26'15,"26"0"-15,-26 1 16,26-1-16,-26 0 16,0 52 15,0 0-16,0-1 1,0 1-16,0 0 16,-26 0-16,26 0 15,0 26-15,0-26 0,0 0 16,0 0-16,0 26 0,0-26 16,0-1-16,0 1 15,0 0-15,0 0 16,26 0-1,0-52 1</inkml:trace>
  <inkml:trace contextRef="#ctx0" brushRef="#br0" timeOffset="905">830 416 0,'0'-26'0,"26"0"16,-26 0-16,26 26 15,-26-26-15,26 26 0,-26 26 47,0 0-31,0 0-16,0 0 15,0 0-15,0 0 0,0-1 16,0 1-16,0 0 16,25 0-16,1-26 15,-26 26-15,26-26 16,0 0-1,-26-26-15,26 0 16,0 0 0,-26 0-1,26 26-15,-26-25 0,0-1 16,26 26 0,-26-26-16,26 52 31,-26 0-16,26-1 1,-26 1 0,26-26-16,0 0 15,-1 26 1,1-26-16,0 0 16,-26-26-16,26 26 15,-26-26-15,0 1 16,0-1-16,0 0 15,-26 0 1,26 0-16,-26 0 0,0 0 16,1 0-1,-1 26 1,26 26 15,26-26-15</inkml:trace>
  <inkml:trace contextRef="#ctx0" brushRef="#br0" timeOffset="1722">1789 208 0,'0'-26'15,"-26"26"-15,26-26 16,0 1 0,0 50-1,0 1 1,26 0-16,0-26 0,-26 26 15,26 0-15,-1 0 16,1 0-16,0 0 0,0 0 16,0 0-16,0-26 0,-26 26 15,26-26-15,0 0 16,0 0 0,-26-26-1,0 0-15,26 0 16,-26 0-16,0 0 0,0 0 15,0 0-15,26 0 16,-26-26-16,0 27 16,0-1-1,-26 26-15,26 26 16</inkml:trace>
  <inkml:trace contextRef="#ctx0" brushRef="#br0" timeOffset="2005">2411 53 0,'26'0'0,"-26"26"47,0 0-47,-26-26 15,26 26-15,0-1 0,0 27 16,-26-26-16,26 0 0,0 0 16,0 0-16,0 0 15,0 26-15,0-26 0,0 0 16,0 0-16,0-1 16,0 1-16,0 0 0,0 0 15</inkml:trace>
  <inkml:trace contextRef="#ctx0" brushRef="#br0" timeOffset="2454">2929 338 0,'0'-26'15,"0"0"1,0 0 0,0 0-16,-26 0 31,0 26-31,0 0 16,0 0-16,1 26 15,-1 0 1,26 0-16,0 0 15,0 0-15,26 0 16,-26 0-16,25 0 16,1-26-16,0 26 0,0 0 15,0-26-15,0 25 16,0 1-16,0-26 0,0 26 16,-26 0-1,0 0-15,-26-26 16,0 0-16,0 26 0,0-26 15,0 0-15,0 0 16,0 0-16,0 0 0,1 0 16,25-26-1,0 0-15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09T06:18:53.39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207 188 0,'0'-26'15,"0"0"-15,0 0 16,0 1-16,0-1 16,-26 0-16,0 26 15,0 0 1,0 0-1,26 26-15,-25 0 0,-1-26 16,26 25-16,-26 27 16,26-26-16,-26 0 0,26 0 15,0 26-15,0-26 0,0 0 16,0 0-16,26 0 16,-26 0-16,26-1 0,0 1 15,-1 0-15,27-26 16,-26 26-16,26-26 0,-26 0 15,26 0-15,0 0 0,-26 0 16,25 0-16,-25-26 16,0 26-16,0-26 0,0 0 15,0 26-15,-26-25 16,26-1-16,-26 0 0,26 26 16,-26-26-16,0 0 0,0 0 15,-26 0 1,0 26-1,0 0 1,26 26-16,-26-26 16,26 26-16,0 0 15,0 0 1,0 0-16,0 0 16,26-1-16,0-25 0,-26 26 15,26-26-15,0 26 16,0-26-16,0 0 0,0 0 15,-1 0-15,1-26 16,0 26-16,-26-26 16,0 1-16,0-1 15,0 0-15,0 0 0,-26 0 16,0 0-16,1 0 16,-1 26-1,0-26-15,0 26 0,0 26 16,26 0-1,0 0-15,0 0 16,26-26-16,-26 26 16,26-26-16,0 0 15,0 0-15</inkml:trace>
  <inkml:trace contextRef="#ctx0" brushRef="#br0" timeOffset="263">907 188 0,'0'-26'0,"0"0"16,0 0-16,-26 1 16,26-1-16,0 0 0,-26 26 15,26-26-15,0 52 16,0 0 0,26 0-16,-26-1 15,26 27-15,-26-26 0,26 26 16,0-26-16,-26 26 15,26-26-15,0 0 0,-26 26 16,26-27-16,-26 1 16,25-26-16,-25 26 0,0 0 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09T06:19:29.96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0 311 0,'0'-26'0,"26"26"16,-26 26 218,0 0-218,0-1-16,0 27 15,0-26-15,26 0 16,-26 26-16,0-26 0,0 26 16,0-26-16,0 26 15,26-1-15,-26 1 0,0-26 16,0 26-16,0 0 0,26-26 15,-26 26-15,0-27 16,0 1-16,26 0 0,-26 0 16,0 0-1,26 0-15,0-26 94,0 0-78,-26-26-1,26 26-15,0 0 0,-1 0 16,1-26-16,0 26 16,26 0-16,-26 0 0,26-26 15,0 26-15,0 0 0,25-26 16,-25 26-16,26 0 15,0 0-15,-26-26 0,25 26 16,1 0-16,0 0 16,-26 0-16,25-25 0,-25 25 15,26 0-15,-26 0 0,0 0 16,-1 0-16,1 0 16,0 0-16,0 0 0,0 0 15,-26 0-15,26 0 16,-26-26-16,-1 26 0,1 0 15,0 0-15,0 0 16,-26-26 15,0 0 32,26 26-48,-26-26 1,0 0-16,0 0 16,0 0-16,0 0 15,0 0-15,0 0 16,0 0-16,0 1 0,0-27 16,0 26-16,0-26 15,0 26-15,0-26 0,0 0 16,0 26-16,0-25 0,0 25 15,0 0-15,0-26 16,-26 26-16,26 0 16,0 0-16,-26 0 15,26 0 1,-26 26-16,26-26 16,0 0-1,-26 26 1,26-25-1,-25 25 1,25-26 47,-26 26-63,0 0 31,0 0-31,0 0 15,0 26-15,-26-26 16,26 0-16,-26 25 0,0-25 16,1 0-16,-27 26 15,26-26-15,-26 0 0,1 26 16,-1-26-16,26 0 16,-26 26-16,26-26 0,1 0 15,-1 0-15,0 0 0,26 0 16,-26 0-16,26 0 15,0 26-15,0-26 0,0 0 16,1 0-16,25 26 16,-26-26-16,-26 0 0,26 26 15,0-26-15,0 0 0,0 26 16,0-26-16,0 0 16,0 0-16,0 26 0,0-26 15,1 0-15,-1 0 16,0 26-16,0-26 15,0 0 48,0 0-32,26 26 47,-26 0-62,26-1 0,-26 1-1,26 0-15,0 0 16</inkml:trace>
  <inkml:trace contextRef="#ctx0" brushRef="#br0" timeOffset="917">597 466 0,'0'-26'0,"25"0"15,-25 52 48,0 0-47,26-26-16,-26 26 0,0 0 15,0 0-15,26 0 0,-26 0 16,0 0-16,0 0 15,0 0-15,26-1 0,-26 1 16,0 0 0,-26-26 15,26-26-15,0 0-16,-26 1 15,26-1-15,0 0 16,-26 0-16,26-26 0,0 0 15,0 26-15,0-26 0,0 26 16,0 0-16,26 1 16,-26-1-16,26 0 0,0 26 15,0 0-15,0 0 16,0 0-16,0 26 16,0 0-16,0-1 15,-26 1-15,0 0 16,0 0-16,-26 0 15,0-26-15,0 26 16,0 0-16,-26 0 0,26-26 16,-26 0-16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09T06:19:31.52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1038 959 0,'0'-26'0,"0"0"0,-26 26 15,26-26-15,0 0 0,26 26 32,-26 26-17,26 0-15,-1 52 16,-25-27 0,0 1-16,26 26 0,-26-26 15,0 26-15,26-1 16,-26-25-16,0 26 0,26 0 15,-26-27-15,0 1 0,26-26 16,-26 26-16,0-26 16,0 0-16,0 0 0,26-26 15</inkml:trace>
  <inkml:trace contextRef="#ctx0" brushRef="#br0" timeOffset="1175">1038 959 0,'-26'0'0,"26"-26"0,26 26 47,0-26-47,-1 26 0,27 0 16,0-26-16,0 26 15,26-26-15,25 26 0,1-26 16,0 0-16,25 0 0,1 26 16,25-26-16,1 26 15,-1-26-15,1 26 0,0-26 16,25 26-16,-26-26 15,-25 26-15,0 0 0,-1-25 16,-51 25-16,26 0 0,-53 0 16,1 0-16,0-26 15,-26 26-15,0 0 0,-26 26 47,0-1-31,0 1-1,0 0-15,26-26 0,-26 26 16,0 0-16,26 26 16,-26-26-16,26 26 0,-26-26 15,0 26-15,26-27 0,-26 27 16,26 0-16,-26 0 16,26 0-16,-1 0 0,-25-1 15,26 1-15,0 0 0,0 0 16,0 0-16,-26 0 15,26-26-15,0 25 0,-26-25 16,26 0-16,-26 0 16,0 0-16,0 0 0,0 0 15,-26 0-15,0 0 16,0-26 0,-26 0-16,26 0 15,0 0-15,-25 0 16,-1 0-16,0 0 0,0 0 15,-26 0-15,1 0 0,-1-26 16,-26 26-16,0 0 16,-25 0-16,25 0 0,-51 0 15,25 0-15,1 0 16,-1 26-16,0-26 0,27 0 16,-1 26-16,0-26 0,27 0 15,-1 26-15,26-26 16,0 0-16,0 0 0,26 25 15,0-25-15,1 0 16,-1 0-16,0-25 16,0 25 15,0 0-31,0 0 16,0-26-16,0 26 15,0 0-15,0 0 0,0 0 16,0 0-16,1 0 0,-1 0 15,0 0-15,0-26 16,26 0 15,26 26-15,0-26 0,-26 0-1,0 0-15,0 0 16,0 0-16,0 0 15,0 0-15,0 0 16,-26 1-16,26-1 0,0 0 16,-26 0-1,0 0-15,0 26 16,0 0-16,0 0 16,0 0-16,0 0 15,0 26-15</inkml:trace>
  <inkml:trace contextRef="#ctx0" brushRef="#br0" timeOffset="1770">1686 1270 0,'0'-26'16,"0"0"0,0 0-16,-26 26 15,26 26 1,0 0-1,0 0-15,0 0 16,0-1-16,0 1 16,-26 0-16,26 0 0,0 0 15,0 0 1,0 0-16,0 0 0,0 0 16,0-52 15,0 0-31,26 0 15,-26-26-15,0 26 16,26 0-16,-26-25 16,0-1-16,0 26 0,0-26 15,26 26-15,-26-26 16,25 26-16,-25 0 0,26 26 16,0 0-16,-26 26 15,26-26-15,0 26 16,-26 0-16,26 0 0,0 0 15,-26 26-15,26-26 16,-26 0-16,26 0 0,-26-1 16,26 1-16,-26 0 15,0 0-15,0 0 0,0 0 16</inkml:trace>
  <inkml:trace contextRef="#ctx0" brushRef="#br0" timeOffset="1986">1737 1347 0,'-25'0'16,"-1"0"-16,26-26 15,26 1 17,-1 25-32,1-26 15,0 26-15,0 0 0,0-26 16,0 26-16,0-26 15,0 26-15,0 0 0,0 0 16,0-26-16,0 26 16,-1 0-16</inkml:trace>
  <inkml:trace contextRef="#ctx0" brushRef="#br0" timeOffset="3168">2826 2695 0,'0'-26'0,"26"26"0,0-26 16,0 26-16,-26-26 15,26 26-15,-52 0 32,0 0-32,0 0 0,0 0 15,0 0-15,0 0 0,-26 0 16,26 0-16,-25 0 16,25 26-16,-26-26 0,26 0 15,-26 0-15,0 26 0,0-26 16,1 0-16,-1 0 15,26 26-15,-26-26 0,26 26 16,0-26 0,26 26-16,0 0 15,26 0 1,-26 0-16,26-26 16,0 26-16,26-26 0,-26 26 15,25-1-15,1-25 16,26 0-16,-26 26 0,26-26 15,-26 0-15,25 0 0,1-26 16,-26 26-16,26 0 16,-1-25-16,-25-1 0,0 26 15,0-26-15,0 0 16,-26 26-16,25-26 0,-51 0 16,26 26-16,-26-26 0,0 0 15,-26 0 1,1 0-16,-27 26 15,26 0-15,-26-26 16,0 26-16,0 0 0,0 0 16,1 0-16,-1 0 0,0 26 15,26-26-15,-26 0 16,26 0-16,0 26 0,0-26 16,1 0-1</inkml:trace>
  <inkml:trace contextRef="#ctx0" brushRef="#br0" timeOffset="4039">2359 2851 0,'0'-26'0,"-25"26"16,25 26 0,0 0-1,-26-1-15,26 1 16,0 0-16,0 0 0,0 26 16,26-26-16,-26 26 15,0-26-15,25 26 0,-25-27 16,26 27-16,-26 0 15,26-26-15,-26 26 0,0-26 16,0 0-16,0 26 0,26-26 16,-26-1-16,0 1 15,0 0-15,0 0 16,26-26 31,0 0-32,-26-26-15,26 26 16,0 0-16,0 0 16,0-26-16,0 26 0,26 0 15,-27 0-15,27-26 0,0 26 16,0 0-16,0 0 16,0-25-16,-1 25 0,1 0 15,0 0-15,0-26 16,-26 26-16,0 0 0,0 0 15,0 0-15,0 0 16,-26-26 0,-26 26-1,26-26 1,0 0 0,0 0-1,0 0 1,0 0-1,-26 0 1,26 0-16,0 0 16,0-26-16,0 27 0,0-1 15,0-26-15,26 0 16,-26 26-16,0-26 0,0 26 16,26-26-16,-26 27 15,0-1-15,0 0 16,-26 26 31,0 26-32,26 0 1,0-1-16,0 1 16,0 0-1</inkml:trace>
  <inkml:trace contextRef="#ctx0" brushRef="#br0" timeOffset="4649">2515 1969 0,'26'0'63,"-26"26"-47,26-26-16,-26 26 15,0 0-15,26 0 16,-26 0-16,0 26 0,26-26 15,-26 26-15,26-26 16,-26 25-16,26-25 0,-26 0 16,25 0-16,-25 0 15,26 0-15,-26 0 0,0 0 16,0 0-16</inkml:trace>
  <inkml:trace contextRef="#ctx0" brushRef="#br0" timeOffset="4974">2515 2436 0,'26'0'32,"0"0"-17,0 0-15,0 0 16,0 0-16,0 0 16,-26 26-16,25-26 15,1 26-15,-26 0 0,26-26 16,-26 26-16,26 0 15,0-1 1,-26-50 0</inkml:trace>
  <inkml:trace contextRef="#ctx0" brushRef="#br0" timeOffset="5137">2904 2358 0,'0'-26'15,"-26"52"32,26 0-47,-26-26 16,26 26-16,-26 0 0,26 0 15,-26 0-15,0 0 16</inkml:trace>
  <inkml:trace contextRef="#ctx0" brushRef="#br0" timeOffset="5677">2437 1995 0,'0'-26'16,"0"0"15,0 52 16,-26-26-31,26 26-1,-26 0-15,26 0 16,-26-26 0,26-26 30,0 0-46,26 26 16,-26-26-16,26 0 0,-26 1 16,26 25-16,0-26 15,0 0-15,0 26 16,0 26 0,0-26-16,-26 26 0,26-1 15,0 1-15,0-26 0</inkml:trace>
  <inkml:trace contextRef="#ctx0" brushRef="#br0" timeOffset="6624">2023 0 0,'-26'0'16,"26"26"-16,-26-1 15,26 1-15,0 0 16,-26-26-16,26 26 0,-26 0 16,26 0-16,0 0 15,0 0-15,-26 0 16,52-52 46,-26 0-62,26 26 16,-26-26-16,26 0 16,-26 0-16,26 26 0,-26-26 15,26 0-15,-1 0 16,1 26 0,0 0-1,-26 26-15,0 0 0,26-26 16,-26 26-16,26 0 15,-26 0-15,0 0 16,26-26-16,-26 26 16</inkml:trace>
  <inkml:trace contextRef="#ctx0" brushRef="#br0" timeOffset="6924">2100 155 0,'-26'-26'0,"26"0"0,-26 26 15,26-26-15,-25 26 0,25-26 16,0 52 15,0 0-15,25-26-16,-25 26 0,0 0 16,26 26-16,0-26 0,-26 0 15,26 0-15,-26 26 16,26-27-16,-26 1 0,0 0 15,0 0-15,0 0 16,0 0-16,0 0 0,0 0 16,0 0-16,0 0 15,0 0 1,0 0 0</inkml:trace>
  <inkml:trace contextRef="#ctx0" brushRef="#br0" timeOffset="7344">2100 570 0,'-26'0'16,"26"26"62,26-26-63,0 26 1,0-26-16,0 0 16,0 0-16,0 0 0,0 0 15,0 0-15,0 0 16,0 0-1,-1-26-15,-25 0 32,0 0-17,0 0 1,-25 26-16,25-26 16,-26 26-1,0 26 1,26 0-16,-26 0 15,26 0-15,-26 0 0,0 25 16,26-25-16</inkml:trace>
  <inkml:trace contextRef="#ctx0" brushRef="#br0" timeOffset="8996">3966 2954 0,'0'-26'0,"0"0"32,0 1-17,-25 25-15,25-26 0,-26 26 16,0 0 0,0 0-16,0 0 0,0 26 15,0-26-15,0 25 16,0 1-16,26 0 0,-26 0 15,26 26-15,-26-26 0,26 0 16,26 0 0,0 0-16,0 0 15,0-26-15,0 0 16,0 0-16,0 0 0,0 0 16,0-26-16,0 26 0,-1-26 15,1 0-15,-26 0 16,26 0-16,-26-26 0,0 26 15,0-26-15,0 1 16,0 25-16,0-26 0,0 26 16,0 0-16,0 0 0,0 52 47,0 0-47,26 0 15,-26 26-15,26-26 0,-26 0 16,0 25-16,26-25 0,-26 0 15,26 0-15,-26 0 16,0 0-16,26 0 0,0-26 16</inkml:trace>
  <inkml:trace contextRef="#ctx0" brushRef="#br0" timeOffset="9686">4277 2851 0,'0'-26'16,"0"0"-1,0 52 17,0 0-17,0 0-15,0-1 0,26 1 16,-26 0-16,0 0 15,0 0-15,0 0 0,26 0 16,-26 0 0,0-52-1,0 0 1,-26 0-16,26 0 16,0 0-16,-26 0 0,26 0 15,0-25-15,-25 25 16,25-26-16,0 26 0,0 0 15,0 0-15,0 0 0,0 0 16,25 26-16,-25-26 16,26 26-16,0 0 0,0 0 15,0 0-15,0 26 0,0-26 16,0 26-16,0-26 16,0 26-16,0-26 0,-26 26 15,26-26-15,-26 26 16,-26 0-1,0-26-15,0 26 16,0-26 0,26 26-1,0 0 17,26-26-32,0 26 15,0-26-15,0 25 16,-1-25-16,1 26 0,0-26 15,0 26-15,-26 0 16,26 0-16,-26 0 0,0 0 16,0 0-16,-26-26 15,0 26-15,0-26 16,0 0-16,1 0 0,-1 0 16,0 0-16,0 0 15,0-26-15,0 26 0,0 0 16,0-26-16</inkml:trace>
  <inkml:trace contextRef="#ctx0" brushRef="#br0" timeOffset="22825">2463 3110 0,'-26'0'15,"26"26"48,-26-26-16,0 0-32,0 0 1,1 0 0,-1 0-16,0 0 0,0 0 15,0 0-15,0 26 16,0-26-16,0 0 0,0 0 15,-26 26-15,26-26 16,-25 0-16,25 0 0,-26 0 16,0 0-16,-26 0 0,26 0 15,1 0-15,-1-26 16,0 26-16,0-26 0,0 26 16,26-26-16,-25 26 15,25-26-15,0 26 0,0-26 16,0 0-16,0 0 0,26 0 15,-26 0-15,0 0 16,26 0-16,-26-25 0,26 25 16,-26-26-16,26 26 15,-26-26-15,26 26 0,0-26 16,0 1-16,-26 25 0,26-26 16,0 0-16,0 26 15,26-26-15,-26 0 0,0 26 16,26-25-16,-26-1 15,0 26-15,26 0 0,-26-26 16,26 26-16,-26 0 0,26 0 16,-26 0-16,26 0 15,-26 1-15,26 25 0,-26-26 16,26 0-16,0 0 16,-26 0 15,26 26 16,-26 26 15</inkml:trace>
  <inkml:trace contextRef="#ctx0" brushRef="#br0" timeOffset="23581">960 1892 0,'0'-26'31,"26"26"-15,-26-26-1,26 26 1,0 0 0,-26-26-16,26 26 15,-1-26-15,1 0 16,0 26-16,0-26 0,0 0 15,0 26 1,0 0-16,0-26 16,0 26-1,0 0 32,-26 26-16,26-26-15,-26 26 0,0 0 15,26-26-31,-26 26 16,26 0-1,-26 0-15,25-26 16,-25 26-1,26 0-15,-26 0 16,0-1 0,26 1-1,-26 0-15,26 0 16</inkml:trace>
  <inkml:trace contextRef="#ctx0" brushRef="#br0" timeOffset="25063">53 1555 0,'0'-26'32,"0"0"-1,-26 26-31,26-26 16,0 0-1,0 0 1,0 0-16,0 0 15,0 0 1,0 0-16,0 1 16,0-1-16,0 0 0,0 0 15,0-26-15,0 26 16,0 0-16,0 0 16,26 0-16,-26 0 15,26 26-15,-26-26 16,26 26-16,0 0 0,-1-25 15,1 25 1,0 0-16,0 0 0,0 0 16,0 0-16,0 0 15,-26 25-15,26-25 0,0 0 16,0 26-16,0 0 16,0-26-16,-26 26 15,25 0-15,1-26 0,-26 26 16,26 0-16,-26 0 15,26 0-15,-26 0 16,26 0-16,-26 0 0,0-1 16,0 1-1,0 0 1,26-26 0</inkml:trace>
  <inkml:trace contextRef="#ctx0" brushRef="#br0" timeOffset="25393">390 1399 0,'0'-26'16,"26"26"31,-26 26-16,26-26-31,-1 0 15,1 26-15,0-26 16,0 26-16,0-26 16,0 0-16,0 26 15,0-26 1</inkml:trace>
  <inkml:trace contextRef="#ctx0" brushRef="#br0" timeOffset="25833">753 1270 0,'25'0'16,"-50"0"46,25 26-46,-26-26 0,26 25-16,-26 1 15,0 0-15,26 0 16,-26 0-1,26 0-15,0 0 16,-26-26 0,26 26-1,0 0 1,-26-26 0,52 0 30</inkml:trace>
  <inkml:trace contextRef="#ctx0" brushRef="#br0" timeOffset="26845">234 1892 0,'0'-26'0,"26"26"16,-52 0 62,0 0-47,0 0-15,0 0 0,1 0-16,-1 0 15,0 0 1,26-26-16,-26 26 15,0-26 1,26 0 31,-26 26-31,26 26-1,0 0 16,26-26-15,-26 26 0,0 0 15,0 0-15,0-1-1,26-25-15,-26 26 16,0 0-1,0 0 1,0 0 0,0 0 15,0 0-15,0 0 15</inkml:trace>
  <inkml:trace contextRef="#ctx0" brushRef="#br0" timeOffset="27548">79 1866 0,'0'26'78,"0"0"-47,26-26-31,-26 25 16,0 1-1,26-26-15,-26 26 0,25 0 16,1-26-1,-26 26-15,26-26 0,0 26 16,0-26-16,-26 26 0,26-26 16,0 0-16,-26 26 15,26-26-15,0 0 0,0 0 16,0 0 0,0 0-16,-1 0 15,1 0-15,0 0 0,0 0 16,0-26-16,0 26 15,0 0-15,-26-26 16,26 26-16,0 0 16,-26-26-16,0 0 15,0 0 1,0 0-16,0 0 16,0 1-16,0-1 15,0 0-15,0 0 16,0 0-1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09T06:20:09.70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674 2183 0,'-26'0'0,"0"0"16,52 0 46,0 0-62,0 0 16,0 0-16,0 0 0,0 0 16,0-26-16,0 26 15,-1 0-15,1 0 0,0-26 16,0 26-16,0 0 0,0 0 16,0 0-1</inkml:trace>
  <inkml:trace contextRef="#ctx0" brushRef="#br0" timeOffset="240">622 2287 0,'0'25'15,"-26"-25"-15,52 0 31,0-25-31,0 25 16,0 0-16,0-26 16,26 26-16,-26 0 0,25-26 15,-25 26-15,26 0 0,-26-26 16,0 26-16,0 0 16</inkml:trace>
  <inkml:trace contextRef="#ctx0" brushRef="#br0" timeOffset="798">0 2546 0,'0'-26'16,"0"0"0,0 52 15,0 0-15,0 0-16,26 0 0,-26-1 15,26 1-15,-26 0 0,0 0 16,26 0-16,-26 0 15,26-26-15,-26 26 0,0 0 16</inkml:trace>
  <inkml:trace contextRef="#ctx0" brushRef="#br0" timeOffset="1188">78 2727 0,'0'-26'31,"0"0"-15,26 26-1,0-26-15,0 26 16,0 0-16,-1-26 16,1 26-16,0 0 0,-26-25 15,26 25-15,0 0 16,-26-26-16,0 0 15,0 0 1,0 52 47,0 0-63,0 0 15,0-1 1,0 1-16,0 0 0,26 0 15,-26 0 1,26 0-16,-26 0 16,26-26-16</inkml:trace>
  <inkml:trace contextRef="#ctx0" brushRef="#br0" timeOffset="1704">519 2572 0,'25'0'15,"-25"26"32,0-1-31,0 1-16,0 0 15,0 0 1,-25 0 0,25-52 31,25 26-32,-25-26-15,0 0 16,26 0-16,-26 1 15,26-1-15,-26 0 16,0 0-16,26 26 0,-26-26 16,0 0-1,26 26-15,0 0 32,-26 26-32,26 0 15,-26 0-15,26-26 0,-26 26 16,26 0-16,0-1 15,-26 1-15,26-26 16,-26 26-16,0 0 16,0 0-1</inkml:trace>
  <inkml:trace contextRef="#ctx0" brushRef="#br0" timeOffset="1932">596 2649 0,'-26'0'16,"52"0"15,0-26-15,0 26-16,0-25 15,0 25-15,0 0 16,0 0-16,0-26 0,0 26 15,0 0 1,-1 0-16,-25-26 16,26 26-16</inkml:trace>
  <inkml:trace contextRef="#ctx0" brushRef="#br0" timeOffset="2207">1011 2494 0,'0'-26'0,"0"0"31,0 52 1,0 0-17,0 0-15,0 0 16,0 0-1,0 0-15,0-1 16,0 1-16,26-26 0,-26 26 16</inkml:trace>
  <inkml:trace contextRef="#ctx0" brushRef="#br0" timeOffset="2442">1037 2520 0,'0'-26'32,"26"26"-17,0 0 1,0 0 0,0 0-16,-1 26 15,1-26-15,0 26 16,0-26-16,0 0 15,-26 26-15,26-26 0,0 0 16,-26 26-16,26-26 16</inkml:trace>
  <inkml:trace contextRef="#ctx0" brushRef="#br0" timeOffset="2676">1322 2520 0,'0'-26'16,"0"0"-16,0 0 15,0 0-15,0 0 32,0 52-17,0 0 1,0 0 0,0 0-16,0 0 15,26-26-15,-26 26 16,0 0-16,0 0 15,26-26 1,-26 25-16</inkml:trace>
  <inkml:trace contextRef="#ctx0" brushRef="#br0" timeOffset="3167">1555 2364 0,'0'-26'16,"0"52"31,-26-26-47,26 26 0,0 0 31,-26 0-31,26 0 0,0 0 16,0 0-16,0 0 15,0 0 1,0-52 15,0 0-15,26 26-16,-26-26 16,0 0-16,26 26 15,-26-26-15,0 0 0,0 0 16,26 0-16,-26 0 15,26 0-15,-26 1 16,26 25-16,0 0 16,-26 25-1,26 1-15,-26 0 16,26 0-16,-26 0 16,26-26-16,-26 26 0,26 0 15,-26 0-15,0 0 16,26-26-16,-26 26 0,25-26 15</inkml:trace>
  <inkml:trace contextRef="#ctx0" brushRef="#br0" timeOffset="3335">1555 2494 0,'-26'0'15,"26"-26"-15,-26 26 16,0 0-16,52 0 15,0-26 1,0 26-16,0 0 16,0 0-16,0-26 0,26 26 15,-26 0-15,0 0 16,0 0-16</inkml:trace>
  <inkml:trace contextRef="#ctx0" brushRef="#br0" timeOffset="11675">259 32 0,'-26'0'78,"26"26"16,26-26-32,-26 25-31,26-25 282,0 0-298,-26-25 1,26 25-16,0 0 31,-26-26-31,26 26 16,0 0 0,0 0-16,0-26 0,0 26 15,0 0-15,-1 0 16,1 0-16,0 0 15,0 0-15,0 0 0,0 0 16,0 0-16,0 0 16,0 0-16,0 0 0,0 26 15,0-26-15,-1 0 0,1 26 16,0-26-16,0 0 16,0 25-16,26-25 0,-26 0 15,0 0-15,0 26 16,0 0-16,0-26 15,-26 26-15,25-26 0,1 26 16,0-26-16,-26 26 16,26 0-16,0-26 0,-26 26 15,26 0-15,0 0 0,0 0 16,0 0 0,-26-1-16,26-25 0,0 26 15,-26 0-15,26-26 16,-26 26-16,25 0 0,1 0 15,-26 0 1,0 0-16,26-26 0,-26 26 16,0 0-16,26 0 0,-26 0 15,0-1-15,0 1 16,26 0-16,-26 0 16,0 0-16,0 0 0,26 0 15,-26 0 1,0 0-16,0 0 15,0 0 1,0 0-16,0 0 16,0-1-1,0 1-15,-26 0 16,26 0-16,0 0 0,-26 0 16,26 0-1,0 0-15,-26-26 16,26 26-16,0 0 15,-26-26 1,26 26-16,0 0 31,-26-26-31,26 25 16,-25 1-16,-1 0 31,26 0 0,-26-26-31,0 26 16,26-52 93,0 0-77</inkml:trace>
  <inkml:trace contextRef="#ctx0" brushRef="#br0" timeOffset="12490">1322 1250 0,'0'-26'31,"-26"26"-31,26-26 31,0 52 79,0 0-95,0 0-15,0 0 16,26-26-16,-26 26 0,0-1 15,0 1 1,26-26-16,-26 26 16,0 0-1,0 0 1,0 0 15,0 0 79,26-26-95,0 0 16,0 0-15,-26-26-16,26 26 16,-1 0-16,1-26 15,0 26-15,0 0 16,0-26-16,0 26 16,0 0-16,0 0 15,-26-26-15,26 26 16,0 0-16,0 0 15,-26 26 64,-26-26-79</inkml:trace>
  <inkml:trace contextRef="#ctx0" brushRef="#br0" timeOffset="14579">2281 1431 0,'-26'0'0,"0"0"47,0-26-16,0 26 0,26-26-31,-26 26 16,26-26-16,0 1 31,0-1-15,0 0-1,26 0-15,-26 0 0,26 0 16,-26 0-16,0 0 15,26 26-15,-26-26 16,26 0-16,0 26 0,-26-26 16,26 26-16,-26-26 15,26 26-15,-26-25 0,26 25 16,0 0-16,0 0 16,-1 0-1,1 0-15,0 0 16,0 25-1,0-25-15,0 26 16,0 0-16,0 0 16,0 0-1,-26 0-15,26-26 16,-26 26 0,26 0-16,-26 0 15,26-26 1,-26 26-16,0 0 15,25-26 1,-25 26 0,0-52-1</inkml:trace>
  <inkml:trace contextRef="#ctx0" brushRef="#br0" timeOffset="15112">2592 1353 0,'26'0'109,"0"26"-93,0-26 0,-26 26-16,26-26 0,-26 26 15,26-26 1,-1 26-16,1-26 15,0 0 1,-26-26 0,26 26-16,-26-26 15,26 26 1,-26-26-16,0 0 0,0 1 16,26 25-1,-26-26-15,0 0 16,0 0-1,0 52 32,0 0-31,0 0 0</inkml:trace>
  <inkml:trace contextRef="#ctx0" brushRef="#br0" timeOffset="15911">2488 1587 0,'-26'0'31,"0"0"1,26-26-17,-25 26 1,25-26-16,-26 26 15,0 0 1,0 0 15,26 26 16,-26 0-31,26 0-16,0 0 15,-26-1-15,26 1 16,0 0 0,26-26 93,-26 26-93,26 0-1,-26 0 1,26 0 15,-26 0-15,26-26-1,-26-26 1</inkml:trace>
  <inkml:trace contextRef="#ctx0" brushRef="#br0" timeOffset="16523">2436 1613 0,'26'-26'0,"-26"52"63,0 0-48,0-1 1,0 1 0,0 0-16,26 0 15,-26 0 1,26 0-16,-26 0 16,26-26-16,0 26 15,0-26-15,0 26 16,0-26-16,0 0 15,0 26-15,0-26 0,-1 0 16,1 0 0,0 0-16,0 0 15,0 0 1,-26-26 0,26 26-16,-26-26 15,0 0 1,0 0-16,0 0 15,0 0-15,0 0 16,0 0-16,0 0 16,0 52 62,26-26-63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09T06:20:55.84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78 106 0,'0'26'0,"-26"-26"0,0 0 47,0 0 15,52 0 1,0 0-47,0 0-16,0 0 0,0 0 15,0-26-15,-1 26 0,1 0 16,0-26-16,0 26 15,0 0-15,0-26 16,0 26 0</inkml:trace>
  <inkml:trace contextRef="#ctx0" brushRef="#br0" timeOffset="683">259 28 0,'26'0'109,"-26"-26"-93,26 26-16,0 0 15,0 0 1,0 0-16,0 0 16,0 0-1,0 0 1,-26 26-16,25-26 15,-50 0 48,-1 0-32,26 26-15,-26-26-1,26 26-15,0 0 16,-26-26-16,26 26 16,0 0-1,0 0 17,-26-26-32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09T06:12:50.01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575 33 0,'0'-26'46,"-26"26"-30,0 0 15,0 0-15,0 0 0,0 0-16,0 0 15,0 0 1,0 0-16,0 0 0,0 0 15,0 0 1,1 0-16,-1 26 0,0-26 16,0 0-16,0 26 15,0-26-15,0 26 16,0-26 0,26 26-16,-26-26 15,26 26 1,-26-26-16,26 26 31,26-26-31,0 26 16,0-26-16,0 0 15,0 26-15,0-26 16,0 26-16,26-26 0,-1 0 16,-25 26-16,26-26 15,0 0-15,0 0 0,-26 0 16,26 0-16,-1 0 0,1 0 15,0 0-15,0 0 16,-26 0-16,26 0 0,0 0 16,-27-26-16,1 26 15,26 0-15,-26 0 0,-26-26 16,26 26-16,0 0 0,-26-26 16,0 0-1,0 0-15,-26 0 16,0 26-16,26-26 15,-26 26-15,0-26 0,0 26 16,-25 0-16,25-26 0,-26 26 16,26 0-16,-26 0 15,26 0-15,-26 0 0,26 0 16,-26-26-16,27 26 16,-1 0-16,0 0 0,0 0 15,0 0-15,0 0 0,0 0 16,0 0-1,0 0-15,26 26 0,-26-26 16,0 0 0</inkml:trace>
  <inkml:trace contextRef="#ctx0" brushRef="#br0" timeOffset="751">134 111 0,'0'26'16,"0"0"0,0 0-1,0 0 1,-26 0-16,26 0 16,-26 0-16,26-1 15,0 1-15,-26 0 16,26 0-16,0 0 0,0 0 15,0 0-15,-26 0 16,26 0-16,0 0 0,0 0 16,0 0-16,0 0 15,-26-26-15,26 25 16,0 1 0,26-26-1,0 0 1,0 0 15,-26-26-15,26 26-16,0 0 15,0 0 1,0 0 0,0 0-16,0 0 15,0 0-15,25 0 0,-25 0 16,26 0-16,0 0 15,0 0-15,-26 0 0,26 0 16,-1 0-16,1 0 0,0 0 16,-26 0-16,26 0 15,-26 0-15,0 0 0,0 0 16,0 0-16,-1 0 0,1 0 16,0 0-1,-52 0 16,0 0-15,26-25 0</inkml:trace>
  <inkml:trace contextRef="#ctx0" brushRef="#br0" timeOffset="1369">1041 293 0,'0'-26'15,"0"0"1,0 52 78,0 0-79,0-1 1,-26 1-16,26 0 15,0 0-15,0 0 16,0 0-16,0 0 0,0 0 16,0 0-16,0 0 15,0 0 1,0 0 15,0 0 16,0-1 0,26-25-16,-26-25-15,-26 25 31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09T06:21:07.46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0 157 0,'26'-26'15,"-26"52"79,26-26-63,0 0-15,0 0-16,0-26 16,0 26-16,25 0 0,-25-26 15,26 26-15,26-26 16,-26 26-16,0 0 0,25-26 16,-25 26-16,0-26 0,0 26 15,0 0-15,-26 0 16,0 0-16,-1-26 0,1 26 15,0 0-15,0 0 32,-52 0 46</inkml:trace>
  <inkml:trace contextRef="#ctx0" brushRef="#br0" timeOffset="946">467 182 0,'-26'0'31,"52"0"16,-26-25 16,0-1-16,0 52-16,26-1-15,-26 1-1,0 0-15,0 0 16,25 0-16,-25 0 15,0 0-15,26 0 16,-26 0-16,0 0 16,0 0-1,0 0-15</inkml:trace>
  <inkml:trace contextRef="#ctx0" brushRef="#br0" timeOffset="1235">363 442 0,'0'26'15,"26"-26"17,-26 25-32,26-25 15,0 26 1,0-26 0,-26 26-16</inkml:trace>
  <inkml:trace contextRef="#ctx0" brushRef="#br0" timeOffset="1379">544 442 0,'26'0'15,"0"0"1,-26 26 0,-26-26-1,26 25-15,-26 1 16,0 0-16,1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09T06:23:04.09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155 26 0,'-26'26'0,"0"0"16,0-26 0,0 26-16,0 0 0,1 0 15,25 0-15,0 0 16,0 0 0,0-1-16,0 1 15,0 0-15,0 0 0,0 0 16,0 0-1,0 0-15,0 0 0,0 0 16,0 0-16,0 0 16,0 0-1,0-52 17,0 0-17,0 0-15,25 0 16,-25 0-16,0 0 0,0-26 15,0 0-15,0 1 0,0 25 16,0-26-16,0 0 16,0 26-16,26 0 0,-26 0 15,26 0 1,0 26-16,0 26 16,0-26-16,0 26 15,-26 0-15,26 0 16,0-26-16,-26 26 0,26 0 15,-26 0-15,0 0 16,26 0-16,-26-1 0,0 1 16,-26 0-16,26 0 15,-26-26-15,26 26 16,-26-26-16,-26 26 0,26-26 16,0 26-16,0-26 15,0 0-15,0 0 16,52 0 15,0 0-31,0 0 16,0 26-16,0-26 15,0 26-15,26-26 0,-26 26 16,0-26-16,0 26 16,-1 0-1,1-26-15,-26 25 0,26-25 16,0 0-1</inkml:trace>
  <inkml:trace contextRef="#ctx0" brushRef="#br0" timeOffset="265">596 389 0,'-26'0'15,"0"0"1,26-26-16,26 26 16,0 0-1,0-26-15,0 26 16,-1-26-16,1 26 16,0 0-16,0-26 0,0 26 15,-26-26-15,26 26 0,-52 0 31,0 0-31</inkml:trace>
  <inkml:trace contextRef="#ctx0" brushRef="#br0" timeOffset="479">596 182 0,'-26'-26'0,"26"0"0,0 0 31,0 52-16,0 0-15,26 0 16,-26 0-16,0 0 16,0-1-16,26 1 0,-26 0 15,0 0-15,0 0 16,0 0-16,0 0 0,26 0 16,-26 0-1</inkml:trace>
  <inkml:trace contextRef="#ctx0" brushRef="#br0" timeOffset="1116">1036 182 0,'-26'0'0,"26"-26"15,-26 26 1,1 0-16,25 26 31,0 0-15,0 0-16,0-1 16,25 1-16,-25 0 15,0 0-15,0 0 0,26 0 16,-26 0-1,0 0-15,0 0 16,26-26-16,-26-26 31,26 26-15,-26-26-16,0 0 16,0 0-16,0 0 0,26 0 15,-26 0-15,0 0 0,26 26 16,-26-25-16,26 25 15,-26 25 1,26 1 0,-26 0-16,0 0 15,26-26-15,-26 26 0,26 0 16,0-26 0,0 0-1,-1-26 1,1 0-1,-26 0-15,26 26 0,-26-26 16,0-25-16,0 25 16,0 0-16,0 0 0,0 0 15,0 0-15,0 0 0,0 0 16,-26 0 0,0 26-16,1 26 15,-1 0 1,0 0-16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09T06:23:08.46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1555 207 0,'0'-26'0,"26"26"0,-26-26 16,0 0-1,0 52 1,0 0-1,0 0 1,-26 26-16,26-26 0,-25 25 16,-1 27-16,0-26 0,0 26 15,26 0-15,-26-27 16,0 27-16,26-26 0,-26 26 16,26-26-16,0-1 15,0-25-15,0 26 0,0-26 16,0 0-16</inkml:trace>
  <inkml:trace contextRef="#ctx0" brushRef="#br0" timeOffset="335">1115 933 0,'0'-26'16,"26"52"15,-26 0-15,0-1-1,26 1-15,-26 26 0,26-26 16,-26 26-16,26-26 16,-1 0-16,1 0 0,-26 26 15,26-52-15,0 25 0,26-25 16,-26 0-16,0 0 15,26 0-15,-26-25 0,25-1 16,-25 0-16,26 0 0,-26 0 16,0 0-16,0 0 15,0 0-15,-26 0 0,26 26 16,-26-26-16</inkml:trace>
  <inkml:trace contextRef="#ctx0" brushRef="#br0" timeOffset="733">1089 2047 0,'-26'-26'15,"0"26"-15,0-26 16,0 26 0,0 0-1,26 26-15,0 0 16,-26 0-16,26 0 0,0 26 15,0-26-15,0 26 16,0-27-16,0 27 0,0-26 16,26 0-16,0 0 0,0 0 15,0-26-15,0 26 16,0-26-16,26 0 0,0 0 16,-26-26-16,25 0 15,-25 26-15,0-26 0</inkml:trace>
  <inkml:trace contextRef="#ctx0" brushRef="#br0" timeOffset="900">933 2254 0,'-25'0'16,"-1"26"-16,52-26 31,-1 0-31,27-26 16,-26 26-16,0-25 0,26 25 15,-26-26-15,26 26 16,-26-26-16</inkml:trace>
  <inkml:trace contextRef="#ctx0" brushRef="#br0" timeOffset="1212">1685 1892 0,'0'-26'16,"-26"0"-1,0 26 1,0 26 0,0 0-1,26 0 1,-26-1-16,26 1 15,-25 26-15,25-26 0,0 0 16,0 0-16,0 0 16,25 0-16,-25 0 0,26-26 15,0 26-15,0-26 0,26 0 16,-26 0-16,26 0 16,-26 0-16</inkml:trace>
  <inkml:trace contextRef="#ctx0" brushRef="#br0" timeOffset="1488">2281 1762 0,'26'0'16,"-26"-26"-16,-26 26 16,0 0-16,0 0 15,0 0 1,1 26-16,-1-26 0,0 26 15,0-26-15,0 26 16,0 0-16,26 0 16,0 0-16,0 0 0,26-26 15,-26 25-15,26 1 16,0 0-16,0-26 0,0 0 16,-1 26-16,27-26 15,-26 0-15,26-26 0,-26 26 16</inkml:trace>
  <inkml:trace contextRef="#ctx0" brushRef="#br0" timeOffset="2299">2514 570 0,'-25'0'16,"25"-26"-16,0 0 16,0 0-16,25 26 15,1 0 1,0 0-16,26 26 16,-26-26-16,26 52 15,26-26-15,-27 26 0,27-27 16,-26 27-16,26 0 0,0 26 15,-1-26-15,1 0 16,-26-1-16,26-25 0,-26 26 16,-27-26-16,27 0 15</inkml:trace>
  <inkml:trace contextRef="#ctx0" brushRef="#br0" timeOffset="2652">3344 1451 0,'26'0'16,"0"-26"-1,0 0-15,0 26 16,-1-26-16,1 26 0,0 0 16,26 0-16,-26 0 15,26 0-15,-26 0 0,26 0 16,-26 0-16,25 0 15,-25 0-15,0 0 0,0 0 16,0-26-16,-26 0 16,0 0-16,0 1 15,0-27-15,-26 26 16,26 0-16,-26 0 16,26 0-16,0 0 0,-26 26 15,26-26-15,26 26 16,0 26-1,0-26-15,0 26 16</inkml:trace>
  <inkml:trace contextRef="#ctx0" brushRef="#br0" timeOffset="3396">4121 1943 0,'-26'0'16,"26"-25"-1,0-1 1,26 26-1,0 0 1,0 26-16,0-26 16,0 25-16,-26 1 0,26-26 15,0 26-15,-26 0 16,0 0-16,0 0 31,-26-26-31,0 0 16,0-26-16,0 0 15,0 0-15,0 0 16,0 0-16,1-25 0,25-1 16,-26 26-16,26-26 0,0 0 15,0 0-15,0 0 16,26 27-16,-1-1 0,1 0 16,26 26-16,-26 0 15,26 0-15,0 26 0,0-26 16,-26 26-16,-1-1 15,1 1-15,0 0 0,-26 0 16,0 0-16,0 0 0,-26 0 16,26 0-16,-26-26 15,1 26-15,-1-26 0,26 26 16,-26-26-16,0 0 0,52 0 31,0 0-15,0 0-16,-1 0 15,1 0-15,0 0 0,26 0 16,-26 0-16,0 0 16,0 26-16,0 0 0,-26 0 15,0-1-15,0 1 16,0 0-16,0 0 16,-26-26-16,0 26 0,0 0 15,0-26-15,0 0 16,0 26-16,-26-26 0,27 0 15,25-26-15,-26 0 0</inkml:trace>
  <inkml:trace contextRef="#ctx0" brushRef="#br0" timeOffset="3930">4692 1632 0,'-26'-26'0,"0"1"15,0-1-15,52 52 32,-26-1-32,26 1 15,0 0-15,0 0 16,-1 0-16,1 0 0,0 0 16,0 0-16,0 0 0,0 0 15,-26 0-15,26-26 16,0 0-1,-26-26 1,0 0 0,0 0-16,0 0 0,0 0 15,-26 0-15,26 0 16,0 0-16,26 26 16,0 26-1,0 0-15,0 0 16,0 0-16,25 0 0,-25 0 15,0 0-15,26 0 16,-26-26-16,0 26 0,0-26 16,0 0-16,0-26 15,-26 0-15,26 0 0,-26 0 16,0 0-16,0 0 0,0-26 16,0 0-16,-26 26 15,26-25-15,-26 25 0,0 0 16,0-26-16,-26 52 15,26-26-15,0 0 0,0 26 16,0 0-16,0 0 16,1 26-16,25 0 15</inkml:trace>
  <inkml:trace contextRef="#ctx0" brushRef="#br0" timeOffset="4458">5236 1114 0,'-26'-26'0,"-52"26"0,26 0 16,-25 0-16,25 0 16,-26 0-16,0 26 0,1 26 15,-1 0-15,0 0 0,0 25 16,0-25-16,1 26 15,-1 0-15,26-1 0,-26 1 16,27 0-16,25 0 16,-26-1-16,26-25 0,26 26 15,0-26-15,26 0 0,0 0 16,26-1-16,-1 1 16,27-26-16,-26 26 0,52-26 15,-27-26-15,27 26 16,0-26-16,-1 26 0,1-26 15,26 0-15,-27-26 0,1 0 16,0 0-16,-1 0 16,-25-26-16,0 26 0,0-26 15,-27-25-15,1 25 16,-26-26-16,0 0 0,-26 1 16,0-1-16,0-26 0,0 0 15,-26 1-15,0 25 16,0 0-16,0 1 0,1-1 15,-1 26-15,-26 26 16,26 0-16,-26 0 0,0 26 16,-26 0-16,1 0 0,-1 0 15,-26 26-15,1 0 16,-1 0-16,0 0 0,1 0 16</inkml:trace>
  <inkml:trace contextRef="#ctx0" brushRef="#br0" timeOffset="5364">2074 1399 0,'0'-26'15,"-26"26"-15,0 0 16,0 0-16,0 0 16,0 0-16,-26 0 0,1 26 15,-1-26-15,0 26 16,0-26-16,-26 26 0,1 0 15,-1 0-15,-26 26 0,26-26 16,-25 25-16,25 1 16,-26 0-16,1 0 0,25 0 15,0 26-15,26-27 16,0 27-16,1 0 0,25 0 16,26-1-16,0 1 0,0 0 15,26 0-15,-1-27 16,1 27-16,26-26 0,0 0 15,26 0-15,0-26 16,-1 0-16,27-1 0,0 1 16,-1-26-16,1 0 0,26-26 15,-1 1-15,1-1 16,-1 0-16,1-26 0,0 0 16,-27 0-16,27-26 15,-26 27-15,-27-27 0,1 0 16,0 0-16,-26 1 0,-26 25 15,-26-26-15,0 0 16,-26 1-16,0-27 0,-26 52 16,0-26-16,0 0 15,-26 27-15,1 25 0,25-26 16,-26 52-16,0 0 0,1 0 16,-27 0-16,26 26 15,0-26-15,1 26 0,25-26 16</inkml:trace>
  <inkml:trace contextRef="#ctx0" brushRef="#br0" timeOffset="5947">260 466 0,'25'0'16,"1"-26"-1,26 26-15,26-26 16,0 0-16,25 0 0,27 0 16,26 1-16,-1-27 0,52 26 15,-25 0-15,25 0 16,0-26-16,1 26 0,-27 26 15,1-26-15,-27 0 16,1 26-16,-27-26 0,-51 26 16,0 0-16,0 0 0,-53-25 15,-50 25 1</inkml:trace>
  <inkml:trace contextRef="#ctx0" brushRef="#br0" timeOffset="6284">78 466 0,'-52'26'16,"26"0"-16,52-26 15,26 0 1,0 0-16,52 0 0,-1-26 16,27 26-16,25-26 15,1 0-15,51 0 0,-25 0 16,25-26-16,0 27 16,1-27-16,-1 26 0,-25-26 15,-27 26-15,-25 0 0,-27 0 16,1 0-16,-52 26 15,0-26-15,-26 26 0,-52 26 32</inkml:trace>
  <inkml:trace contextRef="#ctx0" brushRef="#br0" timeOffset="7915">3162 2021 0,'26'0'15,"-26"-26"1,26 26 0,0 0-16,0-26 15,0 26-15,0 0 16,26-26-16,0 26 0,-26-25 16,25 25-16,1 0 0,-26 0 15,0 0-15,0-26 16,0 26-16,0 0 15,-52 0 17</inkml:trace>
  <inkml:trace contextRef="#ctx0" brushRef="#br0" timeOffset="8216">3318 1684 0,'-26'0'15,"26"-26"-15,26 26 47,-26 26-47,26 0 16,0 0-16,0 0 0,0 0 15,0 26-15,-1-26 16,1 26-16,-26-1 0,26 1 16,0-26-16,-26 26 15,26-26-15,-26 26 0,26-26 16,-26 0-16,0-1 16,26 1-16</inkml:trace>
  <inkml:trace contextRef="#ctx0" brushRef="#br0" timeOffset="9422">2463 2721 0,'-26'-26'15,"26"0"1,26 26 15,-26 26-31,26-26 16,-26 26-16,25 0 15,-25 0-15,26 0 0,0 26 16,0-27-16,0 53 16,0-26-16,0 0 15,0-26-15,0 26 0,0-26 16,-26 0-16,26-1 0,0 1 16,-26 0-16,25 0 15,1 0-15,0-26 16,0 0-1,0 0-15,26 0 16,-26-26-16,26 26 16,0-26-16,25 26 0,1-26 15,-26 0-15,52 26 0,-27-25 16,27-1-16,0 0 16,-1 0-16,1 0 0,0 0 15,25 0-15,-25 0 0,26 0 16,-27 0-16,27 0 15,-26 0-15,-27 26 0,27-26 16,-26 1-16,-26 25 16,-1 0-16,-25-26 0,0 26 15,0-26-15,-26 0 32,0 0-17,-26 0 1,0 0-1,0 0-15,0 0 16,26 0-16,-25 0 16,-1 0-16,0 1 0,26-1 15,-26 0-15,0 0 0,26 0 16,-26 0-16,26 0 16,-26 26-16,26-26 0,0 52 62,0 0-46</inkml:trace>
  <inkml:trace contextRef="#ctx0" brushRef="#br0" timeOffset="9842">4225 2902 0,'0'-26'16,"26"26"0,0 26-1,0-26-15,-26 26 16,26 0-16,0 0 16,0 0-16,-1 0 0,-25 26 15,26 0-15,0-26 0,0 25 16,0 1-16,-26 0 15,26-26-15,-26 26 0,26-26 16,-26 0-16,26 0 16,-26 0-16,0-1 0,0 1 15,0 0 1,0-52 0</inkml:trace>
  <inkml:trace contextRef="#ctx0" brushRef="#br0" timeOffset="10094">4355 3576 0,'26'0'46,"-1"0"-46,1 0 16,0 0-16,0 0 16,0 0-16,0 0 0,0 26 15,0-26 1,0 0-16,0 0 16</inkml:trace>
  <inkml:trace contextRef="#ctx0" brushRef="#br0" timeOffset="10358">4899 3421 0,'0'-26'16,"-26"26"30,26 26-46,-26-26 16,26 26-16,-26 0 0,26 0 16,-26-26-16,26 25 15,-26 1-15,26 0 0,-26 0 16,26 0-16,-25 0 0,25 0 16,-26 0-16,0-26 15,26 26-15,-26-26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09T06:23:24.59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78 806 0,'-26'0'78,"26"26"-78,-26 0 16,26 0-16,0 0 15,-26 0-15,26 0 0,0 26 16,0-26-16,26 0 16,-26 0-16,26-1 0,0 1 15,0-26-15,0 26 16,0-26-16,0 0 0,26 0 16,-26-26-16,0 26 0,-1-26 15,-25 1-15,26 25 16,-26-26-16,0 0 0,0 0 15,0 0-15,0 0 0,-26 0 16,1 0-16,-1 0 16,0 26-16,0-26 15,-26 26-15,26 0 16,0 0-16,0 0 0,0 26 16,0-26-16,26 26 15,26-26 1</inkml:trace>
  <inkml:trace contextRef="#ctx0" brushRef="#br0" timeOffset="570">493 755 0,'0'25'63,"0"1"-48,0 0-15,0 0 16,0 0-16,26 26 15,-26-26-15,0 0 0,26 26 16,-26-26-16,0 25 16,26-25-16,-26 0 0,0 0 15,26 0-15,-1-26 32,-25-26-17,26 26-15,0-26 16,0 0-16,0 26 0,0-26 15,0 26-15,0-25 0,0 25 16,0 0 0,0 0-16,0 0 15</inkml:trace>
  <inkml:trace contextRef="#ctx0" brushRef="#br0" timeOffset="1013">804 832 0,'-26'0'0,"26"-26"0,0 0 31,26 26-16,0-25 1,0 25-16,0 0 16,0-26-16,-1 26 15,1 0-15,0-26 16,0 26-16,-26 26 31,-26-26-31,0 0 16,0 26-16,1-26 31,25 25 0,0 1-31,0 0 16,25-26-16,-25 26 0,26 0 16,-26 0-16,26 0 15,-26 0-15,0 0 0,26-26 16,-26 26-16,0 0 15,0 0-15</inkml:trace>
  <inkml:trace contextRef="#ctx0" brushRef="#br0" timeOffset="1967">1219 755 0,'0'-26'16,"0"52"15,0-1-15,0 1-16,0 0 16,0 0-16,25 0 15,-25 0-15,0 0 0,26 0 16,-26 0-1,0 0-15,26-26 16,-26 26-16,0-52 31,-26 0-15,26 0 0,0 0-16,0 0 15,0 0 1,0 0 15,0 0 78,-26 26-77,26-26-32,0 0 47,0 1-1,0-1 33,0 0-64,0 0 1,0 0-1,0 0-15,0 0 16,26 0 0,0 0-1,0 26-15,0 0 16,0 0-16,0 0 16,0 26-1,-26 0-15,0 0 16,0 0-16,0 0 15,0 0-15,0 0 16,0 0-16,-26-1 16,0 1-16,0-26 15,0 0-15,0 0 16,0 0-16,0 0 16,1 0-16</inkml:trace>
  <inkml:trace contextRef="#ctx0" brushRef="#br0" timeOffset="2549">2385 495 0,'0'-26'16,"-26"26"-1,0 0 1,0 0 0,26 26-16,-26-26 0,26 26 15,-26 0-15,26 0 16,-26 0-16,26 0 16,0 0-16,0 0 15,26 0-15,-26 0 0,26-26 16,0 26-16,0-26 0,0 25 15,26-25-15,-26 0 16,0 0-16,25-25 0,-25 25 16,0-26-16,0 0 15,0 0-15,-26 0 16,0 0-16,-26 0 0,26 0 16,-26 0-16,0 26 15,0-26-15,1 0 0,-1 26 16,0-26-16,0 26 15,0 0-15,0 0 16,26 26-16,-26-26 0,26 26 16</inkml:trace>
  <inkml:trace contextRef="#ctx0" brushRef="#br0" timeOffset="2921">2670 366 0,'0'-26'16,"26"26"0,-26 26-1,26 0 1,-26 0-1,0 25-15,0-25 16,26 0-16,-26 0 16,0 0-16,0 26 0,26-26 15,-26 0-15,26 0 16,0-26 0,-1-26-1,1 26 1,0-26-16,0 26 15,0-26-15,0 26 16,0 0-16,-26-26 16,26 26-16</inkml:trace>
  <inkml:trace contextRef="#ctx0" brushRef="#br0" timeOffset="3372">3085 392 0,'0'-26'0,"0"0"16,26 52 31,-26 0-32,0 0-15,26-26 16,-26 26-16,0-1 0,0 1 15,0 0 1,0 0 0,0-52 15,0 0-31,0 0 16,0 1-16,0-27 15,0 26-15,0 0 0,0-26 16,0 26-16,0 0 15,0 0-15,0 0 0,25 26 16,1 26 0,0 0-1,-26 0-15,26 0 0,-26 0 16,26-26-16,-26 26 16,26 0-16,0 0 0,-26 0 15,26-26-15,-26 26 0,26-26 16,-26 25-1</inkml:trace>
  <inkml:trace contextRef="#ctx0" brushRef="#br0" timeOffset="3559">3162 469 0,'-25'0'16,"-1"-25"-16,52-1 31,-1 26-16,1-26-15,26 26 16,-26-26-16,0 0 16,0 26-16,0-26 0,0 26 15,0-26-15,0 0 16</inkml:trace>
  <inkml:trace contextRef="#ctx0" brushRef="#br0" timeOffset="4032">3396 210 0,'0'-26'0,"26"0"32,0 26-1,-26 26-31,25 0 16,-25 0-16,26 0 15,-26 0-15,0 0 16,0 0-16,0 0 15,0 0-15,0 0 16,0-52 31,0 0-31,0 0-16,0 0 15,0 0-15,0-26 16,-26 26-16,26-26 0,0 27 15,0-1-15,0-26 16,26 26-16,0 0 16,0 26-1,0 0-15,0 26 16,-26 0-16,26-26 16,-26 26-16,0 0 15,-26 0-15,26-1 16,-26-25-16,0 26 15,0-26-15,0 0 16,0 0-16,1-26 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09T06:23:30.58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1773 0,'0'-26'47,"26"26"-47,0-26 0,0 26 16,0-26-16,0 0 0,0 0 16,-1 26-16,1-26 15,0 26-15,0-26 0</inkml:trace>
  <inkml:trace contextRef="#ctx0" brushRef="#br0" timeOffset="205">233 1928 0,'0'26'0,"0"0"15,0 0 16,26-26-15,-26-26-16,26 26 16,0-26-16,0 26 0,0-26 15,0 0-15,0 26 16</inkml:trace>
  <inkml:trace contextRef="#ctx0" brushRef="#br0" timeOffset="498">778 1410 0,'0'-26'15,"-26"26"1,26-26-16,0 52 31,26-26-31,-26 26 16,26 0-16,-1 0 0,1 0 15,0 25-15,0-25 16,0 0-16,0 26 0,0-26 16,0 26-16,0-26 0,-26 0 15,26 0-15,-26 0 16</inkml:trace>
  <inkml:trace contextRef="#ctx0" brushRef="#br0" timeOffset="877">881 1669 0,'0'-26'16,"0"0"-1,26 0-15,0 26 16,0-26-16,26 0 15,-26 26-15,0-26 16,0 26-16,0 0 0,-1-25 16,1-1-16,0 26 0,-26-26 15,26 26-15,-26-26 16,-26 0-16,0 0 16,0 0-1,1 26-15,-1-26 0,0 0 16,0 0-16,26 0 15,26 52 1,0 0 0,-26 0-16,51 0 15,-25 0-15,0 0 0,0 26 16,26-26-16,-26 0 16,0-1-16,0 1 0,0 0 15,0 0-15,0-26 0,-26 26 16</inkml:trace>
  <inkml:trace contextRef="#ctx0" brushRef="#br0" timeOffset="1319">1555 1384 0,'26'-26'15,"-26"0"1,0 52 15,26-26-31,-26 26 16,26-26-16,-26 26 0,26-26 15,0 0-15,0 26 0,0-26 16,-1 0-16,1 26 16,26-26-16,-26 0 0,0 0 15,0-26-15,0 0 16,-26 0-16,0 0 15,0 0-15,0 0 16,-26 0 0,26 0-16,-26 26 15,26 26 1,0 0-16,26 0 16,-26 0-16,26 26 15,-26-26-15,26 26 0,0-1 16,-26 1-16,26 0 0,0 0 15,0-26-15,-1 26 16,1-26-16,-26 0 0,26-1 16,0 1-16</inkml:trace>
  <inkml:trace contextRef="#ctx0" brushRef="#br0" timeOffset="1824">1970 1047 0,'0'-26'0,"-26"26"16,0-26-16,26 0 16,-26 26-16,52 26 15,0-26 1,0 26-16,0 26 0,0-26 15,0 26-15,25-26 16,-25 25-16,0 1 0,26-26 16,-26 26-16,0-26 15,-26 0-15,26 0 0,-26 0 16,26 0-16,-52-26 31,0-26-31,0 26 16,26-26-16,-26-26 15,26 26-15,0 0 0,-26-26 16,26 26-16,0 0 16,26 0-16,0 1 0,0-1 15,0 0-15,0 26 0,0 0 16,0 0-16,0 26 16,-1-26-16,1 0 0,0 26 15,-26-1-15,26-25 0,-26 26 16,0 0-16,-26 0 15,0 0-15,0 0 16,1-26-16,-1 26 16,0-26-16,-26 26 0,26-26 15,0 0-15</inkml:trace>
  <inkml:trace contextRef="#ctx0" brushRef="#br0" timeOffset="2388">2488 995 0,'0'-26'15,"26"26"32,0 0-31,0 26-16,0-26 0,0 26 15,0-26-15,26 26 16,-27-26-16,1 26 0,-26 0 16,26-26-16,0 26 0,-26 0 15,-26-26 1,0 0 0,0 0-16,1-26 15,25 0-15,-26 0 16,26 0-16,0 0 0,0-26 15,0 26-15,0 0 16,26 0-16,-26 1 0,25-1 16,1 0-16,0 26 15,0 0-15,0 0 0,26 0 16,-52 26-16,26-26 0,0 26 16,0-1-16,0 1 15,-26 0 1,26-26-1,-1 0 32,-25 26-47,26-26 0,-26 26 16,26 0-16,-26 0 16,26-26-16,-26 26 15</inkml:trace>
  <inkml:trace contextRef="#ctx0" brushRef="#br0" timeOffset="2556">2825 606 0,'-26'0'0,"26"26"31,26-26-15,-26 26-16</inkml:trace>
  <inkml:trace contextRef="#ctx0" brushRef="#br0" timeOffset="3191">3499 866 0,'0'-26'0,"0"0"15,0 0-15,0 0 16,0 0-16,-26 26 15,26-26-15,-26 26 16,0 0-16,0 0 0,0 0 16,1 0-16,-1 0 0,0 26 15,26 0-15,-26-26 16,0 26-16,26 0 0,0 0 16,0 0-16,0-1 15,26 1-15,-26 0 0,26 0 16,0-26-16,0 26 0,-1-26 15,27 26-15,-26-26 16,0 0-16,26 0 0,-26-26 16,0 26-16,0-26 0,0 0 15,-26 0-15,0 0 16,0 1-16,0-1 0,0 0 16,-26-26-16,0 26 15,0 0-15,0-26 0,0 26 16,0 0-16,-26-25 0,26 25 15,0 0-15,26 0 16,-25 26-16,50 0 16,1 26-1,0 0-15,0 0 16,0-1-16,0 1 16,0 0-16,0 26 0,0-26 15,0 0-15,0 0 0,0 0 16,-1 0-16,1 0 15,0 0-15,0 25 0,-26-25 16,26 0-16,0 0 16,-26 0-16,26-26 15</inkml:trace>
  <inkml:trace contextRef="#ctx0" brushRef="#br0" timeOffset="4075">4173 347 0,'0'-26'16,"0"0"0,0 52 15,26-26-31,0 26 15,0 0-15,0 26 0,-1-26 16,1 26-16,0-26 16,0 25-16,0 1 0,0-26 15,0 0-15,0 26 16</inkml:trace>
  <inkml:trace contextRef="#ctx0" brushRef="#br0" timeOffset="4440">4043 658 0,'-26'0'0,"0"-26"16,26 0-16,-25 26 0,25-26 15,0 1-15,0-27 16,0 26-16,25 0 0,1-26 15,0 26-15,0 0 16,0 0-16,26 0 0,0 26 16,0 0-16,-1 0 0,1 0 15,0 0-15,0 26 16,0 0-16,-26 26 0,26-26 16,-26 0-16,-1 26 15,-25-26-15,0 25 0,0-25 16,-25 26-16,-1-26 0,0 0 15,0 0-15,0 0 16,-26 0-16,26 0 0,0-26 16,0 26-16,0-26 15</inkml:trace>
  <inkml:trace contextRef="#ctx0" brushRef="#br0" timeOffset="5126">4769 243 0,'-26'0'0,"0"0"16,26 26-1,0 0 1,0 0-16,26 0 15,0 0-15,-26 26 0,26-26 16,0 0-16,0 0 16,0 0-16,0 0 0,0-1 15,-1-25 1,-50-25 0,25-1-1,-26 0-15,26 0 0,-26 0 16,0-26-16,0 0 15,0 26-15,0-26 0,0 1 16,26 25-16,-26-26 16,26 26-16,0 0 0,0 0 15,26 0-15,26 0 16,-26 26-16,0 0 16,26 0-16,-26 0 0,25 0 15,-25 0-15,26 26 16,-26-26-16,-26 26 0,26 0 15,-26 0-15,0 0 0,-26 0 16,0 26-16,0-27 16,0 1-16,0 0 0,0 0 15,1-26-15,25 26 16,-26-26-16,52 0 16,-1 0-1,1 0 1,0 0-16,26 0 0,-26 0 15,0 0-15,0 0 16,0 0-16,0 26 0,0 0 16,0-26-16,-26 26 0,0 0 15,0 0 1,0 0-16,-26-26 0,0 26 16,0-26-16,-26 26 15,26-26-15,0 0 0,-26 0 16</inkml:trace>
  <inkml:trace contextRef="#ctx0" brushRef="#br0" timeOffset="5297">5806 192 0,'26'0'15,"0"0"1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09T06:24:53.89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207 0 0,'26'0'0,"-26"26"0,26 0 16,0 0-16,-26 0 0,26 0 15,-26 25-15,0 1 16,26-26-16,-26 26 0,0 0 16,26 0-16,-26 0 15,0-1-15,0 1 0,26 0 16,-26 26-16,26-26 0,-26-1 15,0 27-15,0-26 16,25 0-16,-25 26 0,0-27 16,0 27-16,26-26 15,-26 26-15,0 0 0,0-1 16,0-25-16,0 26 0,0 0 16,0-1-16,0 1 15,0 0-15,0 0 0,0-1 16,0 27-16,0-26 15,0 0-15,0-1 0,0 1 16,26 0-16,-26-26 0,26 26 16,-26-1-16,26-25 15,-26 26-15,0 0 0,0-27 16,0 27-16,0-26 16,0 26-16,0 0 0,0-27 15,-26 27-15,26-26 0,0 0 16,-26 26-16,26-27 15,0 1-15,0 0 0,0 0 16,0 0-16,0 0 16,0-1-16,0-25 0,0 26 15,0-26-15,26 26 0,-26-26 16,0 0-16,0 26 16,0-26-16,26-1 0,-26 1 15,0 0-15,0 0 16,0 0-16,-26-26 47,0-26-32</inkml:trace>
  <inkml:trace contextRef="#ctx0" brushRef="#br0" timeOffset="310">0 4251 0,'0'26'16,"26"-26"-16,0 0 15,0 0-15,0 0 16,25 25-16,-25-25 0,26 0 16,0 26-16,0 0 0,-26-26 15,26 26-15,-27 0 16,1-26-16,0 26 0,0 0 16,0 0-1,0 0-15</inkml:trace>
  <inkml:trace contextRef="#ctx0" brushRef="#br0" timeOffset="634">1011 4095 0,'26'0'15,"-26"-26"1,-26 26 15,26 26-31,0 0 16,-26 0-16,0 0 16,26 26-16,-26-26 0,0 0 15,0 25-15,0-25 0,-26 26 16,26-26-16,0 0 15,1 0-15,-1 0 0,0 0 16,0 0-16,26 0 16,-26-26-16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09T06:24:56.44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11145 0 0,'0'-26'16,"0"52"15,0 0-15,-26-1-16,0 1 16,26 0-16,-26 0 0,-25 26 15,25 0-15,-26 0 16,26 0-16,-26-1 0,0 27 15,-25-26-15,25 0 0,-26 26 16,0-27-16,26 27 16,-25-26-16,-1 26 0,0-26 15,0 25-15,1-25 0,25 26 16,-26 0-16,0-1 16,0 1-16,1-26 0,-1 26 15,0 0-15,-25-1 16,25 1-16,0 0 0,0 0 15,1-1-15,-1-25 0,0 26 16,26 0-16,-26-26 16,1 25-16,-1-25 0,0 26 15,26-26-15,-25 0 16,-1 25-16,26-25 0,-26 0 16,0 0-16,1 0 0,25-26 15,-26 25-15,0 1 16,27-26-16,-27 26 0,26 0 15,-26 0-15,26-26 16,1 25-16,-27 1 0,26 0 16,0 0-16,0 0 0,0-26 15,1 26-15,-1-1 16,0 1-16,0 0 0,0-26 16,0 26-16,1 0 15,-1-1-15,26-25 0,-26 26 16,26-26-16,-26 0 0,26 26 15,0-26-15,0 0 16,1 0-16,-1 0 0,0-1 16,0 1-16,26 0 0,-26-26 15,0 26-15,26 0 16,-26 0-16,0 0 0,0 0 16,0 0-1,0 0-15,0 0 16,1 0-16,-1-26 15,0 25-15,26 1 0,-26-26 16,26 26-16,-26 0 0,0 0 16,26 0-1,0 0 1,-26-26-16,26-26 31</inkml:trace>
  <inkml:trace contextRef="#ctx0" brushRef="#br0" timeOffset="425">6299 3991 0,'0'-26'15,"0"52"17,-26 0-17,0 0-15,26 26 16,-26-26-16,0 0 16,0 25-16,0-25 0,0 26 15,0-26-15,-26 26 16,52 0-16,-26-26 0,0 25 15,1-25-15,25 26 16,-26-26-16,26 0 0,0 26 16,0-26-16,0 0 15,26 0-15,-1 0 16,1-26-16,0 0 16,0 0-16,26 0 0,-26 0 15,26 0-15,0-26 16,0 0-16,25 26 0,-25-26 15,0 26-15,0-26 16,0 0-16,-1 26 0</inkml:trace>
  <inkml:trace contextRef="#ctx0" brushRef="#br0" timeOffset="1660">10264 51 0,'-26'0'0,"-26"26"0,26 0 16,-25 26-16,-1-26 16,0 0-16,0 0 0,0 0 15,0 26-15,0-26 16,1-1-16,-27 27 0,26-26 16,-26 0-16,1 26 0,25-26 15,-26 0-15,26 26 16,0-26-16,0 25 0,-25-25 15,25 26-15,0-26 16,0 26-16,0 0 0,1-26 16,-1 26-16,0-1 0,-26-25 15,26 26-15,0 0 16,1-26-16,-1 26 0,0 0 16,0-1-16,0-25 15,0 26-15,1 0 0,-27 0 16,26 0-16,-26-1 0,0 1 15,1 0-15,-27 0 16,26 0-16,-25 0 0,25-1 16,-26 1-16,26 0 15,-25-26-15,25 26 0,-26 0 16,27 0-16,-1-26 0,-26 25 16,26 1-16,1 0 15,-1-26-15,0 26 0,0 0 16,1-1-16,-27-25 15,26 26-15,0-26 0,1 26 16,-1 0-16,0-26 0,0 26 16,1-1-16,-1-25 15,0 26-15,26 0 0,-25-26 16,-1 26-16,26 0 0,0-1 16,-26 1-16,27 0 15,-27 0-15,26-26 0,-26 26 16,26 0-16,-25-1 15,25-25-15,0 26 0,0-26 16,0 0-16,0 26 16,26-26-16,1-26 0,-1 26 15,0 0-15,26-1 16,-26-25-16,26-25 62,26 25-62</inkml:trace>
  <inkml:trace contextRef="#ctx0" brushRef="#br0" timeOffset="2123">4303 3162 0,'-26'0'15,"26"26"1,0-1 0,0 1-1,0 0-15,0 0 0,0 26 16,0-26-16,0 26 0,0 0 15,0 0-15,0-27 16,-26 27-16,26 0 0,0 0 16,0 0-16,0 0 0,26-26 15,-26 25-15,26-25 16,-26 26-16,26-26 0,-26 0 16,26-26-16,0 26 0,-1 0 15,1-26-15,26 0 16,-26 0-16,26 0 0,0-26 15,0 26-15,-1-26 16,1 0-16,26 26 0,-26-26 16,0 26-16,0-26 15,-26 26-15,25-26 0,-25 26 16,0 0-16,0 0 16,-26 26-1,-26-26-15</inkml:trace>
  <inkml:trace contextRef="#ctx0" brushRef="#br0" timeOffset="6822">545 1036 0,'-26'-26'47,"0"26"-16,0-25-15,0 25-1,0 0 1,0 0-16,0 0 0,0 0 16,0-26-16,-25 26 15,25 0-15,-26 0 0,26 0 16,0 26-16,0-26 15,0 25-15,0-25 0,0 0 16,26 26-16,-26 0 16,26 0-1,26-26-15,-26 26 16,26 0 0,-26 0-16,26 0 15,0 0-15,-26 0 16,0 0-16,0 0 15,0-1-15,0 1 16,0 0-16,0 0 16,0 0-16,0 0 0,0 0 15,0 0-15,26 0 0,-26 0 16,26-26-16,-26 26 16,26-26-16,0 26 0,0-26 15,0 0-15,-1 0 16,1 0-16,26 0 0,-26 0 15,0-26-15,26 26 0,-26-26 16,0 26-16,0-26 16,-26 0-16,26 0 0,-26 0 15</inkml:trace>
  <inkml:trace contextRef="#ctx0" brushRef="#br0" timeOffset="7098">104 1296 0,'-26'0'0,"26"-26"31,26 26 1,0-26-17,0 26-15,0 0 0,0-26 16,0 26-16,25 0 0,-25-26 15,0 26-15,0 0 16,0-26-16,0 26 0,0 0 16</inkml:trace>
  <inkml:trace contextRef="#ctx0" brushRef="#br0" timeOffset="7603">804 1010 0,'-26'0'0,"0"0"16,26-25-1,26 25 17,0 0-32,0-26 0,26 26 15,-27 0-15,27-26 0,-26 26 16,26 0-16,-26 0 16,0-26-16,0 26 0,-52 0 31,0 26-16,0-26-15,0 0 0,-26 26 16,26-26-16,0 0 16,1 0-16,-1 26 15,0-26 1,26 25 15,26-25-15,-26 26-16,0 0 0,26 26 15,-26-26-15,0 26 0,0-26 16,25 26-16,-25-1 16,0 1-16,0-26 0,0 26 15,0 0-15,0-26 0,0 0 16,0 0-16,0 0 16</inkml:trace>
  <inkml:trace contextRef="#ctx0" brushRef="#br0" timeOffset="8045">1193 1062 0,'0'-26'0,"0"0"16,26 26-1,-1 0 17,-25 26-32,26 0 15,-26 0 1,0 26-16,0-26 16,0 0-16,0 0 15,0 26-15,0-26 0,0-1 16,-26 1-16,26 0 15,0 0-15,0 0 0,-25 0 16,25 0 0,25-26-1,-25-26-15,26 26 16,0 0-16,0-26 16,0 26-16,0 0 0,0-26 15,26 26-15,-26 0 0,0-26 16,0 26-16,-1 0 15,1 0-15,0 0 16</inkml:trace>
  <inkml:trace contextRef="#ctx0" brushRef="#br0" timeOffset="8401">1918 1192 0,'0'-26'15,"-26"26"-15,52 0 47,0 0-31,0 0-16,0-26 0,0 26 16,0 0-16,0 0 15,0 0-15,0 0 16</inkml:trace>
  <inkml:trace contextRef="#ctx0" brushRef="#br0" timeOffset="8965">2722 855 0,'0'-26'0,"0"0"16,-26 26-16,0-26 16,0 26-1,0 0-15,0 0 0,0 0 16,0 0-16,0 0 15,26 26-15,-25 0 0,-1 0 16,0 0-16,26 0 0,0 0 16,0 0-16,0 0 15,0-1-15,26 1 16,-26 0-16,26-26 16,-1 0-16,1 26 0,0-26 15,0 0-15,0 0 0,0 0 16,0 0-1,-26-26-15,26 26 0,-26-26 16,-26 26 0,0 0-16,0 0 0,0 0 15,0 0-15,0 0 0,0 0 16,1 0-16,-1 26 16,0 0-16,0 0 15,26 0-15,0 0 0,0 26 16,26-26-16,0 0 15,0 0-15,-1-1 16,27-25-16,0 0 16,-26 26-16,26-26 0,0 0 15,-26 0-15,25-26 0,-25 26 16</inkml:trace>
  <inkml:trace contextRef="#ctx0" brushRef="#br0" timeOffset="9209">2877 1036 0,'0'-26'0,"-26"26"0,26-25 15,0-1-15,26 26 32,-26 26-17,26-26-15,-26 25 16,26 1-16,-26 0 0,0 0 15,26 0-15,0 0 16,-26 0-16,26 0 0,-26 0 16,0 0-16,26-26 0</inkml:trace>
  <inkml:trace contextRef="#ctx0" brushRef="#br0" timeOffset="9407">3059 985 0,'0'-26'0,"-26"26"16,26-26-16,-26 26 16,26 26-16,-26-26 15,26 26-15,-26-1 0,26 1 16,-26 0-16,26 26 0,0-26 16,-26 0-16,26 0 15,0 0-15,0 0 0,0 0 16,0 0-16,0-1 15</inkml:trace>
  <inkml:trace contextRef="#ctx0" brushRef="#br0" timeOffset="9636">3292 803 0,'0'-26'0,"-26"26"32,26 26-32,0 0 15,0 0-15,0 0 0,0 0 16,0 0-16,0 0 16,0 25-16,0-25 0,0 0 15,0 0-15,0 26 0,26-26 16</inkml:trace>
  <inkml:trace contextRef="#ctx0" brushRef="#br0" timeOffset="10038">3344 1140 0,'-26'-26'15,"0"26"-15,26-26 16,-26 26-16,26-26 15,26 0 1,0 26-16,0-26 16,0 1-16,0 25 0,0 0 15,-1-26-15,27 26 16,-26 0-16,0 0 0,0 26 16,0-26-16,-26 25 0,26 1 15,-26 0-15,0 0 16,0 0-16,0 0 0,-26 0 15,0 0 1,0-26-16,0 0 0,0 0 16,0 0-16,26-26 15,0 0-15,0 0 16,0 0-16,0 0 16,26-26-16,0 27 15,0 25-15,0-26 0,0 0 16,0 26-16,0-26 0,0 26 15,0 0-15</inkml:trace>
  <inkml:trace contextRef="#ctx0" brushRef="#br0" timeOffset="10518">3992 1010 0,'0'-25'31,"26"25"-31,-26-26 0,0 0 16,0 0-1,-26 26 1,0 0-16,0 0 16,-26 0-16,26 26 15,0 0-15,0-26 0,0 26 16,26-1-16,-25 1 15,25 26-15,-26-26 0,26 0 16,26 0-16,-26 0 16,25-26-16,1 26 15,0-26-15,0 0 0,0 0 16,-26-26-16,26 26 16,0-26-16,0 26 0,0-26 15,0 0-15,-26 0 16,26 0-16,-26 0 15,0 0-15,0 1 0,0-1 16,26 52 15,-26-1-31,25 1 16,-25 0-16,26-26 16,-26 26-16,0 0 0,26 0 15,-26 0-15,26-26 16</inkml:trace>
  <inkml:trace contextRef="#ctx0" brushRef="#br0" timeOffset="10998">4406 1010 0,'26'0'0,"-26"-25"0,26-1 31,-26 0-31,0 0 15,-26 26 1,0 0-16,1 0 16,-1 26-16,0-26 15,26 26-15,-26 0 16,0-1-16,26 1 0,0 0 16,0 0-16,26 0 15,-26 0-15,26-26 0,0 26 16,0-26-16,25 26 0,-25-26 15,0 0-15,26 0 16,-26-26-16,0 26 0,0-26 16,0 26-16,0-26 0,-26 0 15,0 0-15,0 0 16,0 0-16,0 1 0,-26-1 16,26-26-16,0 26 15,-26-26-15,26 26 0,0-26 16,0 26-16,26 26 15,0 26 1,-26 0-16,0 0 16,26 26-16,-26-26 15,0 26-15,25 0 0,-25-27 16,0 27-16,26-26 16,-26 0-16,0 0 0,0 0 15,0 0-15</inkml:trace>
  <inkml:trace contextRef="#ctx0" brushRef="#br0" timeOffset="11323">4692 1036 0,'0'-26'15,"-26"26"1,52 0 15,-1 0-15,1-25-16,0-1 15,0 26-15,0 0 16,0-26-16,0 26 16,0-26-16,0 26 0,0 0 15,0 0 1,-26 26 15,0 0-15,0 0-16,0-1 0,0 1 15,0 0-15,26 0 0,-26 0 16,0 0-16,0 0 16,26-26-1</inkml:trace>
  <inkml:trace contextRef="#ctx0" brushRef="#br0" timeOffset="11474">4977 725 0,'-26'-26'16,"26"0"-16,-26 26 16,26 26-1,0 0 1</inkml:trace>
  <inkml:trace contextRef="#ctx0" brushRef="#br0" timeOffset="12270">5314 829 0,'-26'0'0,"0"0"16,0 0-1,0 0 1,26 26-16,-26 0 0,26 0 15,-26 0 1,26 0-16,0 0 0,0-1 16,0 1-16,26 0 15,-26 0-15,26 0 0,0-26 16,0 26-16,0-26 0,0 0 16,25 0-16,-25 0 15,0 0-15,0 0 0,0-26 16,-26 0-16,0 0 15,0 0-15,-26 0 16,26-25-16,-26 25 16,0 0-16,0 0 0,1 0 15,-1 26-15,0-26 0,0 26 16,26 26 0,0 0-1,0 0-15,0 0 16,0 0-16,26-26 15,-26 26-15,26-26 0,0 0 16,-1 0 0,1 0-16,0 0 15,0-26-15,0 26 0,-26-26 16,26 26-16,0-26 16,0 26-16,-26-26 0,26 26 15,-26-26-15,26 26 16,-26-26-16,26 26 0,0 0 15,-26 26 1,25-26 0,-25 26-16,0 0 15,26 0 1,-26 0-16,0 0 31,26-26-15,-26-26-1,0 0 1,26 26-16,-26-26 0,26 0 16,0 26-16,-26-26 0,26 26 15,0-26-15,0 26 16,0 26-16,0-26 16,-26 26-16,26 0 15,-1 0-15,-25 0 0,26 25 16,-26-25-16</inkml:trace>
  <inkml:trace contextRef="#ctx0" brushRef="#br0" timeOffset="12984">208 2332 0,'-26'0'0,"0"0"15,52-26 16,0 26-31,0-26 16,25 1-16,1 25 0,0-26 16,0 0-16,26 0 0,-26 26 15,-1-26-15,1 26 16,-26 0-16,0 0 0,0 0 16</inkml:trace>
  <inkml:trace contextRef="#ctx0" brushRef="#br0" timeOffset="13212">389 2255 0,'0'25'16,"-26"-25"0,26 26-1,0 0-15,0 0 0,0 0 16,0 0-16,26 0 15,-26 26-15,26-26 0,-26 26 16,0-27-16,26 27 0,-26-26 16,26 26-16,-26-26 15,26 0-15,-26 0 16</inkml:trace>
  <inkml:trace contextRef="#ctx0" brushRef="#br0" timeOffset="13566">674 2514 0,'0'-26'0,"0"0"15,-26 0-15,26 0 16,26 26 0,0 0-1,0 0-15,0 26 0,0 0 16,-26 0-16,26 0 15,0 0-15,-26 0 0,0-1 16,0 1-16,0 0 16,0 0-16,0 0 0,0 0 15,0-52 1,0 0 0,-26 0-16,26 0 15,0 0-15,0 1 16,0-27-16,0 26 0,26-26 15,0 26-15,-26 0 0,26 0 16,-1 0-16,1 26 16,0 0-16,0 0 0</inkml:trace>
  <inkml:trace contextRef="#ctx0" brushRef="#br0" timeOffset="14022">1244 2410 0,'0'-26'16,"0"0"-1,-25 26 1,-1-26-16,0 26 16,0 0-1,0 26-15,0 0 16,0 0-16,0 0 15,26 0-15,0 0 16,0 0-16,0 0 0,26 0 16,0-1-1,0-25-15,0 0 0,0 26 16,0-26-16,0 0 16,-1-26-16,1 26 15,-26-25-15,26 25 0,-26-26 16,26 0-16,-26 0 15,0 0-15,0 0 0,0 0 16,0 0-16,26 0 0,-26 0 16,0 0-1,26 52 1,-26 0-16,0 0 0,26 0 16,-26 0-16,26-26 15,-26 26-15,26 0 0,-26 0 16,26-26-16</inkml:trace>
  <inkml:trace contextRef="#ctx0" brushRef="#br0" timeOffset="14682">1530 2306 0,'0'-26'0,"0"1"15,0-1-15,25 26 31,1 26-15,-26-1-16,26 1 16,-26 0-16,26 0 0,-26 0 15,0 0-15,26 0 0,-26 0 16,0 0-16,0 0 16,0-52-1,0 0 1,26 0-16,-26 0 15,0 0-15,26 0 0,-26 0 16,26 0-16,-26 0 16,26 1-16,-26-1 0,26 26 15,0 0 1,-26 26-16,26-26 16,-26 25-16,0 1 0,0 0 15,0 0-15,25 0 16,1 0-1,0-26 1,0-26-16,0 26 0,-26-26 16,26 0-16,0 26 0,0-26 15,0 0-15,0 1 16,-26-1-16,26 0 0,-26 0 16,0 0-16,0 0 15,0 0-15,0 0 16,-26 26-16,0 26 15,26 0 1,0 0-16,0 0 16,0 0-16,26 0 15,-26 0-15,26-26 0,0 25 16,-1-25-16,1 26 0,0-26 16,0 0-16,-26 26 15,26-26-15,-26 26 0,-26 0 16,0-26-1,0 26-15,0-26 16,1 0-16,-1 0 0,0 0 16</inkml:trace>
  <inkml:trace contextRef="#ctx0" brushRef="#br0" timeOffset="14977">2411 1892 0,'0'-26'16,"0"0"-16,0 0 16,0 0-16,0 0 15,0 52 17,0 26-32,0-26 15,0 26-15,0 25 16,26-25-16,0 26 0,-26 0 15,26-1-15,-1-25 0,1 26 16,0-26-16,-26 0 16,26 0-16,-26-27 0,0 1 15,0 0-15,-26-26 0,0 0 16,0 0-16,1 0 16</inkml:trace>
  <inkml:trace contextRef="#ctx0" brushRef="#br0" timeOffset="15660">2307 2436 0,'0'-26'15,"0"-26"-15,0 26 0,26 0 16,0 26-16,0-26 16,0 26-16,26-25 0,-26 25 15,25-26-15,-25 26 16,26 0-16,0-26 0,-26 26 16,0-26-16,0 26 0,0 0 15,0-26-15,-1 0 16,-25 0-1,-25 26-15,-1-26 16,0 26 0,0 0-16,0 26 0,0 0 15,0 0 1,26 0-16,0 0 16,0 0-16,26 0 0,-26-1 15,26-25-15,0 26 16,0-26-16,0 26 0,0-26 15,-1 0-15,1 0 16,0 0-16,-26-26 16,0 0-1,-26 1 1,26-1-16,-26 26 0,26-26 16,0 0-16,0 0 15,0 0-15,26 0 16,0 26-1,0 0-15,0 0 16,0 0-16,0 0 0,0 0 16,0 0-16,0 26 15,0-26-15,0 26 0,-1 0 16,-25 0-16,26-26 16,-26 26-16,-26 0 15,1-26-15,-1 0 16,0 0-16,0 0 15,0-26-15,0 26 16,26-26-16,0 0 0,0 0 16,0 0-16,26 0 15,0-26-15,0 26 0,0 0 16,0 0-16,-1 26 16,1-26-16,0 26 0,0 0 15,-26 26-15,0 0 16,0 0-16,0 0 15</inkml:trace>
  <inkml:trace contextRef="#ctx0" brushRef="#br0" timeOffset="16290">3370 2047 0,'-26'0'0,"26"-26"31,26 26-15,0 0 0,0 0-1,-1 26-15,-25 0 16,26 0-16,-26 0 0,26 0 15,-26 0 1,26 0-16,-26 0 0,0 0 16,-26-26 15,26-26-31,0 0 16,-26 26-16,26-26 0,0 0 15,0 0-15,0-26 16,26 26-16,-26 0 0,26 0 15,-26 0-15,26 0 16,-26 1-16,26 25 0,0 0 16,0 0-16,-26 25 15,0 1-15,26 0 16,-26 0-16,0 0 0,0 0 16,26 0-1,-26 0-15,0-52 31,0 0-15,26 26-16,-26-26 0,26 0 16,-26 0-16,26 26 15,-1-26-15,1 0 0,0 26 16,0 0 0,-26 26-16,26 0 0,-26 0 15,0 0-15,26 0 16,-26 26-16,0-26 15,0 0-15</inkml:trace>
  <inkml:trace contextRef="#ctx0" brushRef="#br0" timeOffset="16926">4199 1969 0,'26'0'0,"-26"-26"0,0 1 15,0-1-15,-26 26 16,0-26 0,0 26-16,0 0 0,0 0 15,1 0-15,-1 26 0,0-26 16,26 26-16,-26-1 16,26 1-16,0 0 0,0 0 15,0 0-15,26 0 16,-26 0-16,0 0 0,26 0 15,0-26-15,-26 26 0,25-26 16,1 0 0,0 0-16,0 0 15,-26-26-15,26 26 16,-26-26-16,26 0 0,-26 0 16,0 0-16,0 0 0,0 0 15,0 0 1,26 26-16,-26 26 31,26-26-31,-26 26 16,26 0-16,0 0 0,0 0 15,0-26 1,-1 26-16,1-26 16,0 0-16,0-26 15,0 0-15,-26 0 16,26 0-16,-26-26 15,0 26-15,0 1 16,0-27-16,-26 0 0,26 26 16,-26-26-16,26 26 15,-26 0-15,26 0 0,0 52 16,0 0 0,0 0-16,26 26 15,0 0-15,-26 0 0,26-26 16,0 25-16,0-25 15,-26 26-15,26-26 0,0 0 16</inkml:trace>
  <inkml:trace contextRef="#ctx0" brushRef="#br0" timeOffset="17232">4484 1969 0,'0'-26'15,"26"26"16,0-25-31,0 25 16,0 0-16,0 0 16,0-26-16,0 26 0,25-26 15,-25 26-15,0 0 0,0-26 16,0 26 0,-26-26-16,0 0 15,0 52 16,0 0-15,0 0 0,0 0-16,0 25 0,26-25 15,-26 0-15,0 0 0,26 0 16,0 0 0</inkml:trace>
  <inkml:trace contextRef="#ctx0" brushRef="#br0" timeOffset="17406">4821 1529 0,'0'-26'0,"-26"52"31,26 0-15,0 0-16,0 0 15</inkml:trace>
  <inkml:trace contextRef="#ctx0" brushRef="#br0" timeOffset="18206">5106 1788 0,'-26'0'16,"0"0"-16,1-26 16,-1 26-1,26 26 1,0 0-16,-26 0 16,26 26-16,0-26 15,0-1-15,0 1 0,26 0 16,-26 0-16,26 0 15,-1 0-15,1-26 0,0 26 16,0-26-16,0 0 0,26 0 16,-26 0-16,0-26 15,0 0-15,-26 0 16,0 0-16,0-26 0,0 27 16,-26-1-16,0-26 15,0 26-15,0 0 0,0-26 16,0 52-16,0-26 15,0 26-15,26 26 32,0 0-32,0 0 0,26 0 15,-26 0-15,26 0 0,-26 0 16,26-26-16,-26 26 16,26-26-16,0 0 0,0 0 15,-26-26-15,26 26 16,-26-26-16,26 26 15,-26-26-15,26 26 0,-26-26 16,26 0 0,-1 26 15,-25 26-31,0 0 16,26-26-16,0 0 31,0 0-31,0-26 15,0 26 1,-26-26 0,26 26-16,-26-26 0,0 0 15,26 26-15,-26-26 16,0 0-16,26 26 0,-26-26 16,26 26-1,-26 26 1,26 0-16,-26 0 0,26 0 15,-1 0-15,-25 26 16,26-26-16,-26 0 0,26-26 16,0 26-16,-26-1 0,26-25 15</inkml:trace>
  <inkml:trace contextRef="#ctx0" brushRef="#br0" timeOffset="18902">1737 3162 0,'-26'-26'0,"26"0"0,0 0 16,0 0 0,0 0-16,0 0 0,0 0 15,0 0-15,0 0 16,26 26-16,0 26 31,-26 0-31,0 0 0,26 26 16,-26 0-16,0-26 0,0 26 15,0-1-15,26 1 0,-26-26 16,0 26-16,26-26 16,-26 0-16,0 0 0,25-26 15,-25 26-15,26-26 16,0 0-16,0 0 16,0 0-16,0-26 0,26 26 15,-26-26-15,0 26 16,26-26-16,-27 0 0,1 26 15</inkml:trace>
  <inkml:trace contextRef="#ctx0" brushRef="#br0" timeOffset="19717">2385 3136 0,'0'-26'0,"0"0"15,0 0 1,-26 26-1,0 0 1,0 26-16,0 0 16,26 0-16,-26-26 15,26 26-15,0 0 0,0-1 16,0 27-16,0-26 0,26-26 16,-26 26-16,26 0 15,0 0-15,0-26 0,0 0 16,0 0-16,0 0 15,0 0-15,0-26 0,-1 0 16,-25 0-16,0 0 16,-25 0-1,25 0-15,-26 26 0,26-25 16,-26 25-16,0-26 16,0 0-1,52 0 1,0 26-1,0-26-15,25 26 0,-25 0 16,26-26-16,-26 26 16,26 0-16,-26 0 0,26-26 15,-26 26-15,0 0 0,-1 0 16,1 0 0,-26-26 15,-26 26-16,1 0-15,-1 26 16,0-26-16,0 26 16,0 0-16,0 0 15,26 0-15,-26 0 0,26 0 16,0-1-16,0 1 16,26-26-16,0 26 15,0-26 1,0 26-16,0-26 0,25 0 15,-51-26-15,26 26 0,0-26 16,0 0-16,-26 1 16,0-1-16,0 0 15,0 0-15,0 0 16,0 0-16,0 0 0,0 0 16,0 0-1,0 52 1,0 0-16,0 0 15,0 0 1,0 0-16,26 0 0,-26 0 16,26 0-16,0-1 15,-26 1-15,26-26 16,0 26-16</inkml:trace>
  <inkml:trace contextRef="#ctx0" brushRef="#br0" timeOffset="20244">3473 3084 0,'26'-26'0,"0"0"16,0 0 0,-26 0-1,-26 26 1,0 0-16,0 0 0,0 0 15,1 0-15,-1 0 16,-26 26-16,26-26 0,0 0 16,-26 26-16,26-26 15,0 26-15,26 0 16,0 0-16,0 0 16,26 0-16,0 0 15,0-1-15,0-25 0,0 26 16,26-26-16,-26 0 15,0 0-15,25 0 0,-25-26 16,0 1-16,0-1 0,0 0 16,0 0-16,-26 0 15,26 0-15,-26 0 0,0-26 16,0 26-16,-26 0 16,26 0-16,-26 1 0,26-1 15,-26 26-15,26-26 16,-26 26-16,26 26 15,0 0 1,0-1-16,0 1 16,26 0-16,-26 0 0,26 0 15,0 0-15,-26 0 0,26-26 16,0 26-16,-26 0 16,26-26-16,0 26 0</inkml:trace>
  <inkml:trace contextRef="#ctx0" brushRef="#br0" timeOffset="20442">3836 3058 0,'0'-26'16,"0"0"-16,0 0 15,26 0 1,-26 52 15,26 0-15,-26 0-16,26 0 15,-26 0-15,26 0 16,-26 0 0</inkml:trace>
  <inkml:trace contextRef="#ctx0" brushRef="#br0" timeOffset="20587">3940 2877 0,'0'-26'0,"0"0"0,0 0 15,0 0 1,0 52 15,0 0-31,26-26 16</inkml:trace>
  <inkml:trace contextRef="#ctx0" brushRef="#br0" timeOffset="21403">4095 2954 0,'26'0'31,"-26"-26"-15,0 0-1,26 26 17,0 0-17,-26 26-15,26-26 16,0 26-1,-26 0-15,26 0 16,-26 0 0,26-26-16,-26 26 15,26-26-15,0 0 32,-26 26-32,26-26 15,0 0-15,-1 0 16,1 0-1,0 0-15,0-26 0,0 26 16,0-26-16,0 26 16,-26-26-16,26 26 0,0-26 15,-26 0-15,26 0 0,-26 0 16,0 1-16,0-1 16,0 0-16,-26 26 15,0-26-15,0 26 16,0 0-16,0 0 15,0 0-15,0 26 0,0-26 16,26 26-16,-26-26 16,26 26-16,0-1 0,26 1 15,0 0 1,0-26-16,0 26 0,0-26 16,0 0-16,0 0 0,0 0 15,0 0 1,0 0-16,0 0 15,-26-26-15,25 26 16,1 0 0,-26 26-1,0 0-15,26 0 16,0 26-16,-26 0 0,52 0 16,-26 25-16,0-25 15,0 26-15,-26-26 0,26 26 16,-26-27-16,0-25 0,0 0 15,-26 0-15,26 0 16,-26-26-16,-26 0 0,26-26 16,0 0-16,0-26 15,0 26-15,0-25 0,26-1 16,0-78 0,0 78-16,26 0 0,0 1 15,0-1-15,26 26 0,-26 0 16,0 0-16,0 26 15,0 0-15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09T06:25:52.28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28 155 0,'26'0'16,"0"0"15,-26-26 0,0 52-15,0 0 0,0 0-1,0 0-15,0 26 0,0-26 16,0 0-16,0 26 0,0-26 16,0-1-16,0 27 15,0-26-15,0 0 0,0 0 16,0 0-16,0 0 15,0 0-15,0 0 16,0-52 15,0 0-31,-26 0 16,26 0-16,0 0 16,-26-26-16,26 0 0,0 1 15,-26-1-15,26 0 0,0 26 16,0-26-16,26 26 15,0-26-15,0 27 0,0-1 16,0 0-16,0 26 16,0-26-16,0 26 0,0-26 15,-1 26-15,1 0 0,0 0 16,0 26-16,-26 0 16,0 0-16,0 25 15,-26-25-15,26 0 16,-26 0-16,0 26 0,-25-26 15,25 0-15,0 0 0,0 0 16,0 0-16,0 0 16,0-26-16,26 25 0,-26-25 15,52 0 17,0-25-17,26 25-15,-26-26 16,0 26-16,26 0 0,-27 0 15,1 0-15,26 0 16,-26 26-16,0-26 0,-26 25 16,26 1-16,0 0 0,-26 0 15,0 0 1,0 0-16,-26 0 0,26 0 16,-26-26-16,0 26 0,0 0 15,-26-26-15,26 26 16,-25-26-16,25 0 0,-26 0 15,26 0-15,0 0 16,0 0-16,0-26 0,0 26 16,26-26-16,0 0 15,0 0-15</inkml:trace>
  <inkml:trace contextRef="#ctx0" brushRef="#br0" timeOffset="714">598 155 0,'0'-26'0,"26"26"0,-26 26 47,0 0-31,0 0-16,0 0 15,0 26-15,0-26 0,0 0 16,0 26-16,26-26 16,-26 25-16,0-25 0,0 26 15,0-26-15,26 0 16,-26 0-16,0 0 15,26-26 17,-26-26-32,0 0 15,26 0 1,-26-26-16,26 26 0,-26-26 16,0 27-16,26-27 0,-26 26 15,26 0-15,-26 0 16,26 26-16,0 0 15,-26 26-15,0 0 0,25 0 16,-25 0-16,26 0 16,-26-1-16,26 1 0,-26 0 15,26 0-15,-26 0 16,26-26-16,-26 26 0,26-26 16,-26 26-16,26-26 0,0 0 31,0-26-31,0 0 15,-26 0 1,0 0-16,26-26 16,-26 27-16,0-1 0,0-26 15,-26 26-15,26-26 16,-26 0-16,26 26 0,-26 0 16,26-25-16,-26 51 15,26-26-15,0 0 16,-26 26-16,26 26 15,0 0 1,-26-1-16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09T06:25:54.95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207 29 0,'0'-26'31,"26"26"-15,0 0-1,0 0-15,0 26 0,26 0 16,0-26-16,25 26 15,1 0-15,0 26 0,25-26 16,27 25-16,0 1 16,-27 0-16,27 0 0,-1 0 15,-25 0-15,0-1 0,0 1 16,-27 26-16,27-26 16,-26 0-16,-1 25 0,1-25 15,-26 26-15,26 0 16,-26-1-16,25 1 0,-25 26 15,0-26-15,0-1 16,-26 1-16,26 0 0,-26 0 16,-26-1-16,25-25 0,1 0 15,-26 0-15,26 0 16,-26 0-16,26-26 0,-26 25 16,0-25-16,26 0 0,-26 0 15,26 0-15,-26 0 16,26 0-16,-26 0 0,26-26 15,-26 26-15,26 0 16,-52-52 47,0 0-48</inkml:trace>
  <inkml:trace contextRef="#ctx0" brushRef="#br0" timeOffset="289">2358 2439 0,'0'-26'31,"26"26"-15,0 0-16,0 0 16,0 0-1,0 0-15,0 0 0,0 26 16,0-26-16,0 0 0,0 26 16,-1-26-16,1 26 15,0 0-15,0 0 16,0 0-1,0-26 1</inkml:trace>
  <inkml:trace contextRef="#ctx0" brushRef="#br0" timeOffset="665">3006 2232 0,'0'-26'16,"0"0"0,0 52 31,0 0-32,-26-26 1,26 26-16,-25 0 0,25 0 15,-26 0-15,26 0 16,0 0-16,-26-1 16,26 1-16,0 0 0,-26-26 15,26 26-15,-26 0 16,0 0-16,0 0 16</inkml:trace>
  <inkml:trace contextRef="#ctx0" brushRef="#br0" timeOffset="2285">2825 2958 0,'26'-26'0,"0"0"16,-26 0 0,26 26-1,-26-26 1,-26 26-1,0-26-15,0 26 16,0 0-16,-26 0 16,26 0-16,0 0 15,0 26-15,-25 0 0,25-26 16,0 26-16,-26 26 16,26-26-16,26 0 0,-26 0 15,0 25-15,26-25 16,0 0-16,0 0 0,26 0 15,0 0-15,0-26 0,0 26 16,26-26-16,-26 26 16,25 0-16,-25-26 0,26 26 15,-26-26-15,26 26 16,-26-26-16,0 25 0,0-25 16,0 26-16,-26 0 0,26-26 15,-26 26-15,0 0 16,0 0-16,-26 0 0,0-26 15,0 26-15,0 0 16,0 0-16,0-26 0,0 26 16,-26-26-16,26 0 15,0 0-15,0 0 0,1 0 16,-1-26-16,0 26 0,0-26 16,26 0-16,-26 0 15,26 0-15,0 0 16,0 0-16,0 0 15,26 26-15</inkml:trace>
  <inkml:trace contextRef="#ctx0" brushRef="#br0" timeOffset="2807">3058 2906 0,'0'-26'15,"0"0"-15,26 0 0,-26 0 16,26 26 0,0 0-16,-26 26 15,0 0-15,0 0 16,26 0-16,-26 26 15,0-26-15,0 26 0,0-1 16,26 1-16,-26 0 0,26 0 16,-26 0-16,0 0 15,26-1-15,-26-25 0,26 0 16,-26 26-16,25-26 16,-25 0-16,0 0 15,26-26-15,-26-26 31,26 26-31,-26-26 16,26 0 0,-26 0-16,26 26 0,0-26 15,0 0-15,0 26 0,0 0 16,0-26-16,26 26 16,-27-26-16,1 26 0,26 0 15,-26 0-15,0 0 16,26-25-16,-26 25 15,0 0-15</inkml:trace>
  <inkml:trace contextRef="#ctx0" brushRef="#br0" timeOffset="3276">3758 2880 0,'-26'-26'0,"0"0"0,0 0 15,0 26-15,0-26 16,26 0-16,26 26 16,0-25-1,0 25-15,0 0 0,26-26 16,0 26-16,0 0 0,-1-26 15,1 26-15,0-26 16,0 26-16,-26 0 0,0 0 16,0 0-16,-52 0 15,0 0 1,-26 0-16,26 0 16,0 26-16,0-26 15,0 0-15,0 0 0,0 26 16,26 0-1,0-1 1,0 1-16,26 0 0,-26 0 16,26 0-16,-26 26 15,26-26-15,-26 26 0,26-26 16,-26 25-16,26-25 16,-26 26-16,0-26 0,0 0 15,26 0-15,-26 0 0,0 0 16,0 0-16,0 0 15</inkml:trace>
  <inkml:trace contextRef="#ctx0" brushRef="#br0" timeOffset="3575">4665 3113 0,'-26'0'0,"26"-26"16,-26 26-16,0 0 15,26-26-15,0 52 32,26-26-32,-26 26 15,26 0 1,-26 0-16,0 0 0,0 0 15,0 0-15,0 0 0,0 0 16,0 0-16,0 0 16,0-1-16,0 1 0,-26 0 15</inkml:trace>
  <inkml:trace contextRef="#ctx0" brushRef="#br0" timeOffset="4363">5054 2699 0,'-26'0'15,"0"0"-15,26-26 16,0 52-1,26 0 1,-26-1-16,26 1 16,-26 0-16,26 26 15,0-26-15,-26 0 0,26 26 16,-26-26-16,0 0 0,26 0 16,-26-1-16,0 1 15,0 0-15,0-52 31,-26 0-31,26 1 16,-26-1-16,26 0 0,-26-26 16,0 26-16,26-26 15,-26 0-15,26 0 0,-26 1 16,26-1-16,0 0 0,0 26 16,26-26-16,0 26 15,0 26-15,0-26 0,26 26 16,-27 0-16,1 0 15,26 26-15,-26-26 0,0 26 16,0-26-16,0 26 16,-26 0-16,0 0 0,0 0 15,0 0-15,0 0 16,-26 0-16,0-26 16,26 26-16,-26-26 0,0 25 15,0-25-15,0 0 16,52 0-1,0 0 1,0 0 0,0 0-16,0 0 0,0 0 15,26 0-15,-26 0 0,26 0 16,-27 26-16,27 0 16,-26-26-16,0 26 15,0 0-15,-26 0 0,0 26 16,0-26-16,0 0 0,-26 0 15,-26-26-15,26 26 0,-25-26 16,25 25-16,-26-25 16,26 0-16,-26-25 0,26 25 15,26-26-15,-26 0 16,26 0-16,0 0 0,26 0 16,-26 0-16</inkml:trace>
  <inkml:trace contextRef="#ctx0" brushRef="#br0" timeOffset="4794">5961 2595 0,'26'-26'16,"-26"0"-1,0 0-15,-26 26 16,0 0-1,0 0-15,0 26 16,0 0-16,0 0 16,1 26-16,-1-26 15,26 0-15,0 0 0,0 25 16,0-25-16,0 0 0,26 0 16,-1 0-16,27 0 15,-26 0-15,26 0 0,0-26 16,-26 26-16,26-26 0,-1 0 15,-25-26-15,0 0 16,0 0-16,0 0 0,-26 0 16,0 0-16,0-26 15,-26 1-15,26 25 0,-26-26 16,0 26-16,-25 0 16,25 0-16,0 0 0,-26 26 15,26 0-15,0 0 0,0 0 16,0 26-1,26 0-15,26-26 16</inkml:trace>
  <inkml:trace contextRef="#ctx0" brushRef="#br0" timeOffset="5057">6557 2595 0,'0'-26'0,"-26"26"16,0-26-16,0 0 0,0 0 16,26 0-16,0 52 15,0 0 1,0 0 0,26 26-16,-26 0 0,26 0 15,0-1-15,0 1 16,0 0-16,0 0 0,-26 0 15,26-26-15,0 26 0,0-27 16,-26 1-16,0 0 16</inkml:trace>
  <inkml:trace contextRef="#ctx0" brushRef="#br0" timeOffset="5358">6402 2517 0,'0'-52'0,"0"26"0,0-25 16,0 25-16,26 26 0,-1 0 15,1 0-15,26 0 16,0 26-16,-26-26 0,52 25 16,-26 27-16,-1-26 0,1 0 15,0 26-15,0-26 16,-26 0-16,0 26 0,0-26 15,-26 0-15,-26 25 16,0-25-16,0 0 0,-26 0 16,0 26-16,0-52 15,1 26-15,-1 0 0,0-26 16,0 0-16,26 0 0,0 0 16,0-26-16</inkml:trace>
  <inkml:trace contextRef="#ctx0" brushRef="#br0" timeOffset="5839">7490 2336 0,'0'-26'0,"0"0"16,0 0-16,-26 0 15,0 0-15,0 26 16,26-26-16,-25 26 0,-1 0 16,0 0-16,0 0 15,0 0-15,0 26 0,0-26 16,0 26-16,0-26 16,26 26-16,-26 0 0,26 0 15,0 0-15,0 0 16,26 0-1,0-26-15,0 25 0,0 1 16,0-26-16,0 26 16,0-26-16,26 26 0,-27 0 15,1 0-15,26 0 0,-26 0 16,0 0-16,-26 0 16,26 0-16,-26 0 0,0 0 15,-26-1 1,26 1-16,-26-26 0,-26 0 15,26 26-15,0-26 0,1 0 16,-1 0-16,0 0 16,0 0-16,26-26 0,-26 26 15,26-26 1,26 26-16</inkml:trace>
  <inkml:trace contextRef="#ctx0" brushRef="#br0" timeOffset="6115">8086 2673 0,'0'-26'16,"0"0"-16,26 26 15,0 0 1,-26 26 15,0 0-31,0 0 16,0 0-16,-26-1 0,26 1 16,-26 0-16,0 0 15</inkml:trace>
  <inkml:trace contextRef="#ctx0" brushRef="#br0" timeOffset="6847">3732 4124 0,'0'-26'0,"0"0"16,0 0-16,0 0 0,0 1 16,26-1-16,0 26 15,-26 26 1,0 25-16,26-25 15,-26 26-15,26-26 16,-26 26-16,26 0 0,25 51 16,-25-77-1,-26 26-15,26-26 0,0 0 16,-26 0-16,26-26 0</inkml:trace>
  <inkml:trace contextRef="#ctx0" brushRef="#br0" timeOffset="7242">3447 4331 0,'-26'-25'0,"0"-1"16,26 0-16,0 0 15,0 0-15,26 0 0,0 0 16,0 0-16,26 0 15,0 0-15,-1 26 0,1 0 16,26-26-16,0 26 16,-1 0-16,1 26 0,0-26 15,-26 26-15,0 0 0,0 0 16,-1 0-16,-51 26 16,26-26-16,-26 26 0,-26-27 15,0 27-15,1-26 0,-27 0 16,0 0-16,0 0 15,-26 0-15,26 0 0,1 0 16,-27-26-16,52 26 16,-26-26-16,26 0 0,0 0 15,0 0-15,0 0 0,0 0 16</inkml:trace>
  <inkml:trace contextRef="#ctx0" brushRef="#br0" timeOffset="7601">4458 4046 0,'0'-26'16,"0"1"-16,0-1 16,26 26-1,0 0 1,0 26-16,-1-1 0,1 1 15,26 0-15,0 0 16,0 0-16,0 0 0,0 0 16,-1 0-16,1 0 15,-26 0-15,0 0 0,0 0 16</inkml:trace>
  <inkml:trace contextRef="#ctx0" brushRef="#br0" timeOffset="7848">4872 3891 0,'0'-26'16,"-25"52"0,-1 0-1,26 0-15,-26 0 0,0 0 16,0-1-16,26 27 15,-26-26-15,0 0 0,0 26 16,26-26-16,-26 26 0,26 0 16,-26-27-16,26 1 15,-26 26-15,26-26 0,0 0 16</inkml:trace>
  <inkml:trace contextRef="#ctx0" brushRef="#br0" timeOffset="8257">5546 3891 0,'26'-26'0,"-26"0"15,0 0 1,-26 0-16,0 26 0,1-26 16,-1 26-16,-26 0 0,26 0 15,0 26-15,0-26 16,0 26-16,26 0 0,-26-26 16,26 26-16,-26 0 0,26 26 15,0-26-15,0 0 16,0-1-16,0 1 0,0 0 15,26 0-15,-26 0 16,26 0-16,0 0 0,0-26 16,26 0-16,-26 0 0,26 0 15,-27 0-15,27 0 16,-26 0-16,0-26 0,0 26 16,0 0-16,0-26 15</inkml:trace>
  <inkml:trace contextRef="#ctx0" brushRef="#br0" timeOffset="8718">6298 4046 0,'0'-26'0,"0"1"47,0 50-16,0 1-15,26 0-16,-26 0 0,0 0 15,0 0-15,0 26 0,0-26 16,0 0-16</inkml:trace>
  <inkml:trace contextRef="#ctx0" brushRef="#br0" timeOffset="9347">6868 4020 0,'26'0'16,"0"0"-16,-26-25 0,26 25 16,0-26-16,0 26 15,0-26-15,0 26 16,0-26-16,-1 26 0</inkml:trace>
  <inkml:trace contextRef="#ctx0" brushRef="#br0" timeOffset="9510">7464 3969 0,'0'-26'31</inkml:trace>
  <inkml:trace contextRef="#ctx0" brushRef="#br0" timeOffset="9768">8294 3839 0,'52'0'0,"-27"0"0,1-26 16,0 26-1</inkml:trace>
  <inkml:trace contextRef="#ctx0" brushRef="#br0" timeOffset="22419">0 5576 0,'0'-26'15,"26"26"79,-26 26-63,0-1-15,0 1-16,0 0 15,0 0-15,0 0 16,0 0-16,0 26 0,0-26 16,0 0-16,26 0 15,-26 25-15,0-25 0,0 0 16,0 26-16,0-26 0,0 0 16,0 0-16,0 0 15,0 0-15,26 0 0,-26 0 16,25-26 46,-25-26-62,26 26 16,0 0 0,0-26-16,0 26 15,0 0-15,0 0 0,26-26 16,-26 26-16,26 0 15,-26 0-15,25 0 0,-25 0 16,0 0-16,0 0 0,0 0 16,0 0-16,0 0 15,0 0-15,0 0 32,-26-26 14,0 0-14,0 0-17,0 0-15,0 0 16,26 0-16,-26 0 16,0 0-16,0 1 0,0-1 15,0 0-15,0 0 16,0 0-16,0 0 15,0 0-15,0 0 16,-26 26-16,26-26 16,0 0-16,0 0 15,0 0 1,0 1-16,0-1 16,-26 0-16,26 0 15,-26 26 1,26-26-16,-26 26 15,0 0 1,0 0-16,0 0 0,0 0 16,0 0-16,-25 26 0,25-26 15,-26 0-15,0 26 16,0-26-16,26 0 0,-26 26 16,26-26-16,0 0 15,1 26-15,-1-26 0,0 0 16,0 0-16,26 25 15</inkml:trace>
  <inkml:trace contextRef="#ctx0" brushRef="#br0" timeOffset="23299">777 5809 0,'-26'0'32,"1"0"-17,25-26 17,25 26-17,1 0 1,0 0-16,0 0 0,0 0 15,26 0-15,-26 0 16,26 0-16,0 0 0,-27 0 16,1 0-16,0 0 0,0 0 15,0 0 1,-26 26 0,26 0-1,-26 0-15,0 0 16,0-1-16,0 1 0,0 0 15,0 0 1,0 0-16,0 0 0,0 0 16,0 0-16,0 0 15,26 0-15,-26 0 0,0 0 16,0-1-16,26 1 16,-26 0-1,26-26 48,0 0-63,26-26 15,-27 26-15,1 0 16,26 0-16,-26-26 16,26 26-16,-26 0 0,0-25 15,26 25-15,-26 0 0,0 0 16,-1 0-1</inkml:trace>
  <inkml:trace contextRef="#ctx0" brushRef="#br0" timeOffset="23618">1814 5990 0,'-26'-26'16,"0"26"0,0 0-1,0 26 1,26 0 0,0 0-16,0 0 15,26 0-15,-26 0 16,26 26-16,-26-26 0,0-1 15,26 27-15,-26-26 0,26 0 16,-26 0-16,0 0 16,0 0-16,0 0 0,0 0 15,0 0-15,0 0 16,0-52 0,0 0-1</inkml:trace>
  <inkml:trace contextRef="#ctx0" brushRef="#br0" timeOffset="24195">1814 6094 0,'0'-52'0,"0"26"0,0 0 15,0 0-15,-26 26 16,26-26-16,26 26 47,0 0-47,0-26 15,26 26-15,-26 0 16,26-25-16,-1 25 0,1 0 16,-26 0-16,26-26 15,0 26-15,0 0 0,-26 0 16,25 0-16,-25 0 0,0 0 16,0 0-16,0 26 15,0-26-15,-26 25 16,26 1-16,-26 0 15,0 0-15,26 0 16,-26 0-16,0 26 0,0-26 16,26 0-16,-26 26 15,0-27-15,26 1 0,-26 0 16,26 26-16,-26-26 16,0 0-16,25 0 0,-25 0 15,0 0 1,26-26-1,-52 0 1,1 0-16,-1 0 16,0 0-16,-26 0 15,0 0-15,26 0 0,-26 0 16,-25 0-16,25 0 16,0 0-16,0 0 0,0 0 15,0 26-15,26-26 16,-25 0-16,25 0 0,0 0 15,0 0 1,26 26 0,26-26-16,0 0 15</inkml:trace>
  <inkml:trace contextRef="#ctx0" brushRef="#br0" timeOffset="24837">2307 6431 0,'0'26'47,"0"0"-31,25 0-1,-25 0-15,0-1 0,0 27 16,0-26-16,26 26 16,-26-26-16,0 26 0,0-26 15,0 26-15,0-27 0,0 1 16,0 0-16,0 0 15,0 0-15,0 0 32,26-26-17,-26-26-15,26 26 16,0 0 0,26-26-16,-26 26 0,26 0 15,-26-26-15,25 26 0,1 0 16,26 0-16,-26-26 15,0 26-15,0 0 0,-1 0 16,1-26-16,-26 26 0,0 0 16,0 0-16,0 0 15,-52 0 1</inkml:trace>
  <inkml:trace contextRef="#ctx0" brushRef="#br0" timeOffset="25123">3110 6716 0,'-26'0'16,"0"0"15,26 26-15,0 0-1,0 0-15,26 0 0,-26 0 16,0-1-16,26 27 16,-26-26-16,26 0 0,-26 0 15,26 26-15,-26-26 16,26 0-16,-26 0 0,26 0 16,-26-1-16,26-25 15</inkml:trace>
  <inkml:trace contextRef="#ctx0" brushRef="#br0" timeOffset="25717">3110 6768 0,'-26'-52'16,"26"26"-16,0 0 15,-26 0-15,26 0 16,0 0-16,26 26 31,0-26-31,0 26 16,0 0-16,26-25 0,0 25 15,-1 0-15,27-26 16,-26 26-16,0-26 0,26 26 16,-27 0-16,1 0 15,-26 0-15,26 0 0,-26 0 16,-26 26-1,0 0 1,0-1-16,0 1 16,0 0-16,0 0 15,26 0-15,-26 0 0,0 0 16,26 26-16,-26-26 16,26 0-16,-26 0 0,26-1 15,-26 27-15,25-26 0,-25 0 16,26 0-16,-26 0 15,26 0-15,-26 0 0,26 0 16,-26 0-16,0 0 0,26-26 16,-26 25-16,0 1 15,-26-26 1,0 0 0,-26 0-16,27 0 0,-27 0 15,0 0-15,-26 0 0,0 0 16,1 0-16,-1 0 15,0 0-15,0 0 0,27 0 16,-27 0-16,26 26 16,0-26-16,26 0 0,0 0 15,0 0-15,0 0 0</inkml:trace>
  <inkml:trace contextRef="#ctx0" brushRef="#br0" timeOffset="26720">2514 6146 0,'26'0'16,"0"0"15,0-26-15,0 26 0,25 0-1,-25-26-15,26 26 0,-26 0 0,26 0 16,-26-26-16,26 26 15,-26 0-15,0 0 0,-1 0 16,1 0-16,-26-26 16,26 26-16,-26-26 47,0 0-32,0 0 1,0 0-1,-26 26-15,26-26 0,0 1 16,0-1-16,0 0 16,0 0-16,-26 0 0,26 0 15,0 0-15,0 0 16,0 0-16,0 0 0,0 0 16,0 0-16,0 1 15,-25-1 16,25 52 1</inkml:trace>
  <inkml:trace contextRef="#ctx0" brushRef="#br0" timeOffset="27782">2592 5005 0,'0'26'47,"0"0"-31,0 0-16,0 0 15,0 0-15,0 26 0,0-26 16,0 26-16,0-27 16,26 1-16,-26 26 0,25-26 15,-25 26-15,26-26 0,-26 0 16,0 0-16,26-26 16,-26 26-16,0 0 15,26-26-15,-26-26 31,26 26-31,0-26 16,0 26 0,0 0-16,0-26 0,0 26 15,26 0-15,-26-26 0,25 26 16,1 0-16,0 0 16,0 0-16,0-26 0,0 26 15,-1 0-15,1 0 16,-26 0-16,26 0 15,-26 0-15,0 0 0,0 0 0,0 0 16,-52 0 31,26-26-31,-26 26-16,26-26 15,0 0 1,0 0-16,-26 26 15,26-26-15,0 0 16,0 1-16,-26-1 0,26 0 16,0 0-16,-26-26 0,26 26 15,-26 0-15,26-26 16,0 26-16,-26 0 0,26 0 16,0 1-16,0-1 15,-26 26 63,0 0-62,0 0 0,1 0-16,-1 0 15,0 0-15,-26 26 0,0-26 16,0 0-16,0 25 15,1-25-15,-27 0 0,26 26 16,0-26-16,26 0 0,-26 0 16,26 0-16,0 0 15,26 26-15,0 0 47,0 0-31,-25-26-1</inkml:trace>
  <inkml:trace contextRef="#ctx0" brushRef="#br0" timeOffset="29167">2592 5394 0,'-26'0'47,"0"0"-32,0 0-15,0 0 0,0 26 16,0-26-16,0 0 15,0 0-15,-26 0 0,27 0 16,-27 26-16,0-26 16,26 0-16,-26 0 0,26 0 15,0 0-15,-26 0 0,27 0 16,-1 0 0,0 0-1,0 0 1,0 0-1,0 0 1,0 0-16,0 0 47,26-26-16,0 0-15,26 0-1,-26 0 1,0 0-16,0 0 16,0 1-16,0-1 0,0 0 15,0-26-15,0 26 16,0-26-16,-26 26 0,26-26 16,0 26-16,-26-25 15,26 25-15,0 0 0,-26 0 16,26 0-16,-26 26 15,0 0 1,26 26 0,0 0-1,0 0-15,0 0 47,0-52 0</inkml:trace>
  <inkml:trace contextRef="#ctx0" brushRef="#br0" timeOffset="30350">1192 4357 0,'0'-26'0,"-26"1"15,26 50 32,0 1-31,0 0-16,0 0 15,0 0-15,0 26 0,0 0 16,0 0-16,0-1 16,26 1-16,-26 0 0,26 0 15,-26 0-15,26 0 16,-26-26-16,26 25 0,-26-25 16,26-26-16,-26 26 0,26-26 15,-26 26 1,26-52-1,-1 26 1,-25-26-16,26 26 0,26 0 16,-26-26-16,26 26 0,0 0 15,0-26-15,0 26 16,-1 0-16,1 0 0,0-25 16,0 25-16,0 0 0,0-26 15,-1 26-15,1 0 16,-26-26-16,0 26 0,0 0 15,0 0-15,-26-26 16,0 0 31,0 0-16,0 0-15,0 0-16,0 0 15,0 0-15,0 0 16,0 0-16,0 1 0,0-1 16,-26 0-16,26 0 15,0-26-15,0 26 0,-26 0 16,26 0-16,0 0 16,0 0-16,0 0 0,0 1 15,-26 25-15,26-26 31,-26 26 1,0 0 15,0 0-32,0-26-15,1 26 16,-27 0-16,0 0 0,26 0 15,-52 0-15,26 0 0,-25 0 16,-1 26-16,0-26 16,26 0-16,-26 0 0,1 26 15,-1-26-15,26 0 0,0 25 16,0-25-16,27 0 16,-1 0-16,0 26 0,52-26 31,0 0-16,-1 0-15,1 0 16,-26 26 0,-26-26 15,1 26-31</inkml:trace>
  <inkml:trace contextRef="#ctx0" brushRef="#br0" timeOffset="31305">518 6120 0,'-26'0'16,"26"-26"-16,-26 26 15,26 26 16,0 0-15,0 0 0,26 0-1,-26-1-15,0 1 16,0 0-16,26 0 0,-26 0 16,0 26-16,0-26 15,26 0-15,-26 0 0,0 0 16,0 26-16,0-27 15,0 1-15,0 0 16,0 0 0</inkml:trace>
  <inkml:trace contextRef="#ctx0" brushRef="#br0" timeOffset="31707">207 6716 0,'0'-26'16,"26"26"31,-26 26-47,0 0 16,0 0-16,26 0 0,-26 0 15,0 25-15,0-25 0,26 26 16,-26-26-16,0 26 15,0-26-15,26 0 0,-26 0 16,0 0-16,0 0 16,0-1-16,0-50 31</inkml:trace>
  <inkml:trace contextRef="#ctx0" brushRef="#br0" timeOffset="32324">259 6846 0,'0'-26'16,"0"0"-16,26 26 31,-26-26-31,26 26 0,0-26 16,0 26-16,0-26 0,25 26 15,1-26-15,0 26 16,0 0-16,0-26 0,0 26 15,-1 0-15,1 0 16,-26 0-16,0 0 0,0 0 16,0 0-16,-26 26 47,0 0-32,26 0-15,-26 0 16,0 0-16,26 0 15,-26 0-15,0-1 16,26 1-16,-26 0 0,0 0 16,0 0-16,0 0 0,26-26 15,-26 26-15,0 0 16,0 0-16,26 0 0,-26 0 16,0 0-1,0-1 1,0 1-1,-26-26 1,0 0-16,0 0 16,0 26-16,0-26 15,0 0-15,-26 0 0,0 0 16,1 0-16,-1 0 16,0 0-16,0 0 0,0 26 15,0-26-15,1 0 16,25 0-16,0 0 0,0 0 15,0 0-15,52 0 32,0 0-17,0-26-15</inkml:trace>
  <inkml:trace contextRef="#ctx0" brushRef="#br0" timeOffset="35953">4561 5601 0,'-25'0'16,"25"-25"-16,0-1 16,25 0 15,1 26-15,26 0-16,-26 0 15,0 0-15,0 26 16,26-26-16,-26 0 0,0 26 15,0-26-15,-1 25 0,-25 1 16,0 0-16,0 0 16,-25 0-16,-1 26 0,0-26 15,-26 26-15,0-26 16,0 25-16,26-25 0,0 26 16,0-26-16,26 0 0,0 0 15,0 0-15,26 0 16,26 0-16,-26-26 15,0 26-15,26-26 16,-26 0-16,26 0 0,-26 0 16,-1 0-16,1 0 0,0 0 15,0 0 1,-26-26 0,-26 26-1,0 0-15,0 26 16,1-26-16,25 26 0,-26-26 15,26 25-15,-26 1 16,26 0-16,0 0 16,26 0-16,-26 0 15,26 0-15,-1 26 0,1-26 16,0 0-16,-26 0 0,26 25 16,0-25-16,0 0 15,0 0-15,-26 0 0,0 0 16,0 0-16,-26 0 15,0 0-15,0 0 0,-26-26 16,1 26-16,25-26 16,-26 0-16,0 0 0,26 0 15,-26-26-15</inkml:trace>
  <inkml:trace contextRef="#ctx0" brushRef="#br0" timeOffset="36704">5313 6120 0,'0'-26'0,"0"0"0,0 0 16,-26 0 0,26 0-1,0 52 17,26 0-32,-26 0 15,26 0-15,-26 0 16,26 0-16,-26 0 0,26 0 15,-26 25-15,0-25 0,26 0 16,-26 0-16,0 0 16,0 0-1,0-52 1,0 0-16,0 0 16,0 0-16,0 0 15,0 0-15,26-25 16,-26 25-16,26 0 0,-26 0 15,26 0-15,-1 0 16,1 26 0,0 26-16,-26 0 15,26 0 1,-26 0-16,0 0 16,26 0-16,-26-1 15,0-50 16,26 25-15,-26-26-16,0 0 16,26 0-16,-26 0 15,0 0-15,26 0 0,0 0 16,0 0 0,0 26-1,0 0-15,-26 26 0,25 0 16,1 0-16,-26 0 0,26 0 15,-26 0-15,26 0 16,0 0-16,-26-1 16,0 1-1,26-26-15</inkml:trace>
  <inkml:trace contextRef="#ctx0" brushRef="#br0" timeOffset="37100">6117 6016 0,'25'-26'0,"-50"26"31,25 26-15,-26-26-16,26 26 0,-26-26 15,26 26-15,-26 0 0,26 0 16,26 0-1,-26 0-15,26-26 16,0 26-16,-1-1 16,1-25-16,0 26 15,0-26-15,0 0 16,0 0-16,0-26 0,0 1 16,-26-1-16,0 0 15,0 0-15,0 0 16,0 0-16,0 0 0,-26 0 15,0 26-15,26-26 16,-26 26-16,0 0 0,26-26 16,-26 26-16,0 0 0,0 26 15,26 0 1</inkml:trace>
  <inkml:trace contextRef="#ctx0" brushRef="#br0" timeOffset="37670">6661 6016 0,'-26'0'0,"0"0"16,26-26-16,-26 26 15,0 0-15,0 0 16,0 0-1,26 26 17,-26 0-17,26 0-15,-26 0 16,26 0-16,0 0 16,0 0-16,26 0 15,-26-1-15,26-25 16,0 26-1,0-26-15,0 0 16,0 0-16,0 0 0,-26-26 16,26 26-16,0-25 15,-26-1-15,26 0 0,-26 0 16,26 0-16,-26 0 16,26-26-16,-26 0 0,0 26 15,0-25-15,0-1 0,0 0 16,0 0-16,0 26 15,-26 0-15,26 0 0,-26 26 16,26 26 0,0 0-16,0 0 15,0 26-15,0-26 0,26 26 16,-26-26-16,0 25 16,26-25-16,-1 26 0,-25-26 15,26 0-15,-26 0 16,26 0-16,0 0 15,-26 0-15,26 0 16</inkml:trace>
  <inkml:trace contextRef="#ctx0" brushRef="#br0" timeOffset="38108">6972 6016 0,'26'-26'0,"-26"52"32,0 0-1,26-26-31,0 0 16,0 0-1,-1 0 1,1 0-1,-26-26-15,26 0 16,-26 0 0,-26 0-1,0 0 1,1 26-16,-1 0 16,0 0-16,0 26 15,0-26-15,26 26 0,-26 0 16,26 0-16,0 0 15,0 0-15,26 0 16,0 0-16,0 0 0,-26 0 16,52 0-16,-27-26 15,1 25-15,26-25 0,-26 0 16,0 0-16,26-25 0,-26-1 16,0 0-16</inkml:trace>
  <inkml:trace contextRef="#ctx0" brushRef="#br0" timeOffset="38390">7257 5783 0,'0'-26'15,"0"0"-15,-26 26 16,26-26 0,26 26-1,-26 26 16,26-26-31,-26 26 16,26 0-16,-26 0 0,26 0 16,-26 0-16,26 0 15,-26 25-15,26-25 0,-26 0 16,0 0-16,0 26 16,0-26-16,0 0 15,0 0-15,25-26 0</inkml:trace>
  <inkml:trace contextRef="#ctx0" brushRef="#br0" timeOffset="38690">7568 5938 0,'26'0'47,"0"26"0,-26 0-47,26 0 15,-26 0 1,26 0-16,-26 0 0,26 0 15,-1 0 1,-25 0-16,26-26 16</inkml:trace>
  <inkml:trace contextRef="#ctx0" brushRef="#br0" timeOffset="38858">7672 5783 0,'-26'0'0</inkml:trace>
  <inkml:trace contextRef="#ctx0" brushRef="#br0" timeOffset="39861">7853 5912 0,'-26'0'16,"0"0"-16,52 0 31,0 0-16,-26 26-15,26-26 0,0 26 16,-26 0-16,26-26 16,-26 26-16,26 0 15,-26 0-15,26 0 16,-26 0 0,26-26-1,0-26 16,-1 0-31,1 0 16,0 0 0,0 0-16,0 26 0,0-26 15,0 26-15,0 0 0,0 0 16,-26 26 0,0 0-1,26-26 1,-26 26-16,26-26 0,-26 26 15,26-26-15,25 26 0,-25-26 16,26 0-16,-26 0 16,26 0-16,0 0 0,0-26 15,-27 26-15,1-26 16,0 26-16,0-26 0,0 0 16,-26 0-16,0 0 15,-26 0-15,-26-25 16,26 25-16,1 26 15,-1-26-15,0 26 16,0 0-16,0 26 16,0 0-16,26 0 15,0-1-15,0 1 16,0 0-16,0 0 0,26-26 16,-26 26-16,26-26 0,-26 26 15,26-26-15,0 0 16,0 0-16,-1 0 15,-25-26-15,26 26 16,0-26-16,0 0 16,0 26-1,-26 26 1,26 0 0,-26 26-1,0-26-15,26 0 0,-26 26 16,26-1-16,0 1 0,0-26 15,0 26-15,0 0 16,-1 0-16,1-26 0,-26 26 16,26-27-16,-26 1 15,0 0-15,-26-52 32,-25 26-32,25-26 0,0 1 15,-26-27-15,26 26 0,0-26 16,0 0-16,0 0 15,26 0-15,0 26 0,26-25 16,-26 25-16,26 0 16,0 0-16,0 26 0,0-26 15,0 26-15,0 0 16,0 0-16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09T06:26:52.65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0 207 0,'0'26'109,"0"0"-93,0 0-1,26-26 1,-26 26-16,0 0 16,26 0-16,-26 0 15,25-26-15,-25 25 16,26 1-16,0-26 31,0-26 0,0 1-31,-26-1 16,26 26-16,0-26 0,0 0 16,0-26-16,0 26 15,0 0-15,0 0 0,25 0 16,-25-26-16,0 27 15,26-1-15,-26 26 0,0-26 16,26 26-16,-26-26 0,0 26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09T06:12:53.40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2496 0 0,'-26'0'16,"1"0"-16,25 26 15,-26-26-15,0 26 0,26 0 16,-26-26-16,0 26 16,0 26-16,26-26 0,-26 0 15,0 0-15,26 0 0,-26-1 16,26 27-16,0-26 16,-26 0-16,26 26 0,0-26 15,0 0-15,0 26 16,0-26-16,0-1 0,0 27 15,26-26-15,-26 0 0,0 0 16,26 0-16,-26 26 16,26-26-16,0 0 0,-26 0 15,26-1-15,-26 1 16,26 0-16,-26 0 0,26 26 16,0-26-16,-26 0 0,0 26 15,26 0-15,-26-27 16,0 27-16,0-26 0,0 26 15,0-26-15,0 0 16,-26 26-16,26-26 0,0 0 16,-26 0-16,0-1 0,26 1 15,-26 0-15,26 0 16,-26 0-16,26 0 0,-26-26 16,26 26-16,-26 0 15,0 0-15,0 0 16,0 0-16,26 0 31,26-1 0,0-25-31,0 0 16,0 0-16,0 26 16,0-26-1,0 26-15,0 0 0,0 0 16,-26 0-16,26 0 15,-1 0-15,1 26 0,0-26 16,-26 25-16,26 1 0,-26 0 16,26 0-16,-26 0 15,0 0-15,0-1 0,0 1 16,0 0-16,0 0 16,0 26-16,-26-26 0,0 25 15,26-25-15,-26 26 0,0 0 16,26-1-16,-25 1 15,-1 0-15,26-26 0,-26 26 16,26-27-16,-26 1 0,26 0 16,0 0-16,0 0 15,0-26-15,0 25 0,0-25 16,0 26-16,0-26 16,0 0-16,0 0 0,0 0 15,0 0-15,26 0 0,-26 0 16,26 0-16,0 0 15,-1-1-15,1-25 16,0 26-16,0-26 16,0 26-16,0-26 0,0 0 15,0 0-15,0 0 0</inkml:trace>
  <inkml:trace contextRef="#ctx0" brushRef="#br0" timeOffset="762">449 1659 0,'-26'0'15,"26"26"32,26-26-47,-26 26 16,26 0-1,-26 26-15,26-26 16,0 0-16,0 25 0,-26-25 16,25 26-16,1 0 0,-26-26 15,26 0-15,-26 0 16,0 0-16,0 0 0</inkml:trace>
  <inkml:trace contextRef="#ctx0" brushRef="#br0" timeOffset="1170">138 1970 0,'-26'-26'0,"0"0"16,0 26-16,0-26 0,0 0 15,26 1-15,0-1 16,0 0-16,26 26 0,0-26 15,0 0-15,0 0 16,26 26-16,-26-26 0,26 26 16,-1-26-16,1 26 0,0-26 15,0 26-15,-26 0 16,26 0-16,-26 0 0,-1 0 16,27 26-16,-52 0 15,26 0-15,0-26 0,-26 52 16,0-26-16,0 0 0,0 0 15,0 25-15,0-25 16,-26 0-16,26 0 0,-26 0 16,0 0-16,-25 0 15,25 0-15,0 0 0,0 0 16,0 0-16,0-26 0,0 25 16,0-25-16</inkml:trace>
  <inkml:trace contextRef="#ctx0" brushRef="#br0" timeOffset="2011">760 1633 0,'0'-26'0,"26"26"63,0 0-47,-26 26-16,26 0 15,-26 0-15,26 0 16,-26 0-1,0 0-15,25-26 16,-25 26-16,26 0 16,-26 0-16,26-1 15,-26 1-15,26-26 0,-26 26 16,26-26-16,-26 26 16,-26-26 15,26-26-31,-26 26 15,0-26-15,26 0 16,-26 1-16,26-1 0,-25 0 16,25-26-16,-26 26 0,26-26 15,0 26-15,-26-26 16,26 26-16,0 1 0,26-1 16,0 0-1,-1 26-15,1-26 0,0 26 16,0 0-16,0 0 0,0 0 15,0 0-15,0 0 16,-26 26-16,0 0 16,0 0-1,0-1-15,-26 1 16,26 0-16,-26-26 16,26 26-16,-26-26 15,26 26-15,-26-26 0,26 26 16,26-26 15,0 0-15,0 0-16,0 0 15,0 26 1,0-26-16,0 0 0,-26 26 16,26-26-16,-1 26 15,-25 0-15,0 0 16,-25 0-1,-1-26-15,0 25 16,0 1-16,0-26 16,0 26-16,0-26 15,0 0-15,26-26 16</inkml:trace>
  <inkml:trace contextRef="#ctx0" brushRef="#br0" timeOffset="2760">1252 1504 0,'0'-26'16,"-26"26"-16,26-26 16,-26 26-16,26 26 46,26 0-46,-26 0 16,0-1-16,26 1 16,-26 0-16,0 0 0,26 0 15,-26 0 1,0 0-16,0 0 16,0-52 30,0 0-46,0 0 16,-26 0-16,26 0 16,0 0-16,-26 0 0,26 1 15,0-27-15,0 26 16,0 0-16,0 0 0,0 0 16,0 0-16,26 26 15,0 0 1,0 26-1,0-26-15,0 26 16,0 0-16,0 0 16,-26 0-16,26 0 0,0 0 15,-26-1-15,26 1 16,-26 0-16,26 0 16,-26 0-16,0 0 15,0-52 1,0 0-1,0 0 1,0 0-16,0 0 0,0-25 16,0 25-16,-26-26 15,26 26-15,0 0 0,0 0 16,0 0-16,0 0 0,26 0 16,-1 0-1,1 26-15,-26 26 16,26-26-16,0 26 15,-26 0-15,26 0 0,-26 0 16,26 0-16,-26 0 0,26 0 16,-26 0-16,26 0 15,-26 0-15,0-1 16</inkml:trace>
  <inkml:trace contextRef="#ctx0" brushRef="#br0" timeOffset="3276">1952 1115 0,'0'-26'16,"0"0"-16,0 0 16,-26 0-16,26 0 15,-26 26 1,0 0 15,26 26-15,-26-26-16,26 26 0,0 0 15,0 0-15,-25 0 0,25 0 16,0 0 0,0 0-16,25-1 0,-25 1 15,26-26 1,0 26-16,0-26 0,0 0 16,0 26-16,0-26 15,0 26 1,0-26-16,-26 26 15,26-26-15,-26 26 16,0 0-16,0 0 16,-26-26-16,26 26 0,-26 0 15,0-26-15,-26 26 16,26 0-16,0-26 0,-26 25 16,27-25-16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09T06:26:49.02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12561 2022 0,'-26'0'62,"0"0"-31,0 0-15,0 0 0,0 0-1,1 0 1,-1 0 0,0 26-1,0-26-15,0 0 16,0 25-16,0-25 15,0 0-15,0 0 0,0 26 16,0-26-16,0 0 16,1 0-16,-1 26 0,0-26 15,0 0-15,0 0 16,0 26-16,0-26 16,0 0-16,0 26 0,-26-26 15,26 0-15,0 0 16,-25 0-16,-1 26 0,0-26 15,0 0-15,0 0 16,0 0-16,1 0 0,-1 26 16,26-26-16,-26 0 0,0 0 15,0 0-15,26 26 16,-25-26-16,-1 0 0,-26 0 16,26 0-16,-26 0 15,1 0-15,-1-26 0,0 26 16,0 0-16,27 0 0,-27 0 15,26 0-15,0 0 16,0 0-16,0 0 0,1 26 16,25-26-16,-26 0 15,0 0-15,0 26 0,-26-26 16,27 0-16,-27 0 0,0 0 16,0 0-16,1 0 15,-1 0-15,0 0 0,26 26 16,-26-26-16,27 0 15,-1 0-15,0 0 0,0 0 16,0 0-16,0 0 0,1 0 16,-1 0-16,-26 0 15,26 0-15,-26 0 0,27 0 16,-27 0-16,0 0 16,0 0-16,1 0 0,-1 0 15,26 0-15,-26 0 0,26 0 16,1 0-16,-1 0 15,26 0-15,-26 0 0,0 0 16,26 0-16,-26-26 0,1 26 16,-1 0-16,0 0 15,-26 0-15,26-26 0,-25 26 16,25 0-16,-26 0 16,0 0-16,0 0 0,27 0 15,-27 0-15,26 0 16,0 0-16,0 0 0,0 0 15,1 0-15,-27 0 0,26 0 16,0 0-16,0 0 16,-25 0-16,25 0 0,0 26 15,-26-26-15,26 0 0,-25 0 16,25 0-16,0 0 16,0 0-16,0 0 0,0 0 15,1 0-15,-1-26 16,0 26-16,0 0 0,0 0 15,0-26-15,1 26 0,-1 0 16,0-26-16,0 26 16,26 0-16,-26-26 0,0 26 15,1 0-15,-1-26 16,26 26-16,-26-26 0,0 26 16,26 0-16,-26-26 0,1 26 15,25-26-15,-26 26 16,26-25-16,-26 25 0,26-26 15,-26 26-15,26-26 16,-25 0-16,25 0 0,0 0 16,-26 26-16,26-26 0,0 0 15,-26 0-15,26 0 16,0 0-16,-25 26 0,25-26 16,0 0-16,-26 26 15,26-25-15,0-1 0,-26 26 16,26-26-16,0 26 0,0-26 15,1 26-15,-1-26 16,0 0-16,0 0 16,0 0-16,0 0 15,0 26-15,0-26 0,-26 0 16,26 0-16,0 1 0,1-1 16,-1 0-16,0 0 15,0 0-15,0 0 0,0 0 16,0 0-16,0 26 15,26-26-15,-26 0 0,0 0 16,0 26-16,26-26 0,-26 1 16,1-1-16,-1 0 15,0 26-15,26-26 0,-26 0 16,0 0-16,0 26 16,26-26-16,-26 0 0,0 26 15,26-26-15,-26 0 0,0 0 16,0 26-16,26-26 15,-26 1-15,0 25 0,1-26 16,-1 0-16,0 0 16,0 26-16,0-26 15,0 0-15,0 26 16,0-26-16,0 26 16,0-26-16,0 26 15,0-26-15,1 26 16,-1-26-16,0 26 15,0 0-15,0-26 0,0 26 16,0 0-16,0-26 16,0 26-16,0 0 0,26-26 15,-26 26-15,0 0 0,1 0 16,-1-25-16,0 25 16,0 0-16,0-26 15,0 26-15,0 0 16,-26-26-16,26 26 0,0 0 15,0-26-15,-25 26 0,25 0 16,-26 0-16,26-26 16,0 26-16,0 0 0,0 0 15,0-26-15,0 26 16,0 0-16,0 0 0,1 0 16,-1 0-16,0 0 0,0 0 15,26-26-15,-26 26 16,0 0-16,0 0 0,0 0 15,0 0-15,0 0 16,0 0-16,0 0 16,1 0-16,-1 0 15,0 0-15,0 0 16,0 0-16,0 0 0,0 0 16,0 0-1,0 0-15,0 0 0,0 0 16,0 0-16,1 0 15,-1 0-15,0 0 16,0 0-16,0 0 0,0 0 16,0-26-16,0 26 15,0 0-15,0 0 0,0 0 16,0 0-16,1 0 0,-1 0 16,0 0-16,0 0 15,0 0-15,0 0 16,0 0-16,0 0 15,0 0-15,0 26 16,0-26-16,0 0 16,0 0-16,1 0 15,-1 0-15,0 26 16,0-26 0,0 0 30,0 0-14,26-26-17</inkml:trace>
  <inkml:trace contextRef="#ctx0" brushRef="#br0" timeOffset="779">431 0 0,'0'26'62,"-26"-26"-46,26 26-16,-26 0 15,0 0-15,1 0 16,-27-1-16,26 1 0,-26 0 16,26 0-16,0 0 0,0 0 15,0 0-15,0 0 16,0 0-16,1-26 16,25 26-1,-26-26-15,52 0 63,-1 26-32,-25 0 0,26-26-31,-26 25 0,26-25 16,0 26-16,0-26 15,-26 26-15,52 0 0,-26 0 16,0-26-16,0 26 0,26 0 16,-27-26-16,1 0 15,0 26-15,0-26 0,0 0 16,-26 26-16,26-26 16,0 0-16,-26 26 46,0 0 1,0 0-31</inkml:trace>
  <inkml:trace contextRef="#ctx0" brushRef="#br0" timeOffset="16654">820 1659 0,'-26'-26'0,"0"26"16,0 0-16,0 0 0,0 0 15,1 0-15,-1 26 16,0 0-16,0 0 0,0-1 15,26 1-15,-26 0 16,26 0-16,-26 0 0,26 26 16,0-26-16,0 26 0,0-26 15,26 26-15,-26-27 16,26 27-16,-26-26 0,0 26 16,26-26-16,0 0 15,0 0-15,0-26 16,-1 0-16,27 0 0,-26 0 15,0-26-15,0 0 16,26 0-16,-26 0 0,0-26 16,-26 26-16,26-25 15,-26 25-15,0-26 0,0 26 16,0-26-16,0 26 0,-26 0 16,0 0-16,26 0 15,-26 26-15,0 0 0,0-26 16,0 26-16,0 0 15,0 0-15,0 0 0,0 0 16,1 0-16,-1 0 0,0 0 16,0 0-1,0 0 1</inkml:trace>
  <inkml:trace contextRef="#ctx0" brushRef="#br0" timeOffset="17146">1079 1685 0,'0'-26'16,"0"52"31,0 0-31,0-1-16,0 1 15,0 0-15,0 0 16,0 0-16,0 26 0,0-26 15,0 0-15,0 26 0,0-26 16,0 0-16,26-1 16,-26 1-16,0 0 15,26-26 1,-26 26-16,26-26 16,0 0-1,0 0 1,0 0-16,0 0 0,0-26 15,-1 26-15,1 0 16,0-26-16,0 26 0,0 0 16,0-26-16,-26 1 31</inkml:trace>
  <inkml:trace contextRef="#ctx0" brushRef="#br0" timeOffset="17751">1572 1685 0,'0'-26'15,"-26"26"-15,26 26 47,0 0-31,0-1-16,26-25 0,-26 26 16,0 26-16,0-26 15,0 0-15,0 0 0,0 0 16,0 0-16,0 0 15,0 0-15,0 0 16,0 0-16,0-52 31,0 0-15,0 0 0,0 0-16,0-26 0,0 26 15,0-26-15,26 26 16,-26-26-16,0 1 0,0 25 15,25 0-15,-25 0 0,26 0 16,-26 0-16,26 26 16,0 26-1,-26 0-15,26-26 16,-26 26-16,26 0 16,0 0-16,-26 0 0,26-1 15,0 1-15,-26 0 16,26 0-16,0-26 0,-26 26 15,26 0-15,-26 0 16,26 0-16,-26 0 16,25-26-16,-25 26 0</inkml:trace>
  <inkml:trace contextRef="#ctx0" brushRef="#br0" timeOffset="17974">1598 1944 0,'-26'0'16,"26"-26"15,26 26-31,-26-26 16,25 26-16,1-26 15,0 0-15,0 26 16,0 0-16,0-26 0,0 26 15,0-26-15,0 26 16,0-26-16</inkml:trace>
  <inkml:trace contextRef="#ctx0" brushRef="#br0" timeOffset="18528">2064 1633 0,'0'-26'0,"0"52"47,0 0-31,26 0-1,-26 0-15,26-1 16,-26 1-16,26 0 15,0 0-15,0 0 16,-26 0-16,26 0 0,-26 0 16,26-26-1,-26 26-15,0-52 32,0 0-32,-26 26 15,26-26-15,-26 0 0,26 0 16,0-26-16,-26 26 15,26-25-15,0 25 0,-26-26 16,26 26-16,0-26 16,0 26-16,0 0 0,26 0 15,-26 0-15,26 26 0,0 0 16,0-25-16,-1 25 16,1 0-16,0 25 0,0-25 15,0 26-15,0-26 16,0 26-16,0-26 0,0 26 15,-26 0-15,0 0 0,0 0 16,-26-26-16,0 26 16,0 0-16,-26-26 0,26 26 15,-26-26-15,1 0 16,-1 0-16,26 0 0,0 0 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09T06:27:27.18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29 181 0,'-26'0'32,"26"-26"-1,26 26 31,0 0-62,26 0 16,-26 0-16,25 0 16,1 0-16,0-25 15,26 25-15,-26 0 0,25-26 16,1 26-16,-26 0 0,26-26 15,-1 26-15,-25-26 16,26 26-16,-26-26 0,0 26 16,-26 0-16,0-26 15,-1 26-15,1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09T06:27:50.86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78 311 0,'0'26'47,"0"0"-31,26 0 0,-26 0-16,0 26 0,26 0 15,-26-26-15,26 25 0,-26 27 16,26-26-16,0 26 15,0-26-15,0 25 0,-1 1 16,1 0-16,0 0 16,0-1-16,0 27 0,-26-26 15,26 0-15,0-1 0,-26 1 16,0 0-16,26-26 16,-26 25-16,26-25 0,-26 0 15,0 0-15,26-26 0,-26 26 16,26-52-16,-26 26 15,0 0-15</inkml:trace>
  <inkml:trace contextRef="#ctx0" brushRef="#br0" timeOffset="397">52 1970 0,'-26'26'0,"0"-26"32,26 26-32,26-26 0,0 0 15,0 0-15,0-26 16,0 26-16,26-26 0,26 26 15,-27-26-15,53 0 16,0 0-16,-1 0 0,27 1 16,26-1-16,-1-26 0,1 26 15,-1-26-15,1 26 16,-1-26-16,-25 26 0,25 0 16,-51 1-16,0-1 15,-1 0-15,-51 0 0,0 26 16,0 0-16,-78 26 31,0-26-31,-26 26 16,26 0-16</inkml:trace>
  <inkml:trace contextRef="#ctx0" brushRef="#br0" timeOffset="2322">648 1530 0,'0'-26'16,"26"26"15,-26 26 0,26-26-31,0 0 16,-26 25 15,26-25-15,-26-25 46,26-1-31,-26 0 1,26 0-17,-26 0 1,0 0-1,0 0 1,0 0-16,26 0 16,-26 0-16,26 0 15,0 0 1,0 26 0,-1-25 15,1 25-16,0 0 1,0-26 0,0 26-1,0 0 1,-26-26 15,26 26-31,-26-26 16,26 26-1,-26-26 1,26 26-16,-26-26 16,26 26-16,-26-26 0,26 0 15,-26 0 1,26 26 0,-26-26-16,0 0 15,25 26 1,-25-26-16,26 26 15,-26-26-15,26 26 16,-26-25 0,26 25-1,-26-26-15,26 26 16,-26-26 0,26 26-1,-26-26-15,0 0 31,0 0-31,0 0 16,0 0 15,0 0 1,26 26-17,0 0 16,0-26-15,0 26-16,0 0 16,0-26-1,-1 26 17,-25-26-32,0 1 15,0-1 1,0 0-1,0 0-15,0 0 16,26 26-16,-26-26 16,0 0-16,0 0 15,26 0-15,-26 0 16,26 0-16,0 0 16,-26 1 15,0-1-16,0 0 32,26 26-31,0 0 0</inkml:trace>
  <inkml:trace contextRef="#ctx0" brushRef="#br0" timeOffset="4767">3033 0 0,'26'26'16,"0"0"-16,-26 0 0,26 26 15,-1 0-15,27 0 16,-26-1-16,0 27 0,26 0 15,-26 26-15,26-27 16,-26 27-16,26 0 0,-27-27 16,1 27-16,26-26 15,-26 0-15,-26-1 0,26 1 16,0-26-16,-26 26 0,26-26 16,-26-26-16,0 25 15,0-25-15,0 0 0,0 0 16,0 0-16,0-52 31,0 0-15,0 0-1,0 0 1,26 26-16,-26-26 16,26 26-1,-26-25-15,26 25 16,0 0-16,25 0 15,1-26-15,0 26 0,52-26 16,-1 0-16,1 0 0,52 0 16,-1 0-16,27 0 15,-1-26-15,0 26 0,1 0 16,-1-25-16,-25 25 16,-1 0-16,1 0 0,-53 0 15,1 26-15,-26-26 0,0 0 16,-27 26-16,1-26 15,-26 26-15,0 0 0,-26-26 16</inkml:trace>
  <inkml:trace contextRef="#ctx0" brushRef="#br0" timeOffset="5284">4018 1089 0,'0'-26'16,"26"26"15,-26 26-15,26-26-16,-26 26 15,25 0-15,-25 0 0,0 0 16,26 25-16,-26-25 0,26 0 15,-26 26-15,0-26 16,26 0-16,-26 0 0,0 0 16</inkml:trace>
  <inkml:trace contextRef="#ctx0" brushRef="#br0" timeOffset="5625">4070 1011 0,'0'-26'0,"-26"0"15,26 0-15,26 0 16,-1 26 0,1 0-16,0-25 0,26 25 15,-26 0 1,0-26-16,0 26 0,0 0 15,0 0-15,0 0 0,0 0 16,-1 26 0,-25-1-16,0 1 15,0 0-15,26 26 16,-26-26-16,0 0 16,26 26-16,-26-26 0,0 0 15,26 0-15,-26 0 16,26-1-16,-26 1 0,26 0 15,0 0-15</inkml:trace>
  <inkml:trace contextRef="#ctx0" brushRef="#br0" timeOffset="5950">4562 648 0,'0'-26'0,"0"0"0,0 52 32,0 0-17,0 0-15,0 0 0,0 0 16,26 26-16,-26-26 0,26 26 15,-26-1-15,26 1 16,-26-26-16,26 26 0,0-26 16,-26 26-16,26-26 15,-26 0-15,25 0 0,-25 0 16,0-1-16,0 1 16</inkml:trace>
  <inkml:trace contextRef="#ctx0" brushRef="#br0" timeOffset="6388">4510 648 0,'0'-52'0,"-26"27"16,26-27-16,0 26 0,0 0 15,0 0-15,26 26 0,-26-26 16,26 26-16,-26-26 15,26 26-15,0 0 0,0-26 16,0 26-16,26 0 0,-26-26 16,25 26-16,1 0 15,-26 0-15,26 0 0,-26 0 16,0 0-16,0 0 16,0 26-16,-26 0 15,0 0-15,26 0 16,-26 0-16,0 0 0,0 26 15,0-26-15,25 25 0,-25 1 16,26-26-16,-26 26 16,26-26-16,0 26 0,0-26 15,-26 25-15,26-25 0,0 26 16,-26-26-16,26 0 16,-26 26-16,26-26 0,-26 0 15,0 0-15,26 0 16,-26 25-16,26-25 15,-26 0-15,0 0 16,26 0-16</inkml:trace>
  <inkml:trace contextRef="#ctx0" brushRef="#br0" timeOffset="6712">5521 622 0,'0'26'31,"0"0"-31,0 0 15,0 0-15,26 0 16,-26 0-16,26 0 0,-26 26 16,26-26-16,-26 25 15,26-25-15,-26 0 0,0 26 16,26-26-16,-26 0 0,0 0 16,0 0-1</inkml:trace>
  <inkml:trace contextRef="#ctx0" brushRef="#br0" timeOffset="7096">5469 622 0,'-26'-26'0,"26"1"15,26-1 16,0 26-31,0 0 16,0-26-16,26 26 16,-26-26-16,0 26 0,25 0 15,-25-26-15,0 26 0,0 0 16,0 0-16,0 0 16,0 0-16,-26 26 0,0 0 15,0 0-15,26 0 0,-26-1 16,0 1-16,0 0 15,0 26-15,0-26 0,0 26 16,0-26-16,0 26 16,0-26-16,26-1 0,-26 27 15,26-26-15,-26 0 0,0 0 16,26 0-16,-26 0 16,0 0-16,26-26 0,-26 26 15</inkml:trace>
  <inkml:trace contextRef="#ctx0" brushRef="#br0" timeOffset="7439">6091 441 0,'0'-26'31,"0"52"-15,0 0-1,0 0-15,26 0 16,-26 26-16,26-27 0,-26 27 16,26 0-16,-26-26 15,26 26-15,-26 0 0,26 0 16,-26-27-16,26 27 0,-26-26 15,0 0-15,0 0 16,0 0-16,-26-52 47,26 0-47,0 0 16</inkml:trace>
  <inkml:trace contextRef="#ctx0" brushRef="#br0" timeOffset="7954">6143 519 0,'-26'-78'16,"26"26"-16,-26 0 0,26 26 16,0-25-16,0 25 15,-26 26-15,26-26 0,0 0 16,26 26 0,0 0-1,-26-26-15,26 26 0,0 0 16,0 0-16,0 0 15,26-26-15,-26 26 0,-1 0 16,27-26-16,-26 26 0,0 0 16,0 0-16,0 0 15,0 0-15,0 0 16,-26 26 0,0 0-16,0 0 15,0 0-15,0 0 16,0 0-1,0-1-15,0 27 0,26-26 16,-26 0-16,0 0 16,26 26-16,-26-26 0,26 26 15,-26-26-15,25 25 0,-25-25 16,0 0-16,26 0 16,-26 26-16,26-26 0,-26 0 15,0 0-15,26 0 16,-26 0-16,26-1 15,-26 1-15,0 0 16,-26 0 0,0 0-16,0-26 15,26 26-15,-26-26 16,1 26-16,-1-26 0,0 0 16,0 26-16,0-26 0,0 0 15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09T06:28:00.22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182 448 0,'0'26'16,"25"25"-16,-25-25 0,26 26 15,0 0-15,0 26 0,26 0 16,-26-1-16,0 1 15,26 26-15,-26-1 0,0 1 16,-1-26-16,1 26 16,0-1-16,-26-25 0,26 0 15,-26-1-15,26-25 0,-26 0 16,0 0-16,26 0 16,-26-26-16,26 0 0,-26 0 15,0-1-15,0 1 16,26-26-1</inkml:trace>
  <inkml:trace contextRef="#ctx0" brushRef="#br0" timeOffset="414">0 2288 0,'-26'0'0,"52"0"31,0-26-31,26 26 16,-26-26-16,26 26 0,25-26 15,1 0-15,0 0 16,26 0-16,25 0 0,1 1 16,51-1-16,1-26 15,-1 26-15,26-26 0,1 26 16,-1-26-16,26 0 0,-51 27 16,-1-27-16,1 26 15,-27 0-15,-25-26 0,-27 52 16,-25-26-16,0 0 15,-26 26-15,0-26 0,-26 26 16,-52 0 0,0 0-16,-26 26 15</inkml:trace>
  <inkml:trace contextRef="#ctx0" brushRef="#br0" timeOffset="2376">389 1096 0,'26'-26'15,"0"26"1,-26-26 0,26 26-1,-26 26 17,26-26-17,-26 26-15,25-26 31,1 0 1,-26 26-17,26-26 1,0 0-16,0 0 16,0 0-1,0 0-15,0 0 16,0 0-1,0 0-15,0-26 16,0 0-16,0 26 16,-1-26-1,1 0-15,0 26 16,-26-26-16,26 26 0,-26-26 16,26 26-16,-26-26 15,26 26-15,0-26 16,0 26-1,0 0-15,0 0 16,0 0 0,0 0-16,-1 0 0,1 0 15,0-26-15,0 26 0,0 0 16,0 0-16,0 0 16,0 0-16,0 0 0,0 0 15,-26-26 1,26 26-16,0-26 15,-1 1 1,1-1 0,0 0-16,0 0 15,-26 0-15,26 26 16,0-26 0,0 26-16,-26-26 0,26 26 15,0 0-15,-26-26 16,26 26-16,0 0 0,-26-26 15,26 26-15,-1-26 0,1 0 16,0 26 0,-26-26-16,26 26 15,0 0 1,0 0-16,0 0 16,0 0-16,0 0 15,0 0 1,0 0-16,-26-25 0,26 25 15,0 0-15,-1-26 16,1 0 0,-26 0-1,26 26-15,-26-26 16,0 0-16,0 0 16,0 0-1,0 0-15,26 0 16,-26 0-16,0 0 15,26 26 1,-26-25 0,26 25-1,0-26-15,0 26 16,-26-26-16,26 26 0,0 0 16,0-26-1,0 26-15,-1 0 16,1 0-16,0 0 15,-26-26-15,26 26 0,0 0 16,0 0-16,0 0 16,0 0-1,0 0 32,0 0-31,-26-26-16,26 26 15,0 0 1,-1 0 0,1 0-1,0 0-15,0 0 16,0 0 0,0 0-1,0 0-15,0 0 16,0 0-1,0 0-15,-26-26 16,26 26-16,0 0 16,-1 0-1,1 0 1,-26-26-16,26 26 0,0 0 16,0 0 15,0 26-31,-26 0 15,26-26-15,-26 26 16,26-26-16,-26 26 16,26-26-16,0 26 15,0-26 1,0 0 0,0 0-1,-26-26 1,25 26-16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09T06:28:04.96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941 622 0,'-26'0'15,"0"0"-15,0 0 16,26 26 0,-26-26-16,26 26 0,-26-26 15,26 26-15,-26 0 0,0 0 16,26 0-16,-26 0 16,26 25-16,-25-25 0,25 26 15,0-26-15,0 26 0,0 0 16,0-26-16,25 26 15,1-1-15,0-25 0,0 0 16,0 26-16,0-26 16,0 0-16,0-26 0,26 26 15,-26-26-15,0 26 16,25-26-16,-25 0 0,26 0 16,-26-26-16,26 26 0,-26-26 15,0 0-15,0 0 16,25 0-16,-25 0 0,0 0 15,-26 0-15,26-25 0,-26 25 16,0 0-16,0-26 16,0 26-16,0-26 0,-26 26 15,26-26-15,0 26 16,-26-25-16,26 25 0,-26 0 16,1 0-16,25 0 0,-26 0 15,0 26-15,0-26 16,-26 26-16,26 0 0,0 0 15,0-26-15,0 26 16,0 0-16,0 0 0,1 0 16,-1 0-16,0 0 15,0 0-15,26 26 16,-26-26-16,26 26 16,-26-26-1,26 26 1</inkml:trace>
  <inkml:trace contextRef="#ctx0" brushRef="#br0" timeOffset="1320">1252 156 0,'-26'0'0,"0"0"0,0 0 15,26-26-15,-26 26 16,0 0-16,0 0 16,0 0-16,0 0 15,1 0-15,-1 0 0,0 0 16,0 26-16,0-26 15,0 26-15,0-26 0,-26 0 16,26 25-16,0-25 16,-25 26-16,25-26 0,0 26 15,-26 0-15,26 0 0,0 0 16,0 26 0,26-26-16,-26 0 0,0 26 15,26-27-15,-26 27 16,26-26-16,-26 26 0,26 0 15,0 0-15,-25-26 0,25 25 16,0 1-16,0-26 16,0 26-16,0-26 0,0 0 15,25 0-15,-25 26 16,0-26-16,26 0 0,-26-1 16,0 1-16,0 0 0,0 26 15,26-26-15,-26 0 16,0 0-16,26 0 0,-26 0 15,26 0-15,-26 0 16,26-1-16,0-25 0,0 26 16,0 0-16,0 0 0,0 0 15,0 0-15,-1-26 16,1 26-16,0 0 0,26-26 16,-26 26-16,0-26 15,0 26-15,0-26 0,26 26 16,-26-26-16,-1 0 0,27 0 15,-26 0-15,0 0 16,26 0-16,-26 0 0,26 0 16,-26 0-16,25-26 15,-25 26-15,26-26 0,0 26 16,-26-26-16,26 26 0,-26-26 16,26 0-16,-26 0 15,25 26-15,-25-26 0,0 0 16,0 0-16,0 0 15,0 26-15,0-25 0,0-1 16,0 0-16,0 0 0,-26-26 16,26 26-16,-26 0 15,25-26-15,-25 26 0,0-25 16,26 25-16,-26 0 0,0-26 16,0 26-16,0 0 15,0-26-15,0 26 0,0 0 16,0 0-16,-26 0 15,26-25-15,-25 25 0,-1 0 16,26-26-16,-26 26 0,0 0 16,0-26-16,26 26 15,-26 0-15,0-25 0,0 25 16,0 0-16,0 0 16,0 26-16,0-26 0,1 0 15,-1 0-15,0 26 16,-26-26-16,26 26 0,0-26 15,-26 0-15,26 26 0,0 0 16,0-26-16,-25 26 16,25 0-16,0-25 0,0 25 15,0 0-15,0 0 0,0 0 16,-26 0-16,26 0 16,0 0-16,0 0 0,1 0 15,-1 0-15,0 0 16,0 0-16,0 25 0,0-25 15,0 0-15,0 0 32</inkml:trace>
  <inkml:trace contextRef="#ctx0" brushRef="#br0" timeOffset="1789">1278 1374 0,'26'0'0,"0"26"16,-1-26-16,1 26 15,0-26-15,0 26 0,0-26 16,0 25-16,26-25 16,-26 0-16,0 26 0,0-26 15,0 0-15,0 26 0,-1-26 16,1 0-16,0 0 15,-26-26 17</inkml:trace>
  <inkml:trace contextRef="#ctx0" brushRef="#br0" timeOffset="2160">1433 1063 0,'26'0'62,"0"0"-46,0 0 0,0 0-16,26 0 0,0 0 15,-26 0-15,25 0 16,1-26-16,-26 26 0,26 0 16,-26-26-16,0 26 0,0 0 15,0 0-15,0-26 16,-52 26 15</inkml:trace>
  <inkml:trace contextRef="#ctx0" brushRef="#br0" timeOffset="2659">1148 130 0,'-26'0'0,"26"-26"16,-26 26-1,0 26 1,0 0-16,26 0 16,-25-1-1,25 1-15,0 0 0,-26 0 16,26 26-16,0 0 16,0 0-16,26 0 0,-26-1 15,25 1-15,-25-26 0,26 26 16,-26 0-16,0-26 15,26 0-15,-26 0 0</inkml:trace>
  <inkml:trace contextRef="#ctx0" brushRef="#br0" timeOffset="3223">889 1192 0,'-26'26'15,"0"0"1,0 0-16,0-26 16,26 26-16,-26 0 15,0 0-15,1 0 0,-1-26 16,26 26-16,-26 0 16,0 0-16,26-1 0</inkml:trace>
  <inkml:trace contextRef="#ctx0" brushRef="#br0" timeOffset="4177">60 52 0,'0'-26'16,"-26"26"-16,26-26 0,-26 26 15,0 0 1,26 26 0,0 0-16,26 0 0,-26 26 15,26 25-15,-26 1 16,0 0-16,26 26 0,-26-1 16,25 1-16,-25 0 0,0-27 15,26 27-15,-26-26 16,26 26-16,-26-27 0,26-25 15,0 26-15,0 0 16,0-27-16,0 1 0,0 26 16,-26-26-16,26 0 0,-26 0 15,26-27-15,-26 27 16,26-26-16,-26 26 0,0-26 16,0 0-16,0 0 15,0 0-15,0 0 0,0 0 16,0-1-16,0 1 15,-26 0-15,26 0 16,0 0-16,26-26 47,0 0-47,-1 0 16,1 0-16,0 0 15,0 0-15,26-26 0,0 26 16,0-26-16,0 26 15,25-26-15,1 26 0,0-26 16,0 26-16,-1-25 0,1-1 16,26 26-16,-27 0 15,27-26-15,-26 26 0,26-26 16,-27 26-16,1 0 16,0-26-16,-26 26 0,0 0 15,-1 0-15,1-26 16,-26 26-16,0 0 0,0 0 15,-52 0 17,0 0-32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09T06:36:37.68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625 132 0,'0'-26'15,"26"26"1,-26-26 15,0 1 16,-26 25-31,0 0-1,0 0-15,0 0 16,0 0 0,-25 0-16,25 25 0,0-25 15,-26 26-15,26-26 16,0 26-16,0 0 0,0-26 16,0 26-16,0 0 0,1 0 15,-1-26-15,0 26 16,0 0-16,0 0 0,0 0 15,26 0-15,-26-1 16,26 1-16,0 26 0,-26-26 16,26 26-16,0 0 0,0-26 15,0 26-15,0-26 16,0 25-16,0-25 0,26 26 16,-26-26-16,26 26 15,0-26-15,-26 0 0,26 0 16,0 0-16,0-1 0,0 1 15,-1 0-15,1 0 16,0-26-16,0 26 0,26-26 16,-26 26-16,26-26 15,0 0-15,-1 0 0,-25 0 16,26 0-16,0 0 0,0-26 16,-26 26-16,26-26 15,-26 0-15,0 26 0,25-26 16,-25 0-16,0 1 15,0-1-15,26 0 0,-26-26 16,0 26-16,0 0 0,0-26 16,0 26-16,-1 0 15,-25-25-15,26 25 0,-26 0 16,0 0-16,26-26 16,-26 26-16,0 0 0,0 0 15,0 0-15,0-26 0,-26 26 16,26 1-16,-26-1 15,26 0-15,-25 0 0,-1-26 16,0 26-16,26 0 0,-26 0 16,0 0-16,0 0 15,0 0-15,0 1 0,0 25 16,0-26-16,0 26 16,-25-26-16,25 26 0,0 0 15,-26 0-15,26 0 0,0 0 16,0 0-16,0 0 15,0 26-15,0-26 0,0 0 16,0 26-16,1-26 16,25 25-16,-26-25 0,26 26 15,-26-26-15,26 26 16,-26-26-16,26 26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09T06:36:38.44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28 234 0,'-26'0'0,"26"-26"16,0 0 0,0 0-1,0 0 1,26 0 0,0 1-1,0-1 1,0 26-16,0 0 15,0 0-15,26 0 16,-26 0-16,-1 0 0,27 26 16,-26-26-16,26 25 15,-26 1-15,-26 0 0,26 26 16,-26-26-16,0 26 0,-26-26 16,26 26-16,-52-26 15,26 25-15,0-25 0,0 26 16,0-26-16,-25 0 15,25 0-15,0 0 0,26 0 16,-26 0-16,0-26 16,0 26-16,52-26 47,0 0-32,0 0-15,26 0 16,-26 0-16,25 0 0,1 0 15,0 0-15,0-26 0,0 26 16,0 0-16,-27 0 16,1 0-16,0 0 0,0 0 15,0 26-15,0-26 16</inkml:trace>
  <inkml:trace contextRef="#ctx0" brushRef="#br0" timeOffset="528">1013 286 0,'0'-26'15,"0"0"1,0 0-16,0 0 16,-26 52 15,26 0-15,-26-26-16,26 26 15,-26 0-15,26 0 0,0 0 16,0 26-16,0-27 0,0 1 15,0 0-15,0 0 16,26 0-16,-26 0 0,26 0 16,0 0-16,0-26 15,0 26-15,0-26 0,0 0 16,0 0-16,0-26 0,0 0 16,-1 26-16,1-26 15,-26 0-15,26 0 0,-26 0 16,0 0-16,0 0 15,-26 1-15,26-1 0,-26 0 16,1 0-16,-1 26 0,0-26 16,0 0-16,0 26 15,26-26-15,-26 26 0,0 0 16,0 0 0,26 26-16,-26-26 15,26 26 1</inkml:trace>
  <inkml:trace contextRef="#ctx0" brushRef="#br0" timeOffset="876">1480 156 0,'0'26'78,"0"0"-78,26 0 15,-26 0-15,25 0 16,-25 0-16,26 0 0,-26 0 16,0 0-16,26 25 0,-26-25 15,0 0-15,0 0 16,26 0-16,-26 0 16,0 0-16</inkml:trace>
  <inkml:trace contextRef="#ctx0" brushRef="#br0" timeOffset="1524">1842 182 0,'-25'-26'15,"25"0"-15,-26 26 16,26-26-16,0 1 16,0-1-1,26 26-15,-26-26 0,25 26 16,1 0-16,0-26 0,26 26 16,-26 0-16,26 0 15,-26 0-15,0 26 0,0-26 16,0 26-16,-1-26 15,-25 26-15,26-1 0,-26 1 16,0 0-16,-26 0 0,1 26 16,-1-52-1,26 26-15,-26 0 0,0 0 16,0 0-16,0-26 16,26 26-16,-26-26 15,52 0 16,0 0-15,0 0-16,0 0 0,0 0 16,0 0-16,-1 0 15,27 0-15,-26 26 0,0-26 16,0 25-16,0-25 16,0 26-16,-26 0 15,26 0-15,-26 0 0,0 0 16,-26 0-16,0-26 15,26 26-15,-26 0 0,0 0 16,0-26-16,-26 26 16,26-26-16,1 0 0,-1 0 15,0 0-15,0 0 0,0 0 16,0 0-16,0 0 16,0 0-1,0-26 1</inkml:trace>
  <inkml:trace contextRef="#ctx0" brushRef="#br0" timeOffset="1950">2853 338 0,'-26'0'0,"0"0"16,26 26 15,26-26-15,0 0-16,0 0 15,0 0-15,0 0 0,26 0 16,-26 0-16,26 0 0,-1 0 16,-25 0-16,26 0 15,-26 0-15,26 0 0,-26 0 16,0 0-1,-52 0 17,0 0-17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09T06:36:41.47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0,'26'0'31,"-26"26"0,0 0-31,0 0 16,0 26-16,0-26 0,0 51 16,0-25-16,0 0 15,0 26-15,0 0 0,26-26 16,-26 25-16,0-25 0,0 0 16,0 0-16,0-26 15,0 0-15,26 0 0,-26-52 31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09T06:36:41.83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57 394 0,'-26'-26'0,"26"-25"16,-26 25-16,26 0 15,0 0-15,0 0 0,0 0 16,0 0-16,0 0 15,0 0-15,26 0 0,0 0 16,0 26-16,0-26 0,26 26 16,-27-25-16,27 25 15,0 0-15,-26 0 0,26 25 16,-26 1-16,0 0 16,0 0-16,0 26 0,-26-26 15,0 26-15,0 0 0,0-26 16,-26 25-16,-26-25 15,26 0-15,-26 26 0,26-26 16,-26 0-16,0-26 16,27 26-16,-27-26 0,26 0 15,0 0-15,0 0 16,26-26 0,26 26 15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09T06:36:42.22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0 156 0,'0'-26'0,"0"0"16,0 0-1,26 26 1,0 0 0,0 0-16,0 0 0,0 26 15,0 0-15,25 26 16,-25-26-16,0 25 0,0-25 16,0 26-16,-26 0 0,26-26 15,-26 0-15,0 0 16,0 0-16,-26 0 0,0-26 15,0 0-15,0 0 16,0-26-16,26 0 16,-25 0-16,25 0 0,0-26 15,0 0-15,0 0 16,25 1-16,1-1 0,0 0 16,0 26-16,0 0 15,0 0-15,26 0 0,-26 26 16,0 0-16,0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09T06:14:37.97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518 52 0,'0'-26'16,"0"0"15,-26 26-15,26 26 77,0 0-77,0 0 0,0 0-16,0 0 15,0 0-15,0 26 16,0-26-16,0 26 0,0-27 16,0 27-16,0-26 0,0 26 15,26-26-15,-26 26 16,0 0-16,26-26 0,-26 25 15,26 1-15,-26 0 16,0 0-16,0-26 0,0 26 16,0 0-16,0-1 0,0-25 15,0 26-15,0 0 16,0-26-16,0 26 0,0-26 16,0 0-16,0 25 15,0-25-15,0 0 0,0 0 16,0 0-16,0 26 0,0-26 15,0 0-15,0 0 16,0 25-16,0-25 0,0 0 16,0 0-16,0 0 15,0 0-15,0 0 0,0 0 16,0 0-16,0 0 0,0 0 16,0 0-16,26 0 15,-26-1-15,0 1 0,0 0 16,0 0-16,0 0 15,0 0-15,0 0 0,0 0 16,0 0-16,0 0 16,0 0-1,0 0 1,0-52 31,-26 26-32</inkml:trace>
  <inkml:trace contextRef="#ctx0" brushRef="#br0" timeOffset="761">52 1867 0,'-26'0'0,"0"0"16,52 0 46,0 0-46,0 0-16,0-26 16,0 26-16,25 0 15,-25 0-15,26 0 16,0 0-16,0 0 0,0 0 15,25 0-15,-25 0 16,26 0-16,-26 0 0,26 0 16,-1 0-16,-25 0 0,26 0 15,0 0-15,-1 0 16,1 0-16,0-26 0,0 26 16,25 0-16,-25 0 15,0 0-15,0-26 0,-1 26 16,1 0-16,0 0 0,-26 0 15,26 0-15,-1 0 16,-25 0-16,26 0 0,0 0 16,-1 0-16,1 0 15,26 0-15,-26 0 0,-27 0 16,27 0-16,0 0 0,-26 0 16,26 0-16,-27 0 15,1 0-15,0 0 0,-26 0 16,26 0-16,-26 0 15,26-26-15,-27 26 0,1 0 16,26 0-16,-26 0 0,0 0 16,0 0-16,0 0 15,0 0-15,0 0 0,0 0 16,0 0-16,-1 0 16,-50 0 30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09T06:36:42.69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233 79 0,'26'0'15,"-26"-26"-15,0 0 16,-26 26 0,26-26-1,-26 26-15,0 0 0,0 0 16,26 26-16,-26 0 16,1 0-16,-1 0 0,0 0 15,0 0-15,26 26 0,-26-26 16,26 25-16,0-25 15,0 0-15,0 0 0,26 0 16,0 0-16,0 0 16,0-26-16,-1 0 0,1 0 15,26 0-15,-26 0 0,0-26 16,0 26-16,0-26 16,0 26-16,0-26 0,-26 0 15,0 0-15,0-25 0,0 25 16,-26 0-16,26-26 15,-26 26-15,0 0 0,0 0 16,26 0-16,-26 0 16,0 26-16,26 26 31,0 0-15,26 0-16,0-26 15,0 0-15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09T06:36:43.06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311 26 0,'26'0'0,"-26"-26"15,0 52 16,0 0-15,0 0-16,0 26 16,26-26-16,-26 52 0,0-26 15,26 25-15,-26-25 16,0 26-16,26 0 0,-26-26 16,0-1-16,26 1 15,-26 0-15,0 0 0,0-26 16,-26 0-16,0 0 15,0-26-15,0 0 16,0-26-16,-26 0 0,26 0 16,-26 0-16,26 0 15,0-26-15,1 26 0,-1 0 16,0-25-16,0 25 0,26-26 16,0 26-16,-26 0 15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09T06:36:43.28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53 26 0,'-26'0'0,"0"0"15,26-26 17,26 26-1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09T06:36:43.73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78 155 0,'-26'0'0,"26"26"0,-26-26 15,26 26 1,26-26-1,0 26 1,0-26-16,0 0 16,25 0-16,-25-26 15,0 26-15,0 0 16,-26-26-16,26 0 0,0 26 16,-26-26-16,26 0 0,-26 0 15,0 0 1,-26 26-16,0-25 0,0 25 15,0 0-15,0-26 16,0 26-16,-25 0 0,25 26 16,0-26-16,0 25 0,0 1 15,26 0-15,-26 0 16,26 0-16,0 26 0,26-26 16,0 26-16,-26-26 15,26 0-15,0 25 0,25-25 16,-25-26-16,0 26 0,26-26 15,-26 0-15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09T06:36:44.06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290 130 0,'0'-26'0,"0"0"16,0 0-16,-26 0 16,0 1-1,0 25-15,0 0 16,0 0 0,1 0-16,-1 0 0,0 25 15,26 1-15,-26-26 0,0 26 16,26 0-16,-26 26 15,26-26-15,0 0 0,0 26 16,0-26-16,26 0 0,-26 0 16,26-1-16,0 1 15,0 0-15,0-26 0,-1 26 16,1-26-16,0 26 16,0-26-16,0 0 0,0 0 15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09T06:36:44.34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52 103 0,'0'-26'0,"0"0"16,0 0-16,0 1 0,-26 25 15,0 0 1,26 25-1,0 1-15,0 0 16,0 26-16,26-26 16,-26 0-16,0 26 0,0 0 15,26-1-15,-26 1 16,0 0-16,26 0 0,-26 0 16,0-26-16,0 26 15,0-26-15,0-1 0,0 1 16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09T06:36:44.50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53 264 0,'-26'-26'0,"26"0"16,-26 0-16,26 0 0,0 0 16,0 0-16,0 0 15,26 26-15,0 0 16,0-26-16,0 26 0,0 0 15,0-25-15,26 25 16,0 0-16,-26-26 0,25 26 16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09T06:36:45.02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316 85 0,'-26'-26'0,"0"26"0,0 0 16,26-26-16,-26 26 15,-26 0-15,26 0 0,0 0 16,0 26-16,0 0 16,0 26-16,26-26 15,-26 0-15,26 25 0,0 1 16,26 0-16,-26 0 16,26 0-16,0 0 0,0-26 15,0 25-15,0-25 0,0 0 16,0 0-16,26-26 15,-26 0-15,0 0 0,25 0 16,-25-26-16,26 0 16,-26-26-16,0 27 0,0-27 15,-26 0-15,0-26 0,0 26 16,0 0-16,0 1 16,-26-1-16,0 26 0,26-26 15,-26 26-15,0 26 16,0-26-16,0 26 0,0 0 15,1 0 1,-1 26-16,0-26 16,0 26-16,26 0 15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09T06:36:45.42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51 0,'26'0'31,"0"0"-31,0 0 16,0 26-1,0-26-15,0 26 16,0 0-16,0 0 0,0 26 16,0-26-16,-1 26 15,-25-26-15,0 26 0,26-27 16,-26 1-16,0 0 0,-26-26 16,1 0-1,25-26-15,0 0 16,-26 1-16,26-1 15,0-26-15,0 26 0,26-26 16,-26 26-16,25-26 0,1 26 16,0 0-16,0 0 15,26 1-15,-26 25 0,0-26 16,0 26-16,0 0 16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09T06:36:52.21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471 27 0,'0'-25'15,"-26"25"32,0 0-47,0 0 16,-26 0-16,26 0 16,0 0-16,0 0 15,-25 25-15,25 1 0,-26-26 16,26 26-16,0 0 15,0 26-15,0-26 0,26 0 16,-26 26-16,26-26 0,0 26 16,26-27-16,0 27 15,-26-26-15,26 0 0,26 0 16,-26 0-16,0 0 16,25 0-16,1-26 0,-26 0 15,26 0-15,-26 0 0,26-26 16,-26 26-16</inkml:trace>
  <inkml:trace contextRef="#ctx0" brushRef="#br0" timeOffset="743">1119 287 0,'0'-26'16,"26"26"-16,-26-26 16,25 26-16,-25-26 15,0 0 1,0 0-16,-25 0 15,25 0 1,-26 0-16,26 0 0,-26 26 16,0-26-16,-26 26 0,26-25 15,0 25-15,0 0 16,0 0-16,0 0 0,0 0 16,1 25-16,-1-25 0,26 26 15,-26 0-15,26 26 16,-26-26-16,26 26 0,0-26 15,0 26-15,0-26 16,0 25-16,26-25 0,-26 0 16,26 0-16,0 0 0,-26 0 15,25-26-15,1 0 16,0 26-16,0-26 0,0 0 16,0 0-16,0-26 15,0 26-15,0-26 0,-26 0 16,26 0-16,0 26 0,-26-26 15,26-25-15,-26 25 16,25 0-16,-25 0 0,0-26 16,26 26-16,-26 0 15,0 0-15,0 0 0,26 0 16,-26 52 15,0 0-31,0 0 0,26 0 16,-26 0-16,26 26 0,-26-26 15,26 0-15,-26 25 16,26-25-16,-26 0 0,26-26 16,0 26-16,0-26 15,0 26-15,26-26 16,-27-26-16,1 26 0,0-26 16,0 0-1,0 26-15,-26-26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09T06:14:41.92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3654 1895 0,'-26'0'15,"52"0"79,0 26-78,0-26-1,0 0-15,26 0 16,-26 0-16,26 0 0,-26 0 16,25 0-16,-25 0 15,26 0-15,0 0 0,0 0 16,0 0-16,0 0 16,-27 0-16,27 0 0,0 0 15,-26 0-15,0 0 0,0 0 16,0 0-16,0 0 15,-26-26 64</inkml:trace>
  <inkml:trace contextRef="#ctx0" brushRef="#br0" timeOffset="514">4354 1792 0,'-26'0'0,"52"26"78,0-26-62,0 0-1,0 26-15,0-26 16,0 0-16,0 0 15,-26 26-15,26-26 16,-1 0-16,1 25 16,0-25-1,-26 26-15,26-26 16,0 0-16,-52 0 62,0 26-46,0 0 0,0-26-16,1 26 15,-1-26-15,26 26 0,-26-26 16,26 26-16,-26-26 16,0 0-16</inkml:trace>
  <inkml:trace contextRef="#ctx0" brushRef="#br0" timeOffset="1842">1114 263 0,'0'-26'16,"0"0"-16,-26 0 0,26 0 15,0 0 1,0 0-1,0 52 1,0 0 0,0 0-16,0 26 15,0-26-15,0 25 16,0 1-16,26 26 0,-26-26 16,0 0-16,26 0 15,-26 25-15,0-25 0,26 0 16,-26-26-16,0 26 0,0-26 15,0 25-15,0-25 16,0 0-16,0 0 16</inkml:trace>
  <inkml:trace contextRef="#ctx0" brushRef="#br0" timeOffset="2261">1011 107 0,'-26'0'15,"26"26"1,-26 0-1,26 0 1,-26-26-16,26 26 0,-26 0 16,26 0-1,0-52 17,26 26-32,-26-26 15,26 26-15,-26-26 0,26 0 16,-26 0-16,26 0 15,-26 0-15,26 0 0,-26 0 16,25 26-16,-25-26 16,26 26-16,0 26 15,-26 0-15,26 0 16,-26 0-16,26 0 16,0 26-16,0-26 0</inkml:trace>
  <inkml:trace contextRef="#ctx0" brushRef="#br0" timeOffset="2993">0 574 0,'0'-26'16,"0"52"15,26 0-31,-26-1 16,0 1-16,26 0 0,-26 0 16,0 0-16,0 26 15,26-26-15,-26 26 0,0 0 16,0-27-16,0 1 15,25 26-15,-25-26 0,0 0 16,0-52 15,0 0-15,0 0-16,0 0 16,0-25-16,0-1 0,0 0 15,-25 26-15,25-26 0,0-52 31,0 79-31,0-27 0,0 26 0,0 0 16,0 0 0,25 26-16,-25-26 15,26 26-15,0 0 16,0 0-16,0 0 16,0 0-16,0 0 15,0 26-15,0 0 16,-26 0-16,0 0 15,-26-26-15,26 26 16,-26 0-16,0-26 16,-26 25-16,26-25 0,0 0 15,-25 26-15,25-26 0,0 26 16,0-26-16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09T06:37:30.68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0 106 0,'0'26'0,"26"-26"15,0 0 1,0 0-16,0-26 0,25 26 16,27-26-16,-26 0 0,26 26 15,-1-26-15,-25 26 16,0-26-16,0 26 0,-26 0 16,0 0-16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09T06:37:29.39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182 285 0,'-26'0'0,"0"0"0,0-26 15,26 0-15,-26 0 16,26 0-16,26 1 16,-26-1-16,52 0 0,-26 26 15,0-26-15,26 26 16,0 0-16,-26 26 0,25 0 15,-25 0-15,0-1 16,-26 27-16,0 0 0,-26 26 16,0-26-16,-25 0 15,-1 25-15,0-25 0,0 0 16,0 26-16,0-52 0,1 25 16,25-25-16,26 0 15,0 0-15,0 0 0,26-26 16,-1 0-16,27 0 15,26 0-15,-26 0 0,26 0 16,-1 0-16,-25 0 0,26-26 16,-26 26-16,0-26 15</inkml:trace>
  <inkml:trace contextRef="#ctx0" brushRef="#br0" timeOffset="365">985 285 0,'0'-26'16,"0"0"-16,0 0 16,-25 26-16,-1 0 15,0 26-15,26 0 16,-26 0-16,0 26 16,0 0-16,26-26 0,-26 26 15,26-1-15,0 1 0,0 0 16,0 0-16,0 0 15,26-26-15,0 0 0,26-1 16,-26-25-16,0 0 16,25-25-16,-25-1 0,26 0 15,-26-26-15,0 26 16,-26-52-16,0 26 0,0 1 16,0-27-16,0 26 0,-26 0 15,-26 0-15,26 26 16,0 0-16,0 26 0,-25 26 15,25-26-15,0 52 16,0-26-16,26 0 0,0 26 16,0-26-16</inkml:trace>
  <inkml:trace contextRef="#ctx0" brushRef="#br0" timeOffset="617">1348 78 0,'0'26'32,"0"0"-17,0 25-15,0-25 0,0 26 16,0 0-16,0 26 0,0-26 15,0-1-15,26 1 16,-26 0-16,0 0 0,26 0 16,-26-26-16</inkml:trace>
  <inkml:trace contextRef="#ctx0" brushRef="#br0" timeOffset="1049">1711 26 0,'0'-26'15,"-26"26"1,26 26 0,-26 0-1,26 0-15,-26 0 0,26 26 16,0-27-16,0 27 15,0 0-15,0 0 0,0-26 16,0 26-16,26-26 16,-26 0-16,26-26 0,0 0 15,0 0-15,0 0 0,26-26 16,-26 0-16,0 0 16,0-26-16,0 0 0,-1 26 15,-25-26-15,26 1 16,-26 25-16,0 0 0,0 0 15,0 0-15,0 52 16,0 0-16,0 26 16,0-1-16,0 1 0,26 26 15,-26 0-15,0-1 16,26 1-16,-26 0 0,0 0 16,26-26-16,-26-1 0,26 1 15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09T06:37:27.64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727 29 0,'0'-26'15,"26"26"1,-26 26 62,0 0-62,0 0-1,26 0-15,-26-1 16,0 1-16,0 0 16,0 26-16,0-26 0,26 26 15,-26 0-15,26 0 16,-26-1-16,26 1 0,-26 26 15,26-26-15,0 26 0,-26-1 16,26-25-16,0 26 16,-26 0-16,26-1 0,-26 1 15,26-26-15,-26 26 16,0 0-16,0-27 0,0 27 16,0-26-16,0 0 0,0 0 15,0-1-15,0 1 16,0-26-16,0 0 0,0 0 15,0 0-15,0 0 16,-26-26 0</inkml:trace>
  <inkml:trace contextRef="#ctx0" brushRef="#br0" timeOffset="258">598 1739 0,'-26'0'16,"0"0"0,26 26-16,26-26 15,0 26-15,0-26 16,0 26-16,0-26 15,25 26-15,-25 0 0,26 0 16,-26 0-16,26 0 0,-26 0 16,0-26-16,0 26 15,0 0-15</inkml:trace>
  <inkml:trace contextRef="#ctx0" brushRef="#br0" timeOffset="479">1375 1688 0,'26'-26'0,"-26"0"16,26 0-16,0 0 0,-52 52 47,26 0-47,-26 0 0,0 0 15,1-1-15,-1 27 16,0 0-16,-26 0 0,0-26 15,26 26-15,-26 0 0,26-26 16,-25-1-16</inkml:trace>
  <inkml:trace contextRef="#ctx0" brushRef="#br0" timeOffset="1284">1142 2232 0,'-26'0'0,"0"-26"0,0 26 16,-25 0-16,25-26 0,-26 26 15,-26 26-15,26-26 16,-26 26-16,1 0 0,-1 26 16,-26-1-16,27 1 15,-1 0-15,0 0 0,0 26 16,1-1-16,51 1 16,-26 26-16,52 0 0,0-27 15,0 27-15,52 0 0,-1-1 16,1-25-16,26-26 15,0 26-15,25-52 0,1 25 16,0-51-16,-1 0 16,27 0-16,-26 0 0,-1-51 15,1 25-15,0-26 0,-26-26 16,-1 0-16,-25-25 16,0-1-16,0 0 0,-26-25 15,-26 25-15,0-26 0,0 27 16,-26-1-16,0 26 15,0 1-15,-26-1 0,0 52 16,-25-26-16,-1 52 16,0 0-16,0 0 0,1 0 15,-1 26-15,0 0 0,0 0 16,26 26-16,26-26 16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09T06:37:33.17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466 834 0,'26'0'0,"0"0"15,-26-26-15,26 26 16,-52-26 15,0 26-15,0 0-16,0 0 15,1-26-15,-27 26 0,26 0 16,-26 26-16,0-26 16,0 26-16,0 0 0,1 25 15,25 1-15,0 0 0,0 0 16,26 26-16,0-1 15,26-25-15,0 26 0,0-26 16,25 0-16,1-26 16,26 0-16,-26-1 0,26-25 15,25-25-15,-51 25 0,26-52 16,0 26-16,-26-26 16</inkml:trace>
  <inkml:trace contextRef="#ctx0" brushRef="#br0" timeOffset="210">907 834 0,'0'-26'0,"0"0"16,0 0-16,0 0 0,0 0 15,0 52 17,0 0-17,0 26-15,0-26 0,0 25 16,0 1-16,0 0 0,0 26 15,26-26-15,0 0 16,0-1-16,-26 1 0,26-26 16,0 0-16</inkml:trace>
  <inkml:trace contextRef="#ctx0" brushRef="#br0" timeOffset="998">1477 989 0,'26'-26'0,"-26"0"0,0 0 16,-26 26-1,0 0 1,0 26-16,0 0 16,1 0-16,-1 0 15,0 26-15,26-26 0,-26 26 16,26-26-16,0-1 15,26 1-15,0 0 0,0 0 16,25 0-16,-25-26 0,26 0 16,0 0-16,-26 0 15,26-26-15,0 0 0,-27 0 16,1 26-16,-26-26 16,0 1-16,0-1 0,0 0 15,-51 0-15,25 0 0,-26 0 16,26 0-16,-26 0 15,26 26-15,-26-26 0,26 26 16,26 26 0,0 0-16,26-26 15,0 26-15,26-26 0,0 26 16,-26-26-16,52 0 16,-27 0-16,1-26 0,0 26 15,0 0-15,-26-26 16,26 0-16,-26 26 0,0-26 15,-26 0-15,25 26 0,-25-26 16,-25 26 0,-1 0-1,26 26 1,0 0-16,0 0 0,0 0 16,0 0-16,0 26 0,26-26 15,-26 26-15,25-27 16,1 1-16,0 0 0,0 0 15,0 0-15,26-26 0,-26 0 16,26 0-16,-26 0 16,0-26-16,-1 0 0,1 0 15,0 0-15,0-25 16,-26 25-16,0-26 0,0 0 16,0 0-16,0 26 0,-26 0 15,26 0-15,-26 1 16,26 50-1,0 1-15,26 0 16,-26 0-16,26 26 0,0-26 16,-26 26-16,26-26 0,0 0 15,0 0-15,-26-1 16,26 1-16,0-26 0</inkml:trace>
  <inkml:trace contextRef="#ctx0" brushRef="#br0" timeOffset="2509">2980 989 0,'26'0'16,"-26"-26"-16,26 26 15,-26-26-15,0 0 0,0 0 16,0 1-16,0-1 16,-26 0-16,26 0 0,-26 26 15,1-26-15,-27 26 16,26 0-16,0 26 0,-26 0 16,26 0-16,0 25 0,0-25 15,0 26-15,26 0 16,0 0-16,0 0 0,0 0 15,26-27-15,0 1 0,0 0 16,26-26-16,-26 0 16,26 0-16,0 0 0,-1-26 15,-25 0-15,26 1 16,-26-27-16,0 0 0,-26 0 16,0 0-16,0-26 15,0 27-15,0-27 0,-26 26 16,0 0-16,0 0 0,26 26 15,-26 26-15,0 26 16,26 0-16,0 26 16,26 0-16,-26 0 0,26 0 15,0 25-15,0-25 16,0 26-16,0-52 0,0 26 16,0-26-16</inkml:trace>
  <inkml:trace contextRef="#ctx0" brushRef="#br0" timeOffset="2808">4069 652 0,'26'-52'16,"26"1"-16,-26-27 15,-26 26-15,26-26 0,-26 0 16,0 1-16,0 25 15,-26 0-15,0 0 0,0 26 16,-26 26-16,26 26 0,0 26 16,0 0-16,0 51 15,0-25-15,1 52 0,-1-26 16,26 25-16,0 1 16,0-1-16,0-25 0,0 26 15,0-27-15,26 1 0,-26-26 16,25-1-16,-25-25 15,26-26-15,-26 0 0</inkml:trace>
  <inkml:trace contextRef="#ctx0" brushRef="#br0" timeOffset="3433">3758 1171 0,'0'-26'16,"0"-26"-16,26 26 0,0 0 15,0 0-15,0 0 0,0 0 16,25 26-16,1-26 15,0 0-15,26 26 0,-26-26 16,0 1-16,-1 25 16,1-26-16,0 0 0,0 26 15,-26 0-15,-26-26 16,-26 26 0,0 0-16,-26 0 15,26 0-15,0 26 16,-26-26-16,27 26 0,-1 25 15,26-25-15,-26 0 0,26 26 16,0 0-16,26-26 16,-26 0-16,26 0 0,-1 0 15,27 0-15,-26-26 16,26 0-16,-26 0 0,26-26 16,-26 26-16,-26-26 0,26 0 15,-26 0-15,0-26 16,0 26-16,-26 0 0,0-26 15,26 26-15,-26 1 16,26-1-16,-26 26 0,26-26 16,26 26-16,0 0 15,0 0-15,26 26 16,-1-26-16,-25 0 0,26 0 16,0 26-16,0-26 15,-26 25-15,0-25 0,0 26 16,0 0-16,-26 0 15,-26 0-15,0 0 16,0-26-16,0 0 16,0 0-16,26-26 15,-26 26-15,26-26 0,0 0 16,0-26-16,26 27 0,0-27 16,0 26-16,0-26 15,0 26-15,25-26 0,-25 26 16,0 26-16,0-26 15,0 26-15,0 0 0</inkml:trace>
  <inkml:trace contextRef="#ctx0" brushRef="#br0" timeOffset="3960">5495 367 0,'0'-26'0,"0"0"16,-26 26-16,0-26 0,26 0 15,0 52 1,0 0-16,0 0 16,0 52-16,26-26 0,-26 51 15,26-25-15,-1 26 0,-25 25 16,26-25-16,0 26 15,0-1-15,-26-25 0,0 0 16,26-27-16,-26 1 16,0 0-16,0-52 0,0 0 15,-26-26-15,26-26 16,0-26-16,-26 0 16,26-26-16,0-25 0,0-1 15,0 0-15,0 1 16,0-1-16,0 0 0,26 27 15,0-1-15,0 26 0,0 0 16,26 52-16,0-26 16,-26 26-16,25 26 0,1-26 15,-26 26-15,26 0 16,-26 26-16,-26-26 0,0 26 16,0-26-16,0 25 0,-26-25 15,-26 26-15,26-26 16,-26 0-16,27-26 0,-27 0 15,26 0-15,0 0 16,0-26-16,26 0 0,0-26 16,0 0-16</inkml:trace>
  <inkml:trace contextRef="#ctx0" brushRef="#br0" timeOffset="4153">6091 445 0,'26'-26'16,"0"0"-16,-26 0 15,25 0 1,1 52 0,-26 0-1,26 0-15,-26 0 0,0 26 16,26 25-16,-26-25 0,0 26 16,0-26-16,0 26 15,0-27-15,0 1 0</inkml:trace>
  <inkml:trace contextRef="#ctx0" brushRef="#br0" timeOffset="4597">6842 834 0,'26'0'15,"-26"-26"-15,26 26 0,-26-26 16,0 0-16,0 0 15,0 0-15,-26-26 0,26 26 16,-26 0-16,0-25 16,0 25-16,1 26 0,-1 0 15,0 0-15,0 0 0,26 26 16,-26-1-16,0 27 16,0-26-16,26 26 0,0 0 15,0 0-15,0 0 0,0-27 16,0 27-16,26-26 15,0 0-15,0-26 0,0 0 16,0 0-16,0 0 16,-1 0-16,1-26 0,26 0 15,-26 0-15,0-25 16,-26 25-16,26-26 0,-26 26 16,26 0-16,-26 0 0,26 26 15,-26 26 1,26 0-1,-26 0-15,0 0 16,26 0-16,-26 0 16,26-1-16,0 1 15</inkml:trace>
  <inkml:trace contextRef="#ctx0" brushRef="#br0" timeOffset="4962">7179 678 0,'-26'-26'16,"26"0"-16,0 0 0,-26 0 16,26 1-16,26 25 15,0 0 1,-26 25-16,26 1 0,-26 0 16,26 26-16,-26 0 15,26-26-15,-26 26 0,0 0 16,0-27-16,0 1 0,0 0 15,0 0-15,0-52 16,0 0 0,0 0-16,26 1 15,-26-27-15,26 0 0,-26 0 16,26 0-16,0 26 0,-26-26 16,26 27-16,0 25 15,-1 0-15,1 0 0,0 0 16,0 25-16,-26 27 15,26-26-15,-26 0 0,0 26 16,0 0-16,0-26 0,0 0 16,0 0-16</inkml:trace>
  <inkml:trace contextRef="#ctx0" brushRef="#br0" timeOffset="5352">7749 523 0,'0'-26'0,"0"0"16,26 52-1,-26 0 1,0 0-16,0-1 16,0 1-16,0 0 0,0 0 15,0 26-15,0-26 0,0 0 16,0 0-16,0 0 15,0 0-15,26 0 16,0-52 0,-26 0-16,26 0 15,-26 0-15,26 0 0,0-26 16,0 26-16,0-26 16,0 26-16,0-25 0,0 25 15,-1 26-15,1 0 16,0 0-16,0 26 0,-26 0 15,26-1-15,-26 27 0,0-26 16,0 26-16,0 0 16,0-26-16,0 26 0,0-26 15,0-1-15</inkml:trace>
  <inkml:trace contextRef="#ctx0" brushRef="#br0" timeOffset="5556">8346 471 0,'26'0'16,"-26"26"-1,0 0 1,25 0-16,-25-1 0,0 1 16,0 0-16,26 26 15,-26-26-15,0 26 0,0-26 16,0 0-16,0 0 0</inkml:trace>
  <inkml:trace contextRef="#ctx0" brushRef="#br0" timeOffset="5676">8449 263 0,'-26'-51'0,"26"25"15,0 0-15,-26 0 0,1 26 16,25 26-1</inkml:trace>
  <inkml:trace contextRef="#ctx0" brushRef="#br0" timeOffset="6522">8631 549 0,'0'-26'16,"0"0"-1,0 52 17,0 0-17,0-1-15,26 1 16,-26 0-16,0 0 16,0 0-16,0 0 15,26 0-15,-26 0 16,25 0-1,1-26 1,0 0 0,0 0-16,0 0 0,-26-26 15,26 0-15,0 26 0,0-26 16,26 0-16,-26 26 16,0-26-16,-1 0 0,1 26 15,0-26-15,0 26 16,0 0-16,0-26 0,0 26 15,0-25-15,0 25 0,-26-26 16,26 0-16,0 0 16,-26 0-16,26 0 0,-26 0 15,-26 26 1,0 0-16,0 0 0,0 0 16,0 0-16,0 26 0,0 0 15,0 0-15,0 0 16,0-26-16,26 26 0,0 0 15,26-1 1,0-25-16,0 0 0,26 0 16,-26 0-16,26 0 0,-26 0 15,25-25-15,-25 25 16,0-26-16,0 26 0,0 0 16,-26 26 15,-26-1-31,26 1 0,-26 52 15,26-26-15,0 26 16,26-1-16,0 27 0,0-26 16,0 26-16,0-27 15,-26-25-15,26 0 0,-26 0 16,0-26-16,-26 0 0,0-26 16,0-26-16,0 0 15,-26 0-15,0-26 0,27 0 16,-1-26-16,0 1 15,26-1-15,0 0 0,26 0 16,0 1-16,51 25 0,-25 0 16,26 26-16,0 0 15,-1 0-15,1 26 0,0 0 16,-26 0-16,-26 26 16,0-26-16,-26 26 0,-26-26 15,0 0-15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09T06:37:44.24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0 130 0,'0'25'0,"25"-25"16,1 0 0,26 0-1,-26-25-15,26 25 0,0-26 16,0 0-16,25 26 0,-25-26 16,0 26-16,0-26 15,0 26-15,-26 0 0,0 0 16,0-26-16,-52 26 31,0 0-31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09T06:37:40.91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648 26 0,'0'-26'16,"26"26"-16,-52 26 47,26 0-32,0 0-15,0 0 16,0 26-16,0 0 0,0-1 16,0 27-16,0 0 0,26 26 15,-26-27-15,26 1 16,-26 26-16,26-26 0,-26-1 15,0 1-15,26 0 16,-26-26-16,0-1 0,26 1 16,-26-26-16,0 0 0,0 0 15</inkml:trace>
  <inkml:trace contextRef="#ctx0" brushRef="#br0" timeOffset="229">518 1296 0,'-26'0'16,"1"0"0,25 26-1,25-26-15,1 26 16,0 0-1,0-26-15,0 26 0,0 0 16,0 26-16,0-27 0,0 1 16,0 0-16,0-26 15</inkml:trace>
  <inkml:trace contextRef="#ctx0" brushRef="#br0" timeOffset="421">959 1452 0,'0'-52'0,"26"26"15,0-26-15,0 0 0,-26 26 16,26 0-16,-26 0 16,-26 52-1,0 0 1,0 26-16,0 0 0,0 0 16,-26 26-16,26-27 0,0 1 15,1 0-15,-1 0 16,0 0-16</inkml:trace>
  <inkml:trace contextRef="#ctx0" brushRef="#br0" timeOffset="1098">1037 1918 0,'-26'0'15,"0"-26"-15,0 26 0,0 0 16,-26 0-16,-25 0 0,25 0 15,-26 26-15,0 0 16,0 0-16,1 26 0,-1 0 16,0 0-16,0 25 15,1 1-15,25 0 0,0 25 16,26 1-16,26 0 0,0-1 16,0 1-16,26 0 15,26-1-15,26-25 0,25-26 16,1 0-16,0 0 15,25-52-15,1 0 0,-1-26 16,27 0-16,-27-26 16,-25-26-16,0 1 0,-1-27 15,-25 0-15,-26-25 0,0-1 16,-52 0-16,0 1 16,0 25-16,-52 1 0,0-1 15,0 26-15,-25 0 0,-1 26 16,-26 52-16,1 0 15,-1 0-15,0 26 0,1 0 16,25 26-16,26 0 16,0-26-16,26 26 0</inkml:trace>
  <inkml:trace contextRef="#ctx0" brushRef="#br0" timeOffset="1758">2203 2333 0,'0'-26'16,"0"0"0,0 0-16,0 0 0,0 0 15,26 0-15,-26 0 16,26 1-16,0-1 0,0 0 16,26 0-16,-26 0 15,25 26-15,1 0 0,0 0 16,-26 26-16,26 0 0,-26 26 15,-26-1-15,0 1 16,0 26-16,-26 0 0,-26-1 16,0 1-16,-26-26 15,27 26-15,-1-26 0,0-1 16,0 1-16,26-26 0,0-26 16,0 0-16,52-26 15,0 26 1,26-26-16,-26 0 15,26 1-15,25-1 0,-25 0 16,0 26-16,0-26 0,0 26 16,0 0-16,-1 0 15,-25 0-15,0 0 0,0 0 16,0 0-16</inkml:trace>
  <inkml:trace contextRef="#ctx0" brushRef="#br0" timeOffset="2178">3058 2203 0,'0'-26'0,"26"0"16,-26 1-16,0-1 16,0 0-16,0 52 31,0 0-31,-26-1 0,0 1 15,26 0-15,-25 26 0,-1 0 16,26 0-16,0 0 16,0-1-16,0 1 0,26 0 15,-1 0-15,1-26 16,26 0-16,-26-26 0,26 0 16,0 0-16,-26-26 0,26 0 15,-26 0-15,-1-26 16,1 0-16,0 26 0,-26-25 15,0-1-15,-26 0 0,0 0 16,1 0-16,-1 26 16,-26 0-16,26 1 0,0 25 15,-26 0-15,26 0 16,0 25-16,26 1 0,-26-26 16,26 26-16,0 0 0,0 0 15,0 0-15,26-26 16,0 0-16,0 0 0</inkml:trace>
  <inkml:trace contextRef="#ctx0" brushRef="#br0" timeOffset="2412">3577 2022 0,'26'-26'0,"-26"0"15,26 26-15,-26-26 0,26 26 16,-1 26 15,-25 26-31,26-26 0,-26 26 16,0-1-16,26 27 15,-26-26-15,0 26 0,0-26 16,0-1-16,26 1 0,-26-26 16,0 26-16</inkml:trace>
  <inkml:trace contextRef="#ctx0" brushRef="#br0" timeOffset="2772">4069 1918 0,'0'-26'0,"26"0"0,-26 0 15,-26 26 1,26-26-16,-26 26 15,0 26-15,26 0 16,-26 0-16,26 0 16,-25 0-16,25 0 0,0 0 15,0 26-15,25-26 0,1 0 16,0 25-16,0-25 16,26 0-16,0 0 0,-26 0 15,26 0-15,-26-26 16,25 26-16,-25 0 0,-26 0 15,0 0-15,0 0 16,-26 0-16,0-1 16,1 1-16,-1-26 0,-26 26 15,0-26-15,0 0 0,26 0 16,-26 0-16,26-26 16,1 0-16,25-25 0</inkml:trace>
  <inkml:trace contextRef="#ctx0" brushRef="#br0" timeOffset="2940">4069 1944 0,'26'-52'0,"-26"26"0,26 0 16,0 0-16,0 1 15,0 25 1,0-26-16,0 26 0,0 0 16,25-26-16,-25 26 15,26-26-15,0 26 0,0 0 16,-26-26-16,0 26 0,0 0 15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09T06:37:53.20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148 570 0,'-26'-26'0,"0"26"15,26-26-15,-26 26 16,0 0-16,26 26 16,0 0-1,0 0-15,0 26 0,26-26 16,-26 26-16,0-26 0,26 25 15,-26 1-15,0-26 16,26 0-16,-26 0 0,0 0 16,0 0-1,-26-26-15,0-26 16,26 0-16,-26 0 16,26 0-16,-26 0 15,26-26-15,0 1 0,-26-1 16,26-26-16,0 26 15,26-26-15,-26 27 0,26-1 16,0 0-16,26 26 0,-26 0 16,25 26-16,1 0 15,0 0-15,-26 26 0,26 0 16,-26 0-16,0 0 16,0 0-16,-26 0 0,0-1 15,-26 1-15,26 0 0,-26 26 16,-26-26-16,26 0 15,-26-26-15,26 26 0,0 0 16,0-26-16,1 26 16,-1-26-16,52 0 15,-1 0-15,1 26 16,26-26-16,-26 0 16,52 26-16,-26-26 0,0 25 15,-26 1-15,25 0 16,-25 0-16,0 0 0,0 0 15,-26 0-15,0 0 0,-26 0 16,0 0-16,0 0 16,-25-26-16,-1 26 0,0 0 15,0-26-15,0 0 16,0 0-16,0 0 0,27 0 16,-27-26-16,26 0 0,26 0 15,0 0-15</inkml:trace>
  <inkml:trace contextRef="#ctx0" brushRef="#br0" timeOffset="383">977 570 0,'0'-26'15,"-26"0"1,0 0-1,0 26-15,0 0 16,0 26-16,26 0 16,-25 0-16,25 0 0,0 0 15,0 26-15,0-26 16,0 26-16,0-1 0,25-25 16,1 26-16,0-26 15,26 0-15,-26 0 0,26-26 16,-26 0-16,26 0 0,-1 0 15,-25 0-15,0-26 16,0 0-16,0 0 0,-26 0 16,0-26-16,0 1 15,-26 25-15,0-26 0,0 0 16,0 26-16,1 0 0,-1-26 16,0 52-16,0-26 15,0 26-15,0 0 16</inkml:trace>
  <inkml:trace contextRef="#ctx0" brushRef="#br0" timeOffset="1043">1418 441 0,'-26'0'15,"26"25"32,0 1-47,0 0 16,0 26-16,0-26 0,0 26 15,26 0-15,-26 0 0,0-1 16,26-25-16,-26 0 16,0 0-16,0 0 0,25 0 15,-50-26 1,25-26-1,0 0-15,-26 0 0,26-26 16,0 1-16,0-1 16,0 0-16,0-26 0,0 26 15,0 0-15,26-25 0,-26 51 16,25-26-16,27 26 16,-26 0-16,0 26 0,26 0 15,0 0-15,-26 26 16,26-26-16,-26 26 0,-1 0 15,1 0-15,0 26 0,-26-26 16,0-1-16,-26 1 16,0 0-16,1 0 0,-1 0 15,-26-26-15,26 26 16,0-26-16,0 26 0,0-26 16,52 0-1,0 0 1,0 0-16,0 0 0,0 0 15,26 0-15,-1 0 16,1 0-16,0 0 0,-26 26 16,26 0-16,-26 0 0,0 0 15,-26 0-15,0-1 16,0 27-16,-26-26 0,0 0 16,-26-26-16,0 26 15,0 0-15,-25-26 0,25 0 16,-26 0-16,26 0 0,0 0 15,26-26-15,0 0 16,0 0-16</inkml:trace>
  <inkml:trace contextRef="#ctx0" brushRef="#br0" timeOffset="1608">2195 233 0,'-26'0'0,"0"0"0,26-26 15,-26 26-15,26-26 0,0 0 16,26 1 0,0-1-16,26 26 15,-26-26-15,26 26 0,0-26 16,0 0-16,-1 26 15,-25 0-15,26-26 0,-26 26 16,0 0-16,-52 26 31,0 0-15,0 0-16,0 0 16,26 25-16,-26-25 0,26 26 15,0 0-15,0 0 16,26 0-16,-26 0 0,26-1 15,0 1-15,0 0 0,0-26 16,-26 26-16,26-26 16,-26 0-16,26 0 0,-26-1 15,26 1-15,-26 0 16,-26-52 0,0 0-1,0 1-15,0 25 16,0-26-16,-26 0 0,26 26 15,-25-26-15,25 26 16,-26 0-16,26 0 0,0 0 16,0 26-16,0 0 0,26 0 15,0-1 1,26 1-16,26-26 16,-26 0-16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09T06:37:51.32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499 291 0,'26'0'16,"-26"-26"62,26 26-47,-26-25-15,0-1-1,0 0 16,0 0-15,-26 26-16,0-26 16,0 26-1,0 0 1,-26 0-16,26 26 0,-26-26 16,1 26-16,-1 0 0,0-26 15,26 26-15,-26-1 16,26 1-16,0 0 0,0 0 15,26 0-15,0 0 16,26 0-16,26 0 16,-26-26-16,26 0 15,26 0-15,-27 26 16,1-26-16,0 26 0,26-26 16,-26 26-16,-26 0 15,26-26-15,-27 51 0,1-25 16,-26 0-16,0 0 0,0 0 15,0 0-15,-26 0 16,1 0-16,-1 0 0,-26 0 16,26 0-16,-26-26 15,0 26-15,0-26 0,26 0 16,-25 0-16,25-26 0,0 26 16,0-26-16,26 0 15,0 0-15,0 0 0</inkml:trace>
  <inkml:trace contextRef="#ctx0" brushRef="#br0" timeOffset="500">991 265 0,'26'0'15,"-52"0"1,0 0-1,0 26-15,26 0 16,-25 0 0,25 0-16,0 26 0,0-26 15,0 26-15,0 0 0,0-26 16,0 25-16,0-25 16,0 26-16,0-26 0,-26 0 15,26 0-15,0 0 0,0 0 16,0-52-1,-26 26 1,26-26-16,0 0 16,0-26-16,0 0 0,0 0 15,0-25-15,26-1 16,-26 0-16,26 0 0,-26 27 16,25-27-16,-25 26 0,26 0 15,0 26-15,26 0 16,-26 26-16,0 26 0,0 0 15,26 26-15,-26 0 0,0 0 16,-1 25-16,1-25 16,0 26-16,0 0 0,0-26 15,-26-1-15,26 1 16,-26 0-16,0 0 0,26-26 16,-26 0-16,0 0 0,-26-26 15,0 0-15</inkml:trace>
  <inkml:trace contextRef="#ctx0" brushRef="#br0" timeOffset="654">965 577 0,'-51'-26'0,"25"26"15,26-26-15,-26 26 16,26-26-16,0 0 16,26 26-16,0-26 15,-1 26-15,1-26 0,26 0 16,-26 26-16,26-26 0,0 0 15,0 26-15</inkml:trace>
  <inkml:trace contextRef="#ctx0" brushRef="#br0" timeOffset="1099">1484 214 0,'0'-26'16,"0"0"-1,0 52 17,0 0-32,0 0 15,26 25-15,-26-25 0,0 26 16,26 0-16,-26 0 16,25 0-16,-25 0 0,26-27 15,-26 27-15,0-26 0,26 0 16,-26 0-16,0-52 31,0 0-31,-26 0 0,0 0 16,26-25-16,-25-1 15,-1-26-15,26 26 0,-26-26 16,26 1-16,0 25 16,0 0-16,26 0 0,-26 26 15,26 0-15,25 0 16,-25 26-16,0 0 0,0 26 15,26 0-15,-26 0 0,-26 0 16,26 0-16,-26 0 16,0 0-16,-26 0 0,0 0 15,0-1-15,-26 1 16,0-26-16,1 26 0,25 0 16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09T06:37:55.38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363 830 0,'25'-26'0,"-25"0"0,0 0 16,-25-26-16,25 26 0,-26 0 16,0 1-16,0-1 15,-26 0-15,26 26 0,0 0 16,0 0-16,0 0 0,0 52 16,0-27-16,1 27 15,-1 0-15,0 0 0,26 0 16,0 26-16,0-27 15,0 1-15,26 0 0,0 0 16,-1-26-16,27 0 0,0 0 16,0-26-16,0 0 15,26 0-15,-1 0 0,1-26 16,-26 0-16,26-26 16,-27 26-16,1-26 0,0-26 15,-26 1-15,0 25 0,-26-26 16,0-26-16,-26 27 15,0-1-15,26 0 0,-26 26 16,0 1-16,0 25 16,26-26-16,-26 52 0,26 26 15,0 0 1,0 0-16,26 25 16,-26 1-16,0 26 0,26-26 15,0 26-15,-26-1 16,26-25-16,-26 26 0,26-26 15,0 0-15,-26-1 0,26-25 16,0 0-16,0 0 16,0-26-16</inkml:trace>
  <inkml:trace contextRef="#ctx0" brushRef="#br0" timeOffset="768">1114 934 0,'26'-26'0,"-26"-26"0,26 26 15,-26 0-15,0-26 16,26 26-16,-26 0 0,0 52 47,-26 0-47,26 0 0,0 26 15,0-26-15,0 0 16,0 26-16,26-27 0,-26 1 16,26 0-16,26 0 0,-26 0 15,0-26-15,25 26 16,-25-26-16,26 0 0,-26-26 15,0 0-15,0 26 16,0-26-16,-26-26 0,0 27 16,0-27-16,0 26 0,-26-26 15,0 0-15,0 26 16,-26-26-16,26 26 0,0 1 16,-25-1-16,25 0 15,0 26-15,0 0 0,0 26 16,26 0-16,0-1 15,0 1 1,26 0-16,0-26 0,26 26 16,-27-26-16,27 0 15,0 0-15,0 0 0,0-26 16,0 26-16,-1-26 0,-25 0 16,0 1-16,0 25 15,0-26-15,-26 0 0,0 0 16,0 0-1,-26 26-15,0 0 0,0 0 16,0 26-16,26 0 16,-25-26-16,25 26 15,0 25-15,0-25 0,25 0 16,-25 26-16,26-26 16,0 0-16,0 26 0,0-26 15,0 0-15,0 0 0,26-26 16,-26 0-16,26 0 15,-27 0-15,1 0 0,0-26 16,0 0-16,0 0 16,0 0-16,-26-26 0,26 0 15,-26 26-15,0-26 0,0 1 16,0 25-16,-26 0 16,26 0-16,0 52 31,0 0-31,0 0 0,0 0 15,26-1-15,-26 27 0,0 0 16,26-26-16,-26 0 16,0 26-16,26-26 0,-26 0 15,0 0-15</inkml:trace>
  <inkml:trace contextRef="#ctx0" brushRef="#br0" timeOffset="1339">2747 700 0,'0'-26'0,"26"-25"0,-26 25 15,26 0-15,-26 0 16,0 0-16,-26-26 0,26 26 16,-26 0-16,0 0 0,0 26 15,-26-26-15,26 26 16,-25 0-16,-1 0 0,0 0 15,26 0-15,-26 26 16,26 0-16,0 0 16,0 26-16,1 0 0,25-26 0,0 26 15,0-1-15,0 1 16,25 0-16,1-26 0,0 0 16,26 0-16,0 0 15,-26-26-15,26 0 0,25 0 16,-25 0-16,0-26 15,0 0-15,-26 0 0,26 0 16,-26-26-16,0 0 0,-1-25 16,-25 25-16,0-26 15,0 0-15,-25 1 0,-1-1 16,26 26-16,-26-26 0,0 52 16,26-26-16,-26 26 15,26 52 1,0 0-16,0 0 15,0 0-15,0 26 0,0-26 16,26 26-16,0 0 0,-26-1 16,26 1-16,0 0 15,-1 0-15,1 0 0,26 0 16,-26-1-16,26-25 16,0 0-16,0 0 0,-1 0 15,1-26-15,-26 0 0,0 0 16,-26-26-16,0 0 15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09T06:38:02.24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0 132 0,'26'-26'31,"-1"26"-15,1 0-16,26-26 0,0 26 15,0-26-15,0 26 0,0-26 16,-27 26-16,27-26 16,-26 26-16,0 0 0,0 0 15,-52 0 16,0 0-31,0 0 16,0 26-16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09T06:14:48.41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80 26 0,'-26'0'16,"26"-26"0,0 52 62,0 0-63,0 0 1,0 0 0,0-1-1,-26 1-15,26 0 16,0 0-16,0 0 16,-26-26-16,26 26 0,0 0 15,0 0-15,0 0 16,0 0-1,26-26 1,0 0-16,0 0 16,-1-26-16,1 26 15,26 0-15,-26-26 16,0 26-16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09T06:37:58.06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682 26 0,'26'0'16,"-26"-26"-1,-26 26 32,26 26-31,-26 0-1,26 0-15,0 26 0,-26-26 16,26 26-16,0 0 0,0-1 16,0 27-16,26-26 15,-26 0-15,26 0 0,-26 0 16,26-1-16,-26 1 0,26-26 15,-26 26-15,26-26 16,-26 0-16,0 0 0,0 0 16,26-26-16,-26 26 15,0-1-15,26 1 16,-26-52 0</inkml:trace>
  <inkml:trace contextRef="#ctx0" brushRef="#br0" timeOffset="305">423 804 0,'-26'0'0,"0"0"16,0 0-1,52 0 1,-26 26-16,26-26 16,0 0-16,0 26 15,0-26-15,0 26 0,0 0 16,0-1-16,26 1 16,-27 0-16,1 0 0,0 0 15,0 0-15,0 0 0,0-26 16,0 26-16,0 0 15,0-26-15,0 0 16</inkml:trace>
  <inkml:trace contextRef="#ctx0" brushRef="#br0" timeOffset="556">1071 856 0,'0'-26'0,"0"0"15,26 26-15,-26-26 16,26 26-16,-26-26 15,0 52 1,-26-26 0,0 26-16,0 0 0,-26 0 15,26 0-15,0 0 16,-25 25-16,25-25 0,0 0 16,0 0-16,26 0 0,-26 0 15,0 0 1,26 0-16,0 0 0,0 0 15,-26 0 1</inkml:trace>
  <inkml:trace contextRef="#ctx0" brushRef="#br0" timeOffset="1518">1045 1400 0,'-26'-26'0,"0"26"15,0-26-15,0 26 16,1 0-16,-1 0 0,-26 0 15,0 0-15,0 0 0,0 26 16,-25 0-16,25 0 16,0 0-16,-26 26 15,0 0-15,26-1 0,1 1 0,-1 0 16,0 0-16,0 26 16,26-27-16,0 1 0,0 26 15,26-26-15,0 26 16,0-27-16,0 1 0,26 0 15,0 0-15,26 0 0,0-26 16,26 26-16,-1-26 16,1-1-16,0-25 0,26 26 15,-27-26-15,27 0 16,-26 0-16,25 0 0,-51-26 16,26 1-16,0 25 15,-26-52-15,-1 26 0,1 0 16,0 0-16,-26-26 0,26 26 15,-26-26-15,0 26 16,0-25-16,0 25 0,-26-26 16,0 0-16,0 0 0,0 0 15,0 0-15,0 27 16,-26-27-16,0 0 0,0 0 16,26 0-16,-26 0 15,-26 1-15,26-1 0,0 26 16,0-26-16,0 26 0,-25 0 15,25 0-15,0 0 16,-26 26-16,26-26 0,-26 26 16,26 0-16,-26 0 15,1 0-15,25 26 0,-26-26 16,26 26-16,0 0 0,0-26 16,0 26-16,0-26 15,0 26-15,26 0 0</inkml:trace>
  <inkml:trace contextRef="#ctx0" brushRef="#br0" timeOffset="2549">2030 1841 0,'0'-26'15,"-26"26"1,26-26 0,0 0-1,0 0-15,26 0 16,-26 0-16,0 0 0,26 0 15,0 0 1,0 0-16,-26 1 0,52 25 16,-26-26-16,-1 26 15,1 0-15,0 0 0,0 26 16,0-26-16,0 25 0,0 1 16,0 0-16,0 26 15,-26-26-15,0 26 0,0-26 16,0 26-16,0-1 15,-26-25-15,0 26 0,0 0 16,0 0-16,-26-26 0,26 26 16,0-26-16,1 25 15,-27-25-15,26 0 0,0-26 16,0 26-16,0-26 16,26-26-1,0 0 1,26 0-16,0 0 15,0 1-15,0-1 0,26 0 16,-27 0-16,27 26 16,0-26-16,0 26 0,-26 0 15,26 26-15,-26-26 0,0 26 16,-1 0-16,1-26 16,0 26-16,0-1 0,0 1 15,0 0 1,0 0-16,0-26 15</inkml:trace>
  <inkml:trace contextRef="#ctx0" brushRef="#br0" timeOffset="2970">2833 1867 0,'26'-26'15,"-26"-26"-15,26 52 16,-26-26-16,0 0 0,-26 26 31,0 26-15,1 0-16,25 0 15,-26 0-15,26 25 16,0-25-16,0 26 0,0-26 16,0 0-16,26 26 0,-1-26 15,1 0-15,0 0 16,0 0-16,0-26 0,26 0 15,-26 0-15,0 0 16,0 0-16,0-26 0,0 0 16,0 0-16,-26 0 0,0-26 15,0 26-15,0-26 16,-26 0-16,0 1 0,0 25 16,-26-26-16,26 26 15,0 0-15,0 26 0,-26 0 16,26 0-16,0 0 15,1 26-15,25 0 16,0 0 0,0 0-1,25-26-15,1 0 0</inkml:trace>
  <inkml:trace contextRef="#ctx0" brushRef="#br0" timeOffset="3233">3300 1530 0,'0'-26'15,"0"52"17,0 0-32,0-1 15,0 1-15,26 26 0,-26 0 16,26 0-16,-26 0 15,26-26-15,-26 25 0,26 1 16,-26 0-16,0-26 16,26 0-16,-26 0 0,0 0 15,0 0-15,0 0 16</inkml:trace>
  <inkml:trace contextRef="#ctx0" brushRef="#br0" timeOffset="3629">3663 1659 0,'0'-26'0,"0"0"0,0 0 15,-26 1-15,0-1 16,0 0 0,26 0-16,0 0 15,0 0-15,26 0 16,0 0-16,0 0 0,0 0 15,26 0-15,-1 0 0,1 1 16,0-1-16,0 26 16,-26-26-16,0 26 0,26 0 15,-26 26 1,-26 25-16,0-25 16,-26 0-16,26 26 0,-26 0 15,26 0-15,-26 0 16,26-26-16,0 25 0,0 1 15,0 0-15,0 0 16,26 0-16,-26-26 0,0 25 16,26-25-16,-26 0 0,0 26 15,0-26-15,0 0 16,26 0-16</inkml:trace>
  <inkml:trace contextRef="#ctx0" brushRef="#br0" timeOffset="3863">3922 1841 0,'-26'-26'0,"0"26"15,26-26-15,-26 26 0,26-26 16,0 0 0,26 26-16,0-26 15,0 0-15,0 26 0,26-26 16,0 0-16,-26 26 15,25-26-15,-25 0 0,26 26 16,-26-25-16,0 25 16,-52 0-1,0 25 1,0-25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09T06:38:03.55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570 261 0,'26'-26'16,"0"0"0,-26 0-1,26 0 1,-26 0 0,0 1-1,0-1 1,0 0-16,-26 26 15,0-26-15,0 26 16,0 0-16,-26 0 0,0 26 16,-25-26-16,25 26 15,0 0-15,-26 25 0,26-25 16,0 0-16,27 0 0,-1 26 16,0-26-16,26 0 15,0 0-15,0 0 0,26 26 16,0-27-16,-1 1 15,27 0-15,0 0 0,0-26 16,0 26-16,0 0 0,25-26 16,-25 26-16,-26-26 15,26 26-15,-26 0 0,26-26 16,-52 26-16,26 0 16,-26 0-16,0-1 0,0 1 15,0 0-15,-26-26 0,0 26 16,-26 0-16,26 0 15,-26 0-15,0-26 0,1 26 16,-1-26-16,0 0 0,0 26 16,26-26-16,0 0 15,0-26-15,0 26 0,26-26 16,0 0 0,0 0-16</inkml:trace>
  <inkml:trace contextRef="#ctx0" brushRef="#br0" timeOffset="517">855 365 0,'26'-26'0,"0"0"0,0 0 16,-26 0-16,26 26 15,-26 26 16,-26 0-31,26 0 16,0 0-16,0 26 0,0-1 16,0 1-16,0 0 0,0 0 15,26 0-15,-26 0 16,0-26-16,0 25 0,26-25 16,-26 0-16,0 0 15,0-52 16,0 0-31,0 0 16,0 0-16,0-25 0,0-1 16,0 0-16,0-26 0,0 26 15,0-25-15,0-1 16,0 0-16,26 0 0,-26 26 16,25 1-16,-25 25 15,26 0-15,0 26 0,0 26 16,-26 0-16,26 0 0,0 25 15,0 1-15,0 0 16,-26 26-16,26-26 0,0 25 16,0 1-16,-26-26 15,26 26-15,-1-26 0,-25-1 16,26 1-16,-26 0 0,0-26 16,0 0-16,0 0 15,0 0-15</inkml:trace>
  <inkml:trace contextRef="#ctx0" brushRef="#br0" timeOffset="738">1011 702 0,'-26'-26'0,"0"0"0,0 26 16,0-26-16,0 26 16,26-26-16,26 26 15,0 0-15,0-26 0,0 26 16,25-26-16,1 0 15,0 26-15,26-26 0,-26 0 16,0 26-16,-1-25 16,-25 25-16,26-26 0,-26 26 15</inkml:trace>
  <inkml:trace contextRef="#ctx0" brushRef="#br0" timeOffset="1291">1684 235 0,'0'-26'16,"-26"0"-1,26 52 17,26-26-32,-26 52 0,0-26 15,26 26-15,-26 0 16,26 0-16,-26 25 0,26-25 16,-26 0-16,26 0 0,-26 0 15,26-26-15,-26 25 16,26-25-16,-26 0 15,0-52 1,0 0 0,-26 0-16,26 1 0,0-27 15,-26 0-15,26-26 16,-26 26-16,26-25 0,-26-1 16,26 0-16,0 0 15,0 0-15,26 27 0,0 25 16,0 0-16,0 0 0,0 26 15,26 0-15,-26 0 16,0 0-16,-1 26 0,1 0 16,0-26-16,-26 26 15,26 0-15,-26-1 0,0 1 16,-26 26-16,0-26 0,0 0 16,1 0-16,-1-26 15,0 26-15,0 0 0,0-26 16,0 26-16,0-26 15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09T06:38:07.20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4173 395 0,'26'-52'0,"-26"-26"16,0 26-16,-26-26 15,26 26-15,-52 27 0,26-1 16,0 0-16,-26 26 0,1 0 16,25 26-16,-26 0 15,0-1-15,26 53 0,-26-26 16,26 26-16,26 0 15,-26 25-15,26 1 0,0 0 16,26-1-16,-26 1 0,26 0 16,0-1-16,0 1 15,0 0-15,-26-1 0,0 1 16,0-26-16,0 0 0,0-1 16,-26-25-16,0 0 15,0-26-15,-26-26 0</inkml:trace>
  <inkml:trace contextRef="#ctx0" brushRef="#br0" timeOffset="-1751">363 1457 0,'26'-26'0,"0"26"0,-26-26 15,26 0-15,-26 0 0,26 26 16,-26-25-16,0-1 16,-26 26-16,0 0 0,0-26 15,0 26-15,0 0 0,-26 0 16,26 26-16,-26 0 15,1-26-15,25 25 0,0 27 16,-26-26-16,26 0 16,0 26-16,26 0 0,0 0 15,0 0-15,0-1 16,26 1-16,0 0 0,0 0 16,26 0-16,-26-26 0,25 0 15,27-26-15,-26 0 16,0 0-16,26 0 0,-26-26 15,25 0-15,-25-26 0,-26 26 16,26-26-16,-26-26 16,0 27-16,-26-27 0,0 0 15,0 0-15,0 0 16,-26-25-16,0 25 0,26 26 16,-26-26-16,26 27 0,0-1 15,-26 26-15,26 0 16,0 52-1,0 0-15,26 26 16,-26-26-16,0 51 0,26-25 16,-26 26-16,0-26 0,26 25 15,-26 1-15,26-26 16,-26 0-16,26 0 0,-26 0 16,0-1-16,26-25 15,-26 0-15,25-26 0</inkml:trace>
  <inkml:trace contextRef="#ctx0" brushRef="#br0" timeOffset="-913">1115 1405 0,'26'0'0,"-1"-26"0,-25 0 15,26 1-15,0-1 16,-26 0-16,0 0 15,-26 26 1,0 0-16,1 26 0,-1 0 16,0 0-16,0-1 15,26 1-15,-26 26 0,26-26 16,0 26-16,0 0 16,0 0-16,0-26 0,26 0 15,0 25-15,0-51 0,0 26 16,-1-26-16,1 0 15,26 0-15,-26 0 0,0-26 16,0 0-16,0 1 0,0-1 16,-26-26-16,0 26 15,-26-26-15,0 0 0,0 26 16,0-26-16,0 1 16,0 25-16,0 0 0,0 0 15,1 26-15,50 0 31,1 0-15,26 0-16,-26 0 16,0 0-16,26 0 0,-26-26 15,26 26-15,-26 0 16,-1-26-16,1 26 0,0 0 16,0 0-16,0-26 0,0 26 15,-26-26 1,-26 26-1,26 26-15,-26-26 16,26 26-16,-26-26 16,26 26-16,-26 26 0,26-26 15,-26 0-15,26 25 16,0 1-16,26-26 0,0 26 16,0-26-16,0 0 0,0-26 15,26 26-15,-26-26 16,0 0-16,26 0 0,-26 0 15,25-26-15,-25 0 16,0 0-16,0-26 0,0 26 16,-26-26-16,0 26 0,26-25 15,-26-1-15,0 26 16,0-26-16,-26 26 0,26 0 16,0 52 15,0 0-31,26 0 15,-26 0-15,26 26 16,0-26-16,-26 25 0,26-25 16,-26 26-16,26-26 15,-26 26-15,0-26 0,26 0 16</inkml:trace>
  <inkml:trace contextRef="#ctx0" brushRef="#br0" timeOffset="-384">2722 1302 0,'25'0'0,"1"-26"16,0 0 0,-26 0-16,26 0 0,-26 0 15,0 0-15,0 0 0,0 0 16,0 0-16,-26 0 15,0 1-15,0 25 0,1-26 16,-27 26-16,26 0 0,-26 0 16,26 26-16,-26-26 15,26 25-15,0 1 0,0 26 16,1-26-16,25 26 16,0 0-16,0-26 0,0 26 15,0-27-15,25 27 16,1-26-16,0 0 0,26-26 15,0 26-15,-26-26 0,26 0 16,0-26-16,-1 0 16,1 0-16,-26 0 0,26-25 15,-26-1-15,-26 0 0,0 0 16,0 0-16,0 0 16,0-25-16,-26-1 0,0 26 15,26 0-15,-26 0 16,0 1-16,26 25 0,0 0 15,0 52 1,0 0-16,0 25 16,26 1-16,-26 0 0,0 0 15,26 26-15,-26-27 16,0 1-16,0 26 0,26-26 16,-26-26-16,0 26 15,0-26-15</inkml:trace>
  <inkml:trace contextRef="#ctx0" brushRef="#br0" timeOffset="679">3525 1224 0,'0'-52'0,"26"26"0,26 0 16,-26 0-16,0 0 0,25 0 15,1 26-15,0 0 16,26-25-16,-26 25 0,0 0 15,25-26-15,-25 26 0,0 0 16,0-26-16,-26 26 16,0-26-16,0 26 0,-26-26 15,0 0 1,-26 26-16,0 0 0,0 0 16,-26 0-16,26 0 0,0 26 15,-26-26-15,52 26 16,-26 0-16,26 0 0,0 0 15,0-1-15,26 1 0,0 0 16,0 0-16,0 0 16,26 0-16,-26 0 0,26-26 15,0 26-15,-27-26 16,1 0-16,0 0 0,0 0 16,0-26-16,-26 0 15,0 0-15,-26 26 16,26-26-16,-26 0 0,26 0 15,-26-25-15,0 25 16,26 0-16,0 0 0,0 0 16,0 0-16,26 0 15,0 26-15,0-26 16,26 26-16,-26 0 0,0 0 16,26 0-16,-26 26 15,0 0-15,-1-26 0,1 26 16,0 0-16,0 26 0,-26-26 15,0-1-15,26-25 16,-26 26-16,0 0 0,0 0 16,-26-26-1,0 0-15,0 0 16,0-26-16,1 0 16,25 0-16,0 1 15,0-1-15,0-26 0,0 26 16,25-26-16,1 26 15,0-26-15,0 26 0,0 26 16,0-26-16,0 1 16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09T06:38:09.04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155 806 0,'-26'-25'15,"26"-1"1,26 26-1,-26 26 1,0-1-16,0 1 16,-26 0-16,0 26 0,26-26 15,-26 26-15,26 0 0,-26-26 16,0 25-16,26-25 16,-25 0-16,25 0 0,0 0 15,25-26 1,-25-26-1,26 0-15,0 0 0,-26 0 16,26-25-16,0-1 16,-26 0-16,26-26 0,0 0 15,0 1-15,-26-1 16,26-26-16,0 27 0,0-1 16,0 0-16,-1 0 0,-25 26 15,26 1-15,0 25 16,0 52-16,0-1 15,-26 27-15,26 0 16,0 0-16,-26 26 0,26 0 16,0-1-16,0 1 0,-26 0 15,26 0-15,-26-27 16,26 27-16,-26-26 0,0 0 16,25-26-16,-25 26 15,0-27-15,0-50 31,0-1-31,0 0 16,0 0-16,-25-26 0,-1 0 16,0 26-16,0-26 15,-26 1-15,0 25 0,26-26 16,-26 26-16,1 26 0,25 0 16,-26 0-16,26 0 15,0 26-15,0 0 0,26 0 16,0 0-16,0-1 15,26 27-15,-26-26 0,26 0 16,0 0-16,0 0 0,0 0 16,0 0-16,-1 0 15,1-26-15,0 0 0,0 0 16,0 0-16,0-26 16,0 26-16,26-26 0,-52 0 15,26 0-15,0-26 0,0 26 16,-1-26-16,-25 27 15,26-27-15,-26 26 0,26 0 16,0 0-16,0 0 0,0 26 16,0 26-1,0 0-15,-26 26 16,26-26-16,-26 0 16,0 25-16,26-25 0,-26 26 15,0-26-15,0 0 0,0 0 16,0 0-1,0-52 1,26 0 0,0 0-16,-26 0 15,25 0-15,1-26 0,0 26 16,-26-25-16,26 25 16,0 0-16,-26 0 0,26 26 15,0 0 1,0 26-16,-26 0 15,0 0-15,0 0 0,0-1 16,26 1-16,-26 0 16,26 0-16,-26 0 0,26 0 15,0-26-15,-26 26 16,26-26-16,-1 0 0</inkml:trace>
  <inkml:trace contextRef="#ctx0" brushRef="#br0" timeOffset="1081">1529 755 0,'26'-26'0,"-26"0"16,26 0-16,-26-26 0,0 26 15,0 0-15,0 0 16,-26 26-16,0 0 16,0 0-16,0 0 15,-26 0-15,26 26 0,0 0 16,0 0-16,0 0 0,0 0 15,26 26-15,0-26 16,0 0-16,0-1 0,0 1 16,26 0-16,0 0 15,0 0-15,0 0 16,0-26-16,0 0 0,0 0 16,0 0-16,-26-26 15,26 26-15,-26-26 0,26 0 16,-26 0-1,0 0-15,0 1 0,0-1 16,26 0-16,-26 0 0,0 0 16,0 52-1,0 0 1,25 0 0,-25 0-16,0-1 0,26 1 15,0 0-15,0 0 16,0-26-1,0 0-15,0 0 0,0-26 16,0 0 0,0 0-16,-26 1 0,0-27 15,26 26-15,-26-26 0,0 0 16,0 0-16,-26-25 16,26 25-16,-26-26 0,26 26 15,-26 0-15,26 0 16,-26 26-16,26 1 0,-26 50 15,26 1-15,0 26 16,0-26-16,0 52 16,0-26-16,0 0 0,0 25 15,26-25-15,-26 0 16,26 0-16,-26 0 0,0 0 16,26-27-16,-26 1 0,26-26 15,0 26-15,0-26 16,-1-26-16,1 0 15,0 1 1,0-27-16,-26 26 0,0-26 16,26 26-16,-26-26 0,0 26 15,0-26-15,0 27 16,0-1-16,0 52 31,0-1-15,0 1-16,0 0 0,26 0 15,-26 0-15,0 0 16,0 0-16,26 0 0,0 0 16,0-26-16,-26 26 15,26-26-15,0 0 16,0 0-16,-1-26 0,1 26 16,0-26-16,0 26 15,0-26-15,0 0 0,0 0 16,-26 0-16,0-26 0,0 26 15,0 1-15,0-1 16,-26 52 0,26-1-1,-26 1-15,26 26 0,-26 0 16,26 26-16,-26-26 0,26 25 16,0-25-16,0 0 15,0 26-15,0-26 0,0-26 16,0 25-16,0-25 15,0 0-15,0-52 16</inkml:trace>
  <inkml:trace contextRef="#ctx0" brushRef="#br0" timeOffset="1667">2540 210 0,'0'-52'0,"0"27"0,-26-1 16,26 0-16,0 0 16,0 52-1,0 0-15,0 0 16,0 25-16,26 1 16,-1 26-16,-25-26 0,26 0 15,0 25-15,-26-25 0,26 0 16,0 0-16,-26 0 15,0-26-15,26 26 0,-26-27 16,0 1 0,-26-26-16,0 0 15,26-26 1,0 1-16,-26-1 0,26 0 16,0 0-16,-26 0 0,26 0 15,0 0-15,0 0 16,0 0-16,0 0 0,26 0 15,-26 0-15,26 1 16,0 25-16,0-26 16,0 26-16,0 0 15,0-26 1,0 26-16,0 0 0,0 0 16,-1-26-16,1 26 15,0-26-15,0 0 16,-26 52 15,0 0-15,0 0-16,0 0 15,0 0-15,0 25 16,26-25-16,-26 0 0,0 0 16,26 0-1,-26 0-15,0 0 16</inkml:trace>
  <inkml:trace contextRef="#ctx0" brushRef="#br0" timeOffset="1837">2851 81 0,'-26'-26'0,"26"0"16,-26 0-16,0 26 15,0 26 1,26 0-16,0 0 16</inkml:trace>
  <inkml:trace contextRef="#ctx0" brushRef="#br0" timeOffset="2448">3317 340 0,'26'0'16,"0"0"-16,0 0 15,0-26-15,0 26 0,-26-26 16,0 0 0,-26 26-16,0-26 15,0 26 1,-26 0-16,26 0 0,0 26 15,0 0-15,0 0 0,0 0 16,1 0-16,25 0 16,-26 0-16,26 0 0,0 25 15,0-25-15,0 0 16,26 0-16,-1 0 0,1 0 16,0 0-16,0-26 0,26 0 15,-26 0-15,26 0 16,0 0-16,-1 0 0,1-26 15,-26 26-15,26-26 16,0 0-16,-26 0 0,0 0 16,26-25-16,-26 25 0,-1-26 15,1 0-15,0 0 16,-26 0-16,26 0 0,-26 26 16,0 1-16,-26-1 0,26 0 15,-26 26-15,0 0 16,-25 0-16,25 0 0,0 26 15,0 0-15,0-1 16,26 1-16,0 0 0,26 0 16,0 0-16,0 0 15,26 0-15,-27-26 16,27 26-16,-26 0 0,26 0 16,-26 0-16,0 0 15,0 0-15,-26-1 0,0 1 16,-52 0-16,26 0 15,-52 0-15,1 0 0,-27 0 16,-26 0-16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09T06:38:13.62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526 0 0,'-26'0'47,"26"26"-31,0 26-16,-26-26 0,26 26 15,0 26-15,0-1 0,0 1 16,0 0-16,0 0 15,0-1-15,0 1 0,0 0 16,26-26-16,-26 0 0,0 25 16,0-25-16,0 0 15,0 0-15,0-26 0,0 26 16,0 0-16,0-27 16,0 1-16,0 26 0,0-26 15,-26 0-15,26 0 16,-26 0-1,26-52 1</inkml:trace>
  <inkml:trace contextRef="#ctx0" brushRef="#br0" timeOffset="269">215 1374 0,'-26'26'16,"52"-26"31,-1 0-47,-25 26 15,26-26-15,0 0 16,-26 26-16,26-26 0,0 26 15,0 0-15,26-26 16,-26 0-16,0 26 0,0-26 16,0 0-16,-1 0 0</inkml:trace>
  <inkml:trace contextRef="#ctx0" brushRef="#br0" timeOffset="586">862 1219 0,'26'0'0,"-26"-26"16,-26 26 0,26 26-1,-25-26-15,-1 26 0,0-26 16,26 25-16,-52 1 15,26 0-15,0 0 0,0 0 16,26 0-16,-26 0 0,0 0 16,26 0-16,-26-26 15,26 26-15,0 0 16,-26-26 0</inkml:trace>
  <inkml:trace contextRef="#ctx0" brushRef="#br0" timeOffset="1277">733 1867 0,'26'-26'15,"-26"0"-15,0 0 16,0 0-16,0 0 15,-26 26-15,0-26 0,0 26 16,-26 0 0,26 0-16,-26 0 0,27 0 15,-27 26-15,0 0 16,0 26-16,0-26 0,0 25 16,-25 1-16,51 26 0,-26-26 15,0 26-15,26-1 16,0-25-16,26 26 0,0 0 15,26-26-15,0-1 16,0 27-16,26-52 0,26 26 16,-27-26-16,53 26 0,-26-26 15,0-26-15,-1 26 16,27-26-16,-26 0 0,-1-26 16,-25 26-16,26-26 15,-26 0-15,0-26 0,0 26 16,-27-26-16,1 0 0,0 1 15,0-27-15,-26 0 16,0 26-16,0-26 0,0-25 16,-26 25-16,0 26 15,0-26-15,1 1 0,-1 25 16,0 0-16,0 26 0,-26 0 16,26 0-16,-26 0 15,26 26-15,-26 0 0,1 0 16,-1 0-16,0 26 15,0-26-15,0 26 0,0 0 16,27-26-16,-1 0 16,0 26-16,26 0 15</inkml:trace>
  <inkml:trace contextRef="#ctx0" brushRef="#br0" timeOffset="1884">811 3007 0,'0'-26'32,"0"52"46,0 0-63,0 0 1,0 0-16,0 26 0,0-27 16,0 27-16,0 0 15,0 0-15,0 0 0,26 0 16,-26 25-16,0-25 0,25-26 16,-25 26-16,0 0 15,26-26-15,-26 0 0,0 0 16,0 0-16,0-1 15,0-50 1,-26 25-16,26-26 16</inkml:trace>
  <inkml:trace contextRef="#ctx0" brushRef="#br0" timeOffset="2699">1977 2048 0,'0'-26'0,"-26"26"0,26-26 15,0 0-15,-26 26 16,26-26-16,0 0 0,0 0 15,0 1-15,0-1 0,0 0 16,26 0-16,0 0 16,0 26-16,26-26 0,-26 26 15,0 0-15,-1 0 16,27 26-16,-26 0 0,0 26 16,0-1-16,-26 1 15,0 0-15,0 26 16,-26-26-16,26 25 0,-26-25 15,-26 0-15,26-26 16,-25 26-16,25-26 0,-26 0 16,26 0-16,-26 0 0,26-26 15,0 0-15,0 0 16,26-26-16,26 26 16,-26-26-16,26-26 15,26 26-15,-26 0 0,26 0 16,0 0-16,-26 0 0,25 26 15,1 0-15,-26 0 16,26 26-16,-26 0 0,0-26 16,0 52-16,0-26 15,-26 0-15,26 0 0,-1 0 16,-25 0-16,26 0 16,0-26-1</inkml:trace>
  <inkml:trace contextRef="#ctx0" brushRef="#br0" timeOffset="3108">2729 2152 0,'26'-52'0,"-26"0"0,0 26 16,0-26-16,0 26 0,0 0 16,0 0-16,0 1 15,0 50 1,-26 1-16,26 0 15,-26 26-15,26 0 0,-26-26 16,26 26-16,0 0 0,0-1 16,0-25-16,0 26 15,0-26-15,26 0 0,-26 0 16,26-26-16,25 26 16,-25-26-16,0 0 0,0-26 15,26 26-15,-26-26 16,0 0-16,0-26 0,-26 26 15,0 0-15,0-25 0,0-1 16,-26 26-16,0-26 16,0 0-16,0 26 0,0-26 15,-26 26-15,26 26 0,1-25 16,-1 25-16,0 25 16,26 1-1,0 0-15,0 0 16,0 0-16,0 0 0,26 0 15,-26 0-15</inkml:trace>
  <inkml:trace contextRef="#ctx0" brushRef="#br0" timeOffset="3383">3169 1711 0,'0'-26'16,"0"0"-16,0 52 31,0 0-15,0 0-16,0 0 0,0 26 16,26-26-16,-26 25 15,0 1-15,0 0 0,0 0 16,0 0-16,0-26 0,0 26 15,0-1-15,0-25 16,0 0-16,0 0 0,26 0 16</inkml:trace>
  <inkml:trace contextRef="#ctx0" brushRef="#br0" timeOffset="3935">3817 1789 0,'0'-26'0,"0"0"0,0 0 16,-26 0 0,26 0-16,0 0 0,0 0 15,-26 0-15,26 1 16,-26 25-16,0 0 15,1 0-15,-1 25 16,0-25-16,0 26 16,0 0-16,0 0 15,26 26-15,-26-26 0,26 0 16,0 0-16,0 26 16,0-26-16,0-1 0,26 1 15,0 0-15,0-26 16,0 0-16,0 0 0,0 0 15,-1 0-15,1-26 0,0 0 16,0 26-16,0-25 16,0-1-16,0-26 0,0 26 15,0 0-15,-26 0 16,0 0-16,0 52 31,0 0-31,0 0 16,0 26-16,0-26 0,0 25 15,0 27-15,0-26 0,0 0 16,0 0-16,0 25 16,0-51-16,26 26 0,-26 0 15,0-26-15,0 0 16,0 0-16,26-26 16</inkml:trace>
  <inkml:trace contextRef="#ctx0" brushRef="#br0" timeOffset="4199">4543 1970 0,'0'-26'16,"26"26"-16,-26-26 16,0 0-1,26 26-15,-26-25 0,26 25 16,0-26-16,25 26 0,-25-26 15,26 0-15,0 26 16,-26-26-16,26 26 0,-26 0 16,25 0-16,-51-26 15,26 26-15,0 0 0,-52 0 32,0 0-17</inkml:trace>
  <inkml:trace contextRef="#ctx0" brushRef="#br0" timeOffset="5309">5942 1400 0,'0'-26'0,"26"0"16,0 0-1,-26 0-15,26 26 0,-26-26 16,26 26-16,-26-25 15,0-1-15,0 0 16,-26 26-16,0 0 16,-26 0-16,27 0 15,-27 0-15,0 0 0,0 26 16,0 0-16,0-1 0,1 1 16,25 26-16,-26-26 15,26 26-15,0-26 0,0 26 16,26-26-16,0 0 15,26 25-15,0-25 0,0 0 16,0 0-16,26-26 16,103 52-1,-103-52-15,26 0 0,-27 0 16,1 26-16,-26-26 16,26 26-16,-26-26 0,0 26 15,-26 0-15,0 0 0,0-1 16,-26 1-16,0 26 15,0-26-15,-26 0 0,26 0 16,-25 0-16,25 0 16,-26-26-16,26 26 0,-26-26 15,26 0-15,0 0 0,0-26 16,26 0 0,0 0-16</inkml:trace>
  <inkml:trace contextRef="#ctx0" brushRef="#br0" timeOffset="5772">6305 1426 0,'26'-26'0,"26"26"15,-26-26-15,0 26 16,-26-26-16,26 26 0,-26-26 16,0 52-1,0 0-15,0 26 16,0-26-16,0 26 15,0-26-15,0 25 16,-26 1-16,26 0 0,0-26 16,0 26-16,0-26 0,0 0 15,0 0 1,0 0-16,0-52 31,0 0-31,0 0 16,0-26-16,0 26 0,0-26 15,26 0-15,-26 1 16,26-1-16,-26-26 0,26 26 16,0 0-16,-26 0 15,26 1-15,-1 51 0,1-26 16,0 26-16,0 26 0,0 0 16,-26-1-16,26 27 15,0 0-15,-26 0 0,26 0 16,-26 0-16,26-1 15,0 1-15,-26 0 0,26-26 16,-26 26-16,0-26 0,0 0 16,0 0-1</inkml:trace>
  <inkml:trace contextRef="#ctx0" brushRef="#br0" timeOffset="5939">6409 1685 0,'-26'-26'0,"26"0"16,0 0 0,26 0-16,0 26 0,26-25 15,0-1-15,-1 26 0,1-26 16,0 0-16,26 0 16,-26 0-16,0 26 0</inkml:trace>
  <inkml:trace contextRef="#ctx0" brushRef="#br0" timeOffset="6377">7057 1270 0,'-26'0'16,"26"-25"-16,-26-1 31,52 52-15,0-1-1,-26 1 1,26 26-16,-26-26 0,26 26 15,-26 0-15,26 0 0,-26-26 16,0 25-16,26-25 16,-26 26-16,26-26 0,-26 0 15,0-52 1,0 0 0,0 0-16,-26-26 15,26 26-15,0-25 16,0-1-16,0 0 0,0 0 15,0-26-15,0 27 16,0 25-16,26-26 0,-1 26 16,1 0-16,0 26 0,0 0 15,0 0-15,0 0 16,0 26-16,0 0 0,0 0 16,-26 0-16,0 0 15,0-1-15,0 1 0,-26 26 16,0-26-16,-26-26 0,0 26 15,26 0-15,-25 0 16,25-26-16,-26 0 0</inkml:trace>
  <inkml:trace contextRef="#ctx0" brushRef="#br0" timeOffset="7469">8068 1089 0,'26'0'0,"0"0"16,-26-26-16,26 26 15,-26 26 16,0 0-31,0 26 0,0-26 16,-26 26-16,26-27 16,0 27-16,-26 0 0,26-26 15,-26 0-15,26 0 0,0 0 16,0 0-16,0 0 16,-26-26-16,26-26 31,0-26-16,0 26-15,0 0 0,0-26 16,0 0-16,0-25 16,0 25-16,0-26 0,26 0 15,-26 26-15,26-25 16,0 25-16,0 26 0,-1-26 16,1 26-16,0 26 0,0 0 15,0 26-15,0 26 16,26-26-16,-26 26 0,0 25 15,0-25-15,0 0 16,25 26-16,-51-26 0,26 0 16,0-1-16,0-25 0,-26 26 15,0-26-15,26-26 16,-26 26-16,0-52 31,-26 26-31,0-52 0,0 26 16,0-26-16,-25 1 0,-1-1 15,0 0-15,0 0 16,0 26-16,0 0 0,26 26 16,-25 0-16,25 0 0,0 52 15,26-26-15,0 0 16,0 26-16,26 0 0,-26-26 16,26 25-16,0-25 15,-1 0-15,1 0 0,0 0 16,26-26-16,-26 0 0,0 0 15,0 0-15,0-26 16,0 26-16,0-26 0,0-26 16,-1 26-16,1 1 0,-26-27 15,26 26-15,0-26 16,-26 0-16,26 26 0,0 0 16,0 0-16,0 0 15,0 26-15,0 0 0,0 0 16,25 0-16,-25 26 15,0 0-15,0 26 0,0-26 16,0 0-16,-26 0 0,0 0 16,0 0-16,0 0 15,0 0-15,-26-26 0,0 0 32,26-26-32,0-26 15,0 26-15,26-26 16,-26 26-16,26-26 15,0 26-15,0-26 0,0 27 16,0 25-16,0 0 0,0 0 16,0 25-1,-1 1-15,-25 26 16,26-26-16,-26 0 16,0 0-16,26-26 0,-26 26 15,26 0-15,0-26 0,0 0 16</inkml:trace>
  <inkml:trace contextRef="#ctx0" brushRef="#br0" timeOffset="8490">9493 959 0,'26'-26'0,"0"-25"0,0 25 16,0-26-16,-26 26 0,26 0 15,-26 0-15,-26 26 16,0 0-1,0 0-15,0 0 0,0 26 16,-26 0-16,27-26 16,-1 26-16,0 0 0,0 0 15,26 0-15,0 0 16,0-1-16,26 1 0,-26 0 16,26 0-16,0 0 15,-1-26-15,1 26 0,0-26 16,0 0-16,0 0 0,0 0 15,0 0-15,0-26 16,0 26-16,0-26 0,0 0 16,0 0-16,-26 0 15,0 1-15,0-1 16,0 52 15,0-1-15,0 1-16,0 0 0,25 0 15,1 0 1,0 0-16,0-26 16,0 0-16,0 0 15,0-26-15,0 0 0,0 0 16,-26 0-16,26 0 0,0-25 16,-26 25-16,0-26 15,0 0-15,0 0 0,0-26 16,0 27-16,0-1 0,0 26 15,0 0-15,0 0 16,-26 52-16,26 26 16,0-26-1,0 26-15,0-1 0,0 1 16,0 0-16,26 0 0,-26-26 16,0 26-16,26-26 15,-26-1-15,25 1 0,-25 0 16,26 0-16,0-26 15,0 0-15,0-26 16,0 26-16,0-26 0,-26 0 16,26-25-16,0 25 15,-26-26-15,26 26 0,-26-26 16,0 26-16,0 0 16,0 0-16,0 0 0,-26 26 15,26 26 1,0 0-16,0 0 0,-26 0 15,26 0-15,0 26 0,0-26 16,26 26-16,-26-26 16,26-1-16,0 1 0,26 0 15,-27-26 1,1 0-16,26 0 0,-26-26 16,26 0-16,-26 1 0,26-1 15,-26 0-15,0-26 16,-26 26-16,0 0 0,0-26 15,-26 26-15,26 0 0,-26 26 16,0 0-16,0 0 16,26 26-16,-26 0 0,0 0 15,26 26-15,0 0 16,0 0-16,-26 25 0,26-25 16,0 0-16,0 26 15,-26-26-15,26-26 0,0 25 16,-26-25-16,26 0 0,-26-26 15</inkml:trace>
  <inkml:trace contextRef="#ctx0" brushRef="#br0" timeOffset="8747">10919 337 0,'0'-51'0,"0"25"15,0 0-15,-26 0 16,0 26 0,26 26-1,0 0-15,0 0 0,0 25 16,0 1-16,26 0 0,-26 26 16,26-26-16,0-1 15,-26 27-15,26-26 0,-26 0 16,0 0-16,0-26 15,0 0-15,0-1 0,0 1 16</inkml:trace>
  <inkml:trace contextRef="#ctx0" brushRef="#br0" timeOffset="9047">10893 830 0,'0'-26'0,"-26"0"16,26 0-16,0-26 0,0 26 15,26 0-15,-26 0 0,26 26 16,0-25-16,26-1 15,-27 26-15,1 0 0,26-26 16,-26 26-16,0 0 0,0-26 16,0 26-16,0 0 15,-26-26-15,-26 0 32,0 26-32,0 0 15,26-26 1,0 52-1,0 0-15,0 0 0,0 0 16,26 0-16,-26 0 16,0 25-16,26-25 0,-26 0 15,26 0-15,-26 0 0,0 0 16</inkml:trace>
  <inkml:trace contextRef="#ctx0" brushRef="#br0" timeOffset="9228">11308 208 0,'0'-26'0,"-26"0"0,0 0 16,0 26-16,0 26 31,26 0-31</inkml:trace>
  <inkml:trace contextRef="#ctx0" brushRef="#br0" timeOffset="9510">11645 363 0,'25'0'16,"-25"-26"-16,-25 26 31,-1 0-31,26 26 0,-52-26 16,26 26-16,0 0 0,-26 0 16,26 0-16,0 26 15,26-26-15,-26 0 0,26 0 16,0-1-16,0 1 15,26 0-15,0 0 0,26 0 16,-26-26-16,0 0 16</inkml:trace>
  <inkml:trace contextRef="#ctx0" brushRef="#br0" timeOffset="9827">12033 415 0,'26'-26'0,"0"-26"16,-26 26-16,0-25 15,0 25-15,0 0 0,0 0 16,0 0-16,0 0 0,-26 26 16,0-26-16,0 26 15,0 26-15,-25-26 16,25 26-16,26 0 16,-26 0-16,26 0 0,0 0 15,0 0-15,26-1 16,0 1-16,25 0 0,-25 0 15,0 0-15,26 0 0,-26 0 16,0 0-16,0-26 16,-26 26-16,0 0 0,0 0 15,-26 0-15,0-1 0,-26 1 16,26 0-16,-26 0 16,1-26-16,25 26 0,-26-26 15,26 0-15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09T06:38:24.90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402 778 0,'0'-26'16,"0"0"-16,0 0 16,0 0-16,0 0 0,0 0 15,0 0-15,0 0 16,0 0-16,0-25 0,0 25 16,0 0-16,-26 0 15,0 0-15,0 26 0,1 0 16,-1 0-16,-26 0 0,26 26 15,0 0-15,-26 26 16,26-1-16,0 1 0,0 0 16,0 26-16,26-26 15,0 0-15,0 25 0,0-25 16,0-26-16,26 26 0,0-26 16,26 0-16,-26 0 15,26-26-15,0 0 0,0 0 16,-1 0-16,27-26 15,-26 0-15,0 0 0,-26 0 16,26-26-16,-1 0 0,-25 0 16,26 1-16,-26-27 15,-26 26-15,26-26 0,-26 1 16,0-1-16,0 26 16,0-26-16,0 26 0,0 26 15,0-25-15,0 25 0,-26 26 16,0 26-1,26-1-15,0 27 16,-26-26-16,26 26 16,0 26-16,0-26 0,0 25 15,0 1-15,0-26 0,26 26 16,-26-26-16,26 77 16,0-77-16,-26-26 15,26 0-15,0 0 0,0-26 16,0 0-16,0 0 15,-1 0-15,1 0 0,0-26 16,26 0-16,-26-26 16,0 26-16,26-26 0,-52 26 15,26-25-15,0 25 16,-26-26-16,0 26 0,0 0 16,0 0-16,-26 26 0,26-26 15,-26 26-15,0 26 16,0 0-1,26 0-15,0 0 0,0 0 16,0 26-16,0-26 16,0-1-16,0 1 0,26 0 15,-26 0-15,26 0 16,-26 0-16,26-26 0,0 0 16,0 0-16,0 0 15,-1-26-15,1 0 16,-26 0-16,26 0 0,0-25 15,-26 25-15,0-26 16,-26 26-16,0-26 0,26 26 16,-51 0-16,25 0 0,0 0 15,0 26-15,0-26 16,0 26-16,52 26 31,0-26-31,26 26 16,-26-26-16,-1 0 15,1 0-15,26 0 16,-26 0-16,0 0 0,0 0 16,26-26-16,-26 26 15,0-26-15,0 26 16,-1-25-16,1-1 16,0 0-1,-52 52 1,0 0-1,26-1 1,-25 1-16,25 0 0,0 26 16,0-26-16,0 0 15,0 26-15,0 0 0,0-26 16,0-1-16,0 1 16,25 0-16,1-26 15,0 0-15,0 0 0,26-26 16,-26 0-16,26 1 15,-26-1-15,26-26 0,-27 26 16,1-26-16,-26 26 16,0-26-16,0 26 0,0 0 15,0 1-15,0-1 0,0 0 16,-26 26-16,1 26 31,25 0-31,0-1 0,0 1 16,0 26-16,0-26 15,0 26-15,25 0 0,-25-26 16,0 26-16,26-27 16,-26 1-16,26 0 15</inkml:trace>
  <inkml:trace contextRef="#ctx0" brushRef="#br0" timeOffset="558">2398 674 0,'26'0'0,"26"-26"0,-26 26 16,-26-26-16,26 26 0,-1-26 15,-25 0 1,0 0-16,0 1 16,0-1-16,-25 0 15,25 0-15,-26 26 16,26-26-16,-26 26 0,0 0 15,0 0-15,0 0 16,0 0-16,0 26 0,-26 0 16,26 0-16,0 0 0,26-1 15,-26 27-15,26-26 16,0 0-16,0 26 0,0-26 16,0 0-16,26 0 15,0-26-15,0 26 0,0-26 16,26 0-16,-26-26 0,26 26 15,-26-26-15,26 0 16,-1 0-16,-25-26 0,0 26 16,0-26-16,0 1 15,0-1-15,-26 0 0,26 0 16,-26-26-16,0 26 0,0 1 16,-26-1-16,26 0 15,0 26-15,-26 0 0,26 0 16,-26 26-16,26 26 15,0 0-15,0 0 0,0 0 16,0 26-16,0-1 0,0 1 16,26-26-16,-26 26 15,26 0-15,0-26 0,-26 26 16,26-26-16,0 0 0,-26-1 16,26 1-16,-26 0 15,26-26-15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09T06:14:54.94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0,'26'0'0,"0"0"203,-26 26-203,26-26 31,0 0-15,-26 26-1,26-26 1,-26 26-16,26 0 31,-26 0 0,26-26-31,-26 26 16,26-26 0,-26 26 15,25-26-16,1 0 32,0 0-15,-26-26-17,26 26 1,0 0-1,-26-26 1,26 26 0,0 0-1,0 0 1,-26 26 0,26-26-16,0 0 31,0 0-16,0 0 1,-26 26-16,25-26 16,1 0-1,0 0 1,0 0 15,-26 26-15,26-26-16,0 26 31,-26 0 0,26-26-15,-26 26 0,26-26-16,-26 26 15,26-26 1,0 25-1,0-25 17,-26 26-32,26-26 15,-26 26 1,26-26 0,-1 0 15,-25 26-31,26-26 15,0 0 1,0 0 0,0 0-1,0 0 1,0 0 15,0 0-15,-26 26-1,0 0 95,26-26-110,0 0 47,-26 26-47,26-26 0,0 0 15,-1 0 1,1 0 0,0 0-1,0 0 16,0 0-15,0 0 0,0 26-1,0-26 95,0 0-79,0 0-15,0 0-1,0 0 1,-1 0 15,1 26-15,0-26-1,0 0 1,-26 26-16,26-26 16,0 0-1,0 26 1,0-26 15,-26 26-31,26-26 31,0 0-15,0 0 15,0 0-15,-1 0 15,-25-26-31,26 26 0,0 0 31,-26-26-31,26 26 0,0 0 16,0-26 0,0 26-1,0 0 16,-26 26-31,26-26 32,0 26-17,0-26 1,0 26 0,0-26 30,-26 25-46,25-25 16,1 0 15,-26 26-31,26-26 16,-26 26 0,26-26-1,-26 26-15,26 0 31,0 0 1,0-26-1,-26 26-15,26-26-1,0 26 1,0-26-1,-26 26 1,26-26 0,-26 26-1,0 0 17,26-26-17,-26 26-15,0-1 31,25-25 1,1 0-17,0 0 1,0 26-16,0-26 16,0 0-1,0 0-15,0 0 16,-26 26-1,26-26-15,0 0 16,-26 26 15,0 0 32,26-26-32,-26 26-15,26-26-1,-1 26 17,1-26-17,-26 26-15,26-26 16,-26 26-1,26-26 1,-26 26 0,26-26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09T06:15:35.44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30 99 0,'26'0'47,"-26"-26"-47,0 52 78,0 0-47,0 0-15,0 0-16,0 0 15,0 0 1,0 0-16,0 0 0,0 0 15,0 0 1,0 0-16,0-1 0,0 1 16,0 0-16,0 0 0,0 0 15,0 0 1,0 0-16,0 0 0,0 0 16,-26-26-1,26 26-15,0 0 0,0 0 16,-26-1-1,26 1 17,0 0-1,0 0-31,0 0 16,26 0-1,-26 0 1,0 0-1,0 0 1,-26-26-16,26 26 16,0 0-1,0 0 17,0-1-1,0 1 0,26-26-15,0 26 15,0-26-15,0 0-1,0 0 1,0 0-1,0 0-15,0 0 16,0 0 0,-1 0-16,1 0 0,0 0 15,0 26-15,0-26 16,0 0-16,0 0 0,0 0 16,0 0-16,0 0 0,0 26 15,0-26-15,-1 0 16,1 0-16,0 0 0,0 0 15,0 0-15,0 0 0,0 0 16,0 0-16,0 0 16,0 0-16,0 0 15,0-26-15,0 26 16,-1 0 0,1 0-16,0 0 15,0 0 1,0 0-16,0 0 15,0 0 1,0 0-16,0 0 16,0 0-16,0 0 15,0 0 1,-1 0-16,1 0 31,-26-26 16,0 0 16,0 0-48,0 1 1,0-1-1,0 0-15,0 0 16,0 0-16,0 0 0,0 0 16,26 0-1,-26 0-15,0 0 0,0 0 16,0 0 0,0 1-16,0-1 15,0 0-15,0 0 16,0 0-16,0 0 15,0 0-15,0 0 16,0 0 0,-26 26-16,26-26 15,0 0-15,0 0 16,-26 26 0,26-25-16,0-1 15,0 0-15,0 0 16,26 26-1,-26-26-15,0 0 32,0 0-17,26 0 1,-26 0 0,0 0-1,0 0 16,0 0-15,0 0 62,-26 26 16,0 0-78,1 0-1,-1 0-15,0 0 16,0 0-16,0 0 0,0 0 15,0 0 1,-26 0-16,26 0 0,0 0 16,0 0-16,1 0 15,-1 0-15,0 0 16,0 0-16,0 0 0,0 0 16,0 0-16,0 0 15,0 0-15,0 0 16,0 0-16,0 0 15,-25 0-15,25 0 0,0 0 16,0 0-16,0 0 0,0 0 16,0 0-1,0 0-15,0 0 16,0 0 0,0 0-16,0 0 15,1 0 1,-1 0-1,0 0-15,0 0 32,0 0-17,0 0 17,0 0-17,0 0 32,0 0 47,26 26-79,-26-26 1,26 26 62,26-26 0,-26 26-62,26-26 15</inkml:trace>
  <inkml:trace contextRef="#ctx0" brushRef="#br0" timeOffset="2136">393 384 0,'0'26'94,"0"0"-63,-26 0-31,26 0 15,0 0 1,0 0-16,0 0 16,0 0-16,0 0 15,0 0 1,0 0-16,0-1 31,0 1-15,0 0-1,0 0 1,26-26 0,-26 26 15,26-26 16,0 0-32,0 0 1,0 0-16,0 0 0,0 0 16,-1 0-1,1 0-15,0 0 0,0 0 16,0 0-16,0 0 16,0 0-16,0 0 0,0 0 15,0 0-15,-26 26 0,26-26 16,0 0-16,0 0 15,-1 0-15,1 0 16,0 0 0,0 0-1,0 0 1,0 0 0,0 0-1,-26-26 48,0 0-32,0 0-15,0 0-1,-26 26 1,26-26-16,0 1 15,0-1 17,0 0-32,0 0 15,0 0 1,0 0-16,0 0 16,0 0-1,0 0 1,0 0-1,0 0 1,0 0 0,0 1-1,0-1 1,0 0 31,-26 26 62,0 0-93,0 0-1,0 0-15,0 0 16,1 0-16,-1 0 0,-26 0 16,26 0-16,0 0 15,0 0-15,0 0 0,0 0 16,0 0-16,0 0 16,0 0-16,0 0 15,1 0-15,-1 0 31,0 0-15,0 0 0,0 0-16,0 0 15,0 0 1,0 0 0,0 0 62,26 26-78,-26-26 31,26 26-31,0-1 31,0 1 16,26-26 16,0 0-48</inkml:trace>
  <inkml:trace contextRef="#ctx0" brushRef="#br0" timeOffset="3598">574 514 0,'0'26'93,"0"0"-61,0 0-1,0 0 0,0 0-15,26-26-1,0 0 32,0 0-31,0 0 0,0 0-1,0 0 1,0 0-16,0 0 15,0 0 1,0 0 0,0 0-16,0 0 31,-1 0 0,1 0 0,-26-26-31,26 26 32,-26-26-17,0 0 1,-26 26 0,26-26 15,-26 26-16,26-26 32,-25 26 94,-1 0-125,0 0 15,26-26-16,-26 26-15,0 0 16,0 0 0,0 0-1,0 0-15,0 0 16,0 0 0,26 26-1,-26-26-15,0 0 16,0 0-1,1 0-15,-1 0 47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2A06D-4991-4208-8C88-4E8BAD69A8B8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1775E-EDE2-4DE5-A02D-A8BD8C6F6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2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1775E-EDE2-4DE5-A02D-A8BD8C6F6A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05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01775E-EDE2-4DE5-A02D-A8BD8C6F6A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3034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3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53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46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92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3887117"/>
            <a:ext cx="10363200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99020"/>
            <a:ext cx="8534401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769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1166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672" y="3645025"/>
            <a:ext cx="10830654" cy="1362075"/>
          </a:xfrm>
        </p:spPr>
        <p:txBody>
          <a:bodyPr anchor="t"/>
          <a:lstStyle>
            <a:lvl1pPr algn="ctr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85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7687" y="881263"/>
            <a:ext cx="9198020" cy="1470025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0608" y="3048744"/>
            <a:ext cx="9219425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26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692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7758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236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3"/>
          </p:nvPr>
        </p:nvSpPr>
        <p:spPr>
          <a:xfrm>
            <a:off x="608170" y="932702"/>
            <a:ext cx="10975658" cy="48418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7438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282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5"/>
          </p:nvPr>
        </p:nvSpPr>
        <p:spPr>
          <a:xfrm>
            <a:off x="608171" y="4794325"/>
            <a:ext cx="333637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3" name="Content Placeholder 6"/>
          <p:cNvSpPr>
            <a:spLocks noGrp="1"/>
          </p:cNvSpPr>
          <p:nvPr>
            <p:ph sz="quarter" idx="16"/>
          </p:nvPr>
        </p:nvSpPr>
        <p:spPr>
          <a:xfrm>
            <a:off x="4126987" y="4794325"/>
            <a:ext cx="394128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4" name="Content Placeholder 6"/>
          <p:cNvSpPr>
            <a:spLocks noGrp="1"/>
          </p:cNvSpPr>
          <p:nvPr>
            <p:ph sz="quarter" idx="17"/>
          </p:nvPr>
        </p:nvSpPr>
        <p:spPr>
          <a:xfrm>
            <a:off x="8242859" y="4788396"/>
            <a:ext cx="333637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5" name="Content Placeholder 6"/>
          <p:cNvSpPr>
            <a:spLocks noGrp="1"/>
          </p:cNvSpPr>
          <p:nvPr>
            <p:ph sz="quarter" idx="18"/>
          </p:nvPr>
        </p:nvSpPr>
        <p:spPr>
          <a:xfrm>
            <a:off x="608171" y="4277817"/>
            <a:ext cx="333637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6" name="Content Placeholder 6"/>
          <p:cNvSpPr>
            <a:spLocks noGrp="1"/>
          </p:cNvSpPr>
          <p:nvPr>
            <p:ph sz="quarter" idx="19"/>
          </p:nvPr>
        </p:nvSpPr>
        <p:spPr>
          <a:xfrm>
            <a:off x="4126987" y="4277817"/>
            <a:ext cx="394128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7" name="Content Placeholder 6"/>
          <p:cNvSpPr>
            <a:spLocks noGrp="1"/>
          </p:cNvSpPr>
          <p:nvPr>
            <p:ph sz="quarter" idx="20"/>
          </p:nvPr>
        </p:nvSpPr>
        <p:spPr>
          <a:xfrm>
            <a:off x="8242859" y="4271888"/>
            <a:ext cx="333637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9" name="Content Placeholder 6"/>
          <p:cNvSpPr>
            <a:spLocks noGrp="1"/>
          </p:cNvSpPr>
          <p:nvPr>
            <p:ph sz="quarter" idx="13"/>
          </p:nvPr>
        </p:nvSpPr>
        <p:spPr>
          <a:xfrm>
            <a:off x="608170" y="932702"/>
            <a:ext cx="10975658" cy="48418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82183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899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7391738" y="1196752"/>
            <a:ext cx="3961844" cy="482463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26988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609759" y="1196752"/>
            <a:ext cx="4405839" cy="482463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68544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4405998" cy="1642193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609759" y="2060848"/>
            <a:ext cx="4405839" cy="381642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1061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063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85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1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9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298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6414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63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43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6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91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57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0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02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20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E0DA5-0C76-4851-AA82-0B75261F9EB4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0.xml"/><Relationship Id="rId18" Type="http://schemas.openxmlformats.org/officeDocument/2006/relationships/image" Target="../media/image55.emf"/><Relationship Id="rId26" Type="http://schemas.openxmlformats.org/officeDocument/2006/relationships/image" Target="../media/image59.emf"/><Relationship Id="rId39" Type="http://schemas.openxmlformats.org/officeDocument/2006/relationships/customXml" Target="../ink/ink63.xml"/><Relationship Id="rId21" Type="http://schemas.openxmlformats.org/officeDocument/2006/relationships/customXml" Target="../ink/ink54.xml"/><Relationship Id="rId34" Type="http://schemas.openxmlformats.org/officeDocument/2006/relationships/image" Target="../media/image63.emf"/><Relationship Id="rId42" Type="http://schemas.openxmlformats.org/officeDocument/2006/relationships/image" Target="../media/image67.emf"/><Relationship Id="rId47" Type="http://schemas.openxmlformats.org/officeDocument/2006/relationships/customXml" Target="../ink/ink67.xml"/><Relationship Id="rId50" Type="http://schemas.openxmlformats.org/officeDocument/2006/relationships/image" Target="../media/image71.emf"/><Relationship Id="rId55" Type="http://schemas.openxmlformats.org/officeDocument/2006/relationships/customXml" Target="../ink/ink71.xml"/><Relationship Id="rId63" Type="http://schemas.openxmlformats.org/officeDocument/2006/relationships/customXml" Target="../ink/ink75.xml"/><Relationship Id="rId7" Type="http://schemas.openxmlformats.org/officeDocument/2006/relationships/customXml" Target="../ink/ink47.xml"/><Relationship Id="rId2" Type="http://schemas.openxmlformats.org/officeDocument/2006/relationships/image" Target="../media/image3.png"/><Relationship Id="rId16" Type="http://schemas.openxmlformats.org/officeDocument/2006/relationships/image" Target="../media/image54.emf"/><Relationship Id="rId29" Type="http://schemas.openxmlformats.org/officeDocument/2006/relationships/customXml" Target="../ink/ink58.xml"/><Relationship Id="rId11" Type="http://schemas.openxmlformats.org/officeDocument/2006/relationships/customXml" Target="../ink/ink49.xml"/><Relationship Id="rId24" Type="http://schemas.openxmlformats.org/officeDocument/2006/relationships/image" Target="../media/image58.emf"/><Relationship Id="rId32" Type="http://schemas.openxmlformats.org/officeDocument/2006/relationships/image" Target="../media/image62.emf"/><Relationship Id="rId37" Type="http://schemas.openxmlformats.org/officeDocument/2006/relationships/customXml" Target="../ink/ink62.xml"/><Relationship Id="rId40" Type="http://schemas.openxmlformats.org/officeDocument/2006/relationships/image" Target="../media/image66.emf"/><Relationship Id="rId45" Type="http://schemas.openxmlformats.org/officeDocument/2006/relationships/customXml" Target="../ink/ink66.xml"/><Relationship Id="rId53" Type="http://schemas.openxmlformats.org/officeDocument/2006/relationships/customXml" Target="../ink/ink70.xml"/><Relationship Id="rId58" Type="http://schemas.openxmlformats.org/officeDocument/2006/relationships/image" Target="../media/image75.emf"/><Relationship Id="rId5" Type="http://schemas.openxmlformats.org/officeDocument/2006/relationships/customXml" Target="../ink/ink46.xml"/><Relationship Id="rId61" Type="http://schemas.openxmlformats.org/officeDocument/2006/relationships/customXml" Target="../ink/ink74.xml"/><Relationship Id="rId19" Type="http://schemas.openxmlformats.org/officeDocument/2006/relationships/customXml" Target="../ink/ink53.xml"/><Relationship Id="rId14" Type="http://schemas.openxmlformats.org/officeDocument/2006/relationships/image" Target="../media/image53.emf"/><Relationship Id="rId22" Type="http://schemas.openxmlformats.org/officeDocument/2006/relationships/image" Target="../media/image57.emf"/><Relationship Id="rId27" Type="http://schemas.openxmlformats.org/officeDocument/2006/relationships/customXml" Target="../ink/ink57.xml"/><Relationship Id="rId30" Type="http://schemas.openxmlformats.org/officeDocument/2006/relationships/image" Target="../media/image61.emf"/><Relationship Id="rId35" Type="http://schemas.openxmlformats.org/officeDocument/2006/relationships/customXml" Target="../ink/ink61.xml"/><Relationship Id="rId43" Type="http://schemas.openxmlformats.org/officeDocument/2006/relationships/customXml" Target="../ink/ink65.xml"/><Relationship Id="rId48" Type="http://schemas.openxmlformats.org/officeDocument/2006/relationships/image" Target="../media/image70.emf"/><Relationship Id="rId56" Type="http://schemas.openxmlformats.org/officeDocument/2006/relationships/image" Target="../media/image74.emf"/><Relationship Id="rId64" Type="http://schemas.openxmlformats.org/officeDocument/2006/relationships/image" Target="../media/image78.emf"/><Relationship Id="rId8" Type="http://schemas.openxmlformats.org/officeDocument/2006/relationships/image" Target="../media/image50.emf"/><Relationship Id="rId51" Type="http://schemas.openxmlformats.org/officeDocument/2006/relationships/customXml" Target="../ink/ink69.xml"/><Relationship Id="rId3" Type="http://schemas.openxmlformats.org/officeDocument/2006/relationships/customXml" Target="../ink/ink45.xml"/><Relationship Id="rId12" Type="http://schemas.openxmlformats.org/officeDocument/2006/relationships/image" Target="../media/image52.emf"/><Relationship Id="rId17" Type="http://schemas.openxmlformats.org/officeDocument/2006/relationships/customXml" Target="../ink/ink52.xml"/><Relationship Id="rId25" Type="http://schemas.openxmlformats.org/officeDocument/2006/relationships/customXml" Target="../ink/ink56.xml"/><Relationship Id="rId33" Type="http://schemas.openxmlformats.org/officeDocument/2006/relationships/customXml" Target="../ink/ink60.xml"/><Relationship Id="rId38" Type="http://schemas.openxmlformats.org/officeDocument/2006/relationships/image" Target="../media/image65.emf"/><Relationship Id="rId46" Type="http://schemas.openxmlformats.org/officeDocument/2006/relationships/image" Target="../media/image69.emf"/><Relationship Id="rId59" Type="http://schemas.openxmlformats.org/officeDocument/2006/relationships/customXml" Target="../ink/ink73.xml"/><Relationship Id="rId20" Type="http://schemas.openxmlformats.org/officeDocument/2006/relationships/image" Target="../media/image56.emf"/><Relationship Id="rId41" Type="http://schemas.openxmlformats.org/officeDocument/2006/relationships/customXml" Target="../ink/ink64.xml"/><Relationship Id="rId54" Type="http://schemas.openxmlformats.org/officeDocument/2006/relationships/image" Target="../media/image73.emf"/><Relationship Id="rId62" Type="http://schemas.openxmlformats.org/officeDocument/2006/relationships/image" Target="../media/image77.emf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49.emf"/><Relationship Id="rId15" Type="http://schemas.openxmlformats.org/officeDocument/2006/relationships/customXml" Target="../ink/ink51.xml"/><Relationship Id="rId23" Type="http://schemas.openxmlformats.org/officeDocument/2006/relationships/customXml" Target="../ink/ink55.xml"/><Relationship Id="rId28" Type="http://schemas.openxmlformats.org/officeDocument/2006/relationships/image" Target="../media/image60.emf"/><Relationship Id="rId36" Type="http://schemas.openxmlformats.org/officeDocument/2006/relationships/image" Target="../media/image64.emf"/><Relationship Id="rId49" Type="http://schemas.openxmlformats.org/officeDocument/2006/relationships/customXml" Target="../ink/ink68.xml"/><Relationship Id="rId57" Type="http://schemas.openxmlformats.org/officeDocument/2006/relationships/customXml" Target="../ink/ink72.xml"/><Relationship Id="rId10" Type="http://schemas.openxmlformats.org/officeDocument/2006/relationships/image" Target="../media/image51.emf"/><Relationship Id="rId31" Type="http://schemas.openxmlformats.org/officeDocument/2006/relationships/customXml" Target="../ink/ink59.xml"/><Relationship Id="rId44" Type="http://schemas.openxmlformats.org/officeDocument/2006/relationships/image" Target="../media/image68.emf"/><Relationship Id="rId52" Type="http://schemas.openxmlformats.org/officeDocument/2006/relationships/image" Target="../media/image72.emf"/><Relationship Id="rId60" Type="http://schemas.openxmlformats.org/officeDocument/2006/relationships/image" Target="../media/image76.emf"/><Relationship Id="rId4" Type="http://schemas.openxmlformats.org/officeDocument/2006/relationships/image" Target="../media/image48.emf"/><Relationship Id="rId9" Type="http://schemas.openxmlformats.org/officeDocument/2006/relationships/customXml" Target="../ink/ink4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blogs.sap.com/2018/02/07/a-deeper-look-into-saps-bi-and-analytics-strategy/" TargetMode="Externa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blogs.sap.com/2019/11/08/currency-conversion-in-sap-analytics-cloud-planning-and-sap-bpc/" TargetMode="Externa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blogs.sap.com/2018/04/24/predictive-modeling-in-sap-analytics-cloud-asug-asug_bi-webcast-recap-and-qa/" TargetMode="Externa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8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tiff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84.png"/><Relationship Id="rId5" Type="http://schemas.openxmlformats.org/officeDocument/2006/relationships/image" Target="../media/image83.tiff"/><Relationship Id="rId4" Type="http://schemas.openxmlformats.org/officeDocument/2006/relationships/image" Target="../media/image82.png"/><Relationship Id="rId9" Type="http://schemas.openxmlformats.org/officeDocument/2006/relationships/image" Target="../media/image8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sap.com/2016/11/18/sap-businessobjects-cloud-content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TGl7b1B5TeI&amp;list=PLcxqFaocb9WJ8g8TZPsHQIEcSjKW9F0IE" TargetMode="External"/><Relationship Id="rId3" Type="http://schemas.openxmlformats.org/officeDocument/2006/relationships/hyperlink" Target="https://roadmaps.sap.com/board?range=CURRENT-LAST&amp;PRODUCT=67838200100800006884#Q2%202020" TargetMode="External"/><Relationship Id="rId7" Type="http://schemas.openxmlformats.org/officeDocument/2006/relationships/hyperlink" Target="https://help.sap.com/doc/00f68c2e08b941f081002fd3691d86a7/2020.12/en-US/1fb1f4ce92f44fc983debc25ac1f2cc9.html" TargetMode="External"/><Relationship Id="rId12" Type="http://schemas.openxmlformats.org/officeDocument/2006/relationships/hyperlink" Target="https://blogs.sap.com/2019/06/24/webinar-summary-sap-bi-roadmap-update-with-saps-patrick-sims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assets.sapanalytics.cloud/production/help/help-2020.12/en/1fb1f4ce92f44fc983debc25ac1f2cc9.html?css=https%3A%2F%2Fsactrial-saceu10-ynk5zdd6eex0s13n9nzqfop5.eu10.hanacloudservices.cloud.sap%2Fsap%2Ffpa%2Fservices%2Frest%2Fepm%2Ffeature%2Fcss%3Ftenant%3D1R" TargetMode="External"/><Relationship Id="rId11" Type="http://schemas.openxmlformats.org/officeDocument/2006/relationships/hyperlink" Target="https://www.sapanalytics.cloud/try-for-free/" TargetMode="External"/><Relationship Id="rId5" Type="http://schemas.openxmlformats.org/officeDocument/2006/relationships/hyperlink" Target="https://www.sapanalytics.cloud/learning/webinars/" TargetMode="External"/><Relationship Id="rId10" Type="http://schemas.openxmlformats.org/officeDocument/2006/relationships/hyperlink" Target="https://www.sapanalytics.cloud/plans/" TargetMode="External"/><Relationship Id="rId4" Type="http://schemas.openxmlformats.org/officeDocument/2006/relationships/hyperlink" Target="https://help.sap.com/viewer/product/SAP_ANALYTICS_CLOUD/release/en-US" TargetMode="External"/><Relationship Id="rId9" Type="http://schemas.openxmlformats.org/officeDocument/2006/relationships/hyperlink" Target="https://www.sapanalytics.cloud/guided_playlists/connection-administration/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nubhavtrainings.com/analytics-cloud-training" TargetMode="External"/><Relationship Id="rId3" Type="http://schemas.openxmlformats.org/officeDocument/2006/relationships/image" Target="../media/image88.JPG"/><Relationship Id="rId7" Type="http://schemas.openxmlformats.org/officeDocument/2006/relationships/image" Target="../media/image9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hyperlink" Target="https://training.sap.com/course/CER006" TargetMode="External"/><Relationship Id="rId9" Type="http://schemas.openxmlformats.org/officeDocument/2006/relationships/image" Target="../media/image9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mui5/saccorptraining/blob/master/day%201/covid19_spread.xlsx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platform.sap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help.sap.com/doc/aa1ccd10da6c4337aa737df2ead1855b/Cloud/en-US/3b642f68227b4b1398d2ce1a5351389a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sap.com/doc/aa1ccd10da6c4337aa737df2ead1855b/Cloud/en-US/3b642f68227b4b1398d2ce1a5351389a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5.emf"/><Relationship Id="rId21" Type="http://schemas.openxmlformats.org/officeDocument/2006/relationships/customXml" Target="../ink/ink10.xml"/><Relationship Id="rId42" Type="http://schemas.openxmlformats.org/officeDocument/2006/relationships/image" Target="../media/image23.emf"/><Relationship Id="rId47" Type="http://schemas.openxmlformats.org/officeDocument/2006/relationships/customXml" Target="../ink/ink23.xml"/><Relationship Id="rId63" Type="http://schemas.openxmlformats.org/officeDocument/2006/relationships/customXml" Target="../ink/ink31.xml"/><Relationship Id="rId68" Type="http://schemas.openxmlformats.org/officeDocument/2006/relationships/image" Target="../media/image36.emf"/><Relationship Id="rId7" Type="http://schemas.openxmlformats.org/officeDocument/2006/relationships/customXml" Target="../ink/ink3.xml"/><Relationship Id="rId2" Type="http://schemas.openxmlformats.org/officeDocument/2006/relationships/image" Target="../media/image3.png"/><Relationship Id="rId16" Type="http://schemas.openxmlformats.org/officeDocument/2006/relationships/image" Target="../media/image10.emf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4.emf"/><Relationship Id="rId32" Type="http://schemas.openxmlformats.org/officeDocument/2006/relationships/image" Target="../media/image18.emf"/><Relationship Id="rId37" Type="http://schemas.openxmlformats.org/officeDocument/2006/relationships/customXml" Target="../ink/ink18.xml"/><Relationship Id="rId40" Type="http://schemas.openxmlformats.org/officeDocument/2006/relationships/image" Target="../media/image22.emf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31.emf"/><Relationship Id="rId66" Type="http://schemas.openxmlformats.org/officeDocument/2006/relationships/image" Target="../media/image35.emf"/><Relationship Id="rId5" Type="http://schemas.openxmlformats.org/officeDocument/2006/relationships/customXml" Target="../ink/ink2.xml"/><Relationship Id="rId61" Type="http://schemas.openxmlformats.org/officeDocument/2006/relationships/customXml" Target="../ink/ink30.xml"/><Relationship Id="rId19" Type="http://schemas.openxmlformats.org/officeDocument/2006/relationships/customXml" Target="../ink/ink9.xml"/><Relationship Id="rId14" Type="http://schemas.openxmlformats.org/officeDocument/2006/relationships/image" Target="../media/image9.emf"/><Relationship Id="rId22" Type="http://schemas.openxmlformats.org/officeDocument/2006/relationships/image" Target="../media/image13.emf"/><Relationship Id="rId27" Type="http://schemas.openxmlformats.org/officeDocument/2006/relationships/customXml" Target="../ink/ink13.xml"/><Relationship Id="rId30" Type="http://schemas.openxmlformats.org/officeDocument/2006/relationships/image" Target="../media/image17.emf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6.emf"/><Relationship Id="rId56" Type="http://schemas.openxmlformats.org/officeDocument/2006/relationships/image" Target="../media/image30.emf"/><Relationship Id="rId64" Type="http://schemas.openxmlformats.org/officeDocument/2006/relationships/image" Target="../media/image34.emf"/><Relationship Id="rId69" Type="http://schemas.openxmlformats.org/officeDocument/2006/relationships/customXml" Target="../ink/ink34.xml"/><Relationship Id="rId8" Type="http://schemas.openxmlformats.org/officeDocument/2006/relationships/image" Target="../media/image6.emf"/><Relationship Id="rId51" Type="http://schemas.openxmlformats.org/officeDocument/2006/relationships/customXml" Target="../ink/ink25.xml"/><Relationship Id="rId3" Type="http://schemas.openxmlformats.org/officeDocument/2006/relationships/customXml" Target="../ink/ink1.xml"/><Relationship Id="rId12" Type="http://schemas.openxmlformats.org/officeDocument/2006/relationships/image" Target="../media/image8.emf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1.emf"/><Relationship Id="rId46" Type="http://schemas.openxmlformats.org/officeDocument/2006/relationships/image" Target="../media/image25.emf"/><Relationship Id="rId59" Type="http://schemas.openxmlformats.org/officeDocument/2006/relationships/customXml" Target="../ink/ink29.xml"/><Relationship Id="rId67" Type="http://schemas.openxmlformats.org/officeDocument/2006/relationships/customXml" Target="../ink/ink33.xml"/><Relationship Id="rId20" Type="http://schemas.openxmlformats.org/officeDocument/2006/relationships/image" Target="../media/image12.emf"/><Relationship Id="rId41" Type="http://schemas.openxmlformats.org/officeDocument/2006/relationships/customXml" Target="../ink/ink20.xml"/><Relationship Id="rId54" Type="http://schemas.openxmlformats.org/officeDocument/2006/relationships/image" Target="../media/image29.emf"/><Relationship Id="rId62" Type="http://schemas.openxmlformats.org/officeDocument/2006/relationships/image" Target="../media/image33.emf"/><Relationship Id="rId70" Type="http://schemas.openxmlformats.org/officeDocument/2006/relationships/image" Target="../media/image37.emf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5.emf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6.emf"/><Relationship Id="rId36" Type="http://schemas.openxmlformats.org/officeDocument/2006/relationships/image" Target="../media/image20.emf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7.emf"/><Relationship Id="rId31" Type="http://schemas.openxmlformats.org/officeDocument/2006/relationships/customXml" Target="../ink/ink15.xml"/><Relationship Id="rId44" Type="http://schemas.openxmlformats.org/officeDocument/2006/relationships/image" Target="../media/image24.emf"/><Relationship Id="rId52" Type="http://schemas.openxmlformats.org/officeDocument/2006/relationships/image" Target="../media/image28.emf"/><Relationship Id="rId60" Type="http://schemas.openxmlformats.org/officeDocument/2006/relationships/image" Target="../media/image32.emf"/><Relationship Id="rId65" Type="http://schemas.openxmlformats.org/officeDocument/2006/relationships/customXml" Target="../ink/ink32.xml"/><Relationship Id="rId4" Type="http://schemas.openxmlformats.org/officeDocument/2006/relationships/image" Target="../media/image4.emf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11.emf"/><Relationship Id="rId39" Type="http://schemas.openxmlformats.org/officeDocument/2006/relationships/customXml" Target="../ink/ink19.xml"/><Relationship Id="rId34" Type="http://schemas.openxmlformats.org/officeDocument/2006/relationships/image" Target="../media/image19.emf"/><Relationship Id="rId50" Type="http://schemas.openxmlformats.org/officeDocument/2006/relationships/image" Target="../media/image27.emf"/><Relationship Id="rId55" Type="http://schemas.openxmlformats.org/officeDocument/2006/relationships/customXml" Target="../ink/ink2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13" Type="http://schemas.openxmlformats.org/officeDocument/2006/relationships/customXml" Target="../ink/ink40.xml"/><Relationship Id="rId18" Type="http://schemas.openxmlformats.org/officeDocument/2006/relationships/image" Target="../media/image45.emf"/><Relationship Id="rId3" Type="http://schemas.openxmlformats.org/officeDocument/2006/relationships/customXml" Target="../ink/ink35.xml"/><Relationship Id="rId21" Type="http://schemas.openxmlformats.org/officeDocument/2006/relationships/customXml" Target="../ink/ink44.xml"/><Relationship Id="rId7" Type="http://schemas.openxmlformats.org/officeDocument/2006/relationships/customXml" Target="../ink/ink37.xml"/><Relationship Id="rId12" Type="http://schemas.openxmlformats.org/officeDocument/2006/relationships/image" Target="../media/image42.emf"/><Relationship Id="rId17" Type="http://schemas.openxmlformats.org/officeDocument/2006/relationships/customXml" Target="../ink/ink42.xml"/><Relationship Id="rId2" Type="http://schemas.openxmlformats.org/officeDocument/2006/relationships/image" Target="../media/image3.png"/><Relationship Id="rId16" Type="http://schemas.openxmlformats.org/officeDocument/2006/relationships/image" Target="../media/image44.emf"/><Relationship Id="rId20" Type="http://schemas.openxmlformats.org/officeDocument/2006/relationships/image" Target="../media/image46.emf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9.emf"/><Relationship Id="rId11" Type="http://schemas.openxmlformats.org/officeDocument/2006/relationships/customXml" Target="../ink/ink39.xml"/><Relationship Id="rId5" Type="http://schemas.openxmlformats.org/officeDocument/2006/relationships/customXml" Target="../ink/ink36.xml"/><Relationship Id="rId15" Type="http://schemas.openxmlformats.org/officeDocument/2006/relationships/customXml" Target="../ink/ink41.xml"/><Relationship Id="rId10" Type="http://schemas.openxmlformats.org/officeDocument/2006/relationships/image" Target="../media/image41.emf"/><Relationship Id="rId19" Type="http://schemas.openxmlformats.org/officeDocument/2006/relationships/customXml" Target="../ink/ink43.xml"/><Relationship Id="rId4" Type="http://schemas.openxmlformats.org/officeDocument/2006/relationships/image" Target="../media/image38.emf"/><Relationship Id="rId9" Type="http://schemas.openxmlformats.org/officeDocument/2006/relationships/customXml" Target="../ink/ink38.xml"/><Relationship Id="rId14" Type="http://schemas.openxmlformats.org/officeDocument/2006/relationships/image" Target="../media/image43.emf"/><Relationship Id="rId22" Type="http://schemas.openxmlformats.org/officeDocument/2006/relationships/image" Target="../media/image47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8915400 w 12192000"/>
              <a:gd name="connsiteY2" fmla="*/ 4593771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8915400" y="4593771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2712" y="154049"/>
            <a:ext cx="10205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cap="all" spc="-150" dirty="0">
                <a:solidFill>
                  <a:schemeClr val="accent3"/>
                </a:solidFill>
              </a:rPr>
              <a:t>SAP Analytics cloud training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7367" y="2062424"/>
            <a:ext cx="6629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pc="-150" dirty="0">
                <a:solidFill>
                  <a:schemeClr val="bg1"/>
                </a:solidFill>
              </a:rPr>
              <a:t>Anurag Bajaj</a:t>
            </a:r>
          </a:p>
          <a:p>
            <a:r>
              <a:rPr lang="en-US" sz="3600" spc="-150" dirty="0">
                <a:solidFill>
                  <a:schemeClr val="bg1"/>
                </a:solidFill>
              </a:rPr>
              <a:t>Day 1</a:t>
            </a:r>
          </a:p>
        </p:txBody>
      </p:sp>
    </p:spTree>
    <p:extLst>
      <p:ext uri="{BB962C8B-B14F-4D97-AF65-F5344CB8AC3E}">
        <p14:creationId xmlns:p14="http://schemas.microsoft.com/office/powerpoint/2010/main" val="69812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What is SAP Analytics Cloud?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A030CC-EF93-48AB-AD03-1D3DD1D289A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2400" y="868904"/>
            <a:ext cx="11807195" cy="5669049"/>
          </a:xfrm>
        </p:spPr>
        <p:txBody>
          <a:bodyPr/>
          <a:lstStyle/>
          <a:p>
            <a:r>
              <a:rPr lang="en-US" dirty="0"/>
              <a:t>Is a Software-as-a-Service (SaaS) is an independent SAP product. It allows Business Users / CIOs/ Decision Makers to take informed and confident decision.</a:t>
            </a:r>
          </a:p>
          <a:p>
            <a:r>
              <a:rPr lang="en-US" dirty="0"/>
              <a:t>Decision Making = Based on past Data - BI</a:t>
            </a:r>
          </a:p>
          <a:p>
            <a:r>
              <a:rPr lang="en-US" dirty="0"/>
              <a:t>Confident Decision = Insight (experiences) – Turn into action – ML</a:t>
            </a:r>
          </a:p>
          <a:p>
            <a:r>
              <a:rPr lang="en-US" dirty="0"/>
              <a:t>SAC enables the intelligent enterprise by providing everyone with insight to make confident decisions and actions immediately. A solution which is</a:t>
            </a:r>
          </a:p>
          <a:p>
            <a:r>
              <a:rPr lang="en-US" b="1" dirty="0"/>
              <a:t>Complete – </a:t>
            </a:r>
            <a:r>
              <a:rPr lang="en-US" dirty="0"/>
              <a:t>It’s a single solution for BI, Planning, Prediction and App design</a:t>
            </a:r>
          </a:p>
          <a:p>
            <a:r>
              <a:rPr lang="en-US" b="1" dirty="0"/>
              <a:t>Contextual – </a:t>
            </a:r>
            <a:r>
              <a:rPr lang="en-US" dirty="0"/>
              <a:t>Turn our insight to actions in context of data</a:t>
            </a:r>
          </a:p>
          <a:p>
            <a:r>
              <a:rPr lang="en-US" b="1" dirty="0"/>
              <a:t>Confident </a:t>
            </a:r>
            <a:r>
              <a:rPr lang="en-US" dirty="0"/>
              <a:t>– usage powerful AL-driven insights w/o any ML knowledge.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9014634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History of SAP SAC?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2D75201-AF6D-466E-B9F8-CEB0A5A2310F}"/>
                  </a:ext>
                </a:extLst>
              </p14:cNvPr>
              <p14:cNvContentPartPr/>
              <p14:nvPr/>
            </p14:nvContentPartPr>
            <p14:xfrm>
              <a:off x="2564794" y="1062713"/>
              <a:ext cx="441360" cy="422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2D75201-AF6D-466E-B9F8-CEB0A5A2310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55794" y="1053713"/>
                <a:ext cx="459000" cy="43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ED68DEB-DF9A-41CA-80E0-F1BF41F32DE3}"/>
                  </a:ext>
                </a:extLst>
              </p14:cNvPr>
              <p14:cNvContentPartPr/>
              <p14:nvPr/>
            </p14:nvContentPartPr>
            <p14:xfrm>
              <a:off x="3348874" y="1054073"/>
              <a:ext cx="1198440" cy="2527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ED68DEB-DF9A-41CA-80E0-F1BF41F32DE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39874" y="1045073"/>
                <a:ext cx="121608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C372DB5-3AA7-471F-AFC9-F2F4AE98999F}"/>
                  </a:ext>
                </a:extLst>
              </p14:cNvPr>
              <p14:cNvContentPartPr/>
              <p14:nvPr/>
            </p14:nvContentPartPr>
            <p14:xfrm>
              <a:off x="4861234" y="1119593"/>
              <a:ext cx="28440" cy="3085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C372DB5-3AA7-471F-AFC9-F2F4AE98999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52234" y="1110593"/>
                <a:ext cx="4608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DC3DC3B-788E-4536-82B3-BA75E75DFC05}"/>
                  </a:ext>
                </a:extLst>
              </p14:cNvPr>
              <p14:cNvContentPartPr/>
              <p14:nvPr/>
            </p14:nvContentPartPr>
            <p14:xfrm>
              <a:off x="4859434" y="1080353"/>
              <a:ext cx="171000" cy="198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DC3DC3B-788E-4536-82B3-BA75E75DFC0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850434" y="1071353"/>
                <a:ext cx="1886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23C43BA-058B-48E4-B8FE-F8808A88725D}"/>
                  </a:ext>
                </a:extLst>
              </p14:cNvPr>
              <p14:cNvContentPartPr/>
              <p14:nvPr/>
            </p14:nvContentPartPr>
            <p14:xfrm>
              <a:off x="5085154" y="1240913"/>
              <a:ext cx="168480" cy="189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23C43BA-058B-48E4-B8FE-F8808A88725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076154" y="1231913"/>
                <a:ext cx="18612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2CE9AC6-FBF1-4E68-8107-AD4936CF88D4}"/>
                  </a:ext>
                </a:extLst>
              </p14:cNvPr>
              <p14:cNvContentPartPr/>
              <p14:nvPr/>
            </p14:nvContentPartPr>
            <p14:xfrm>
              <a:off x="5337154" y="1221833"/>
              <a:ext cx="133920" cy="1627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2CE9AC6-FBF1-4E68-8107-AD4936CF88D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328154" y="1212833"/>
                <a:ext cx="1515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69ACECD-8C87-481D-AC66-558BBACA92FC}"/>
                  </a:ext>
                </a:extLst>
              </p14:cNvPr>
              <p14:cNvContentPartPr/>
              <p14:nvPr/>
            </p14:nvContentPartPr>
            <p14:xfrm>
              <a:off x="5449114" y="1203473"/>
              <a:ext cx="162360" cy="3290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69ACECD-8C87-481D-AC66-558BBACA92F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440114" y="1194473"/>
                <a:ext cx="18000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82C6A92-8919-47CA-BAB2-61B7B3CF0427}"/>
                  </a:ext>
                </a:extLst>
              </p14:cNvPr>
              <p14:cNvContentPartPr/>
              <p14:nvPr/>
            </p14:nvContentPartPr>
            <p14:xfrm>
              <a:off x="5551354" y="1138313"/>
              <a:ext cx="19440" cy="97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82C6A92-8919-47CA-BAB2-61B7B3CF042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542354" y="1129313"/>
                <a:ext cx="3708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544960D-4EFA-484E-B77A-7ECC6E282B5D}"/>
                  </a:ext>
                </a:extLst>
              </p14:cNvPr>
              <p14:cNvContentPartPr/>
              <p14:nvPr/>
            </p14:nvContentPartPr>
            <p14:xfrm>
              <a:off x="5673034" y="1185113"/>
              <a:ext cx="122040" cy="1587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544960D-4EFA-484E-B77A-7ECC6E282B5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664034" y="1176113"/>
                <a:ext cx="13968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3AC8B1E-D642-4865-A81F-063587CE40AB}"/>
                  </a:ext>
                </a:extLst>
              </p14:cNvPr>
              <p14:cNvContentPartPr/>
              <p14:nvPr/>
            </p14:nvContentPartPr>
            <p14:xfrm>
              <a:off x="5895154" y="1194113"/>
              <a:ext cx="105120" cy="1695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3AC8B1E-D642-4865-A81F-063587CE40A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886154" y="1185113"/>
                <a:ext cx="12276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EF4D403-B63E-4C07-B5C8-4AEBFD30C680}"/>
                  </a:ext>
                </a:extLst>
              </p14:cNvPr>
              <p14:cNvContentPartPr/>
              <p14:nvPr/>
            </p14:nvContentPartPr>
            <p14:xfrm>
              <a:off x="6102154" y="1082513"/>
              <a:ext cx="28440" cy="2520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EF4D403-B63E-4C07-B5C8-4AEBFD30C68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093154" y="1073513"/>
                <a:ext cx="4608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AF53ECE-91BD-487F-80E1-8DF91CF26B57}"/>
                  </a:ext>
                </a:extLst>
              </p14:cNvPr>
              <p14:cNvContentPartPr/>
              <p14:nvPr/>
            </p14:nvContentPartPr>
            <p14:xfrm>
              <a:off x="6073714" y="1183313"/>
              <a:ext cx="122040" cy="954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AF53ECE-91BD-487F-80E1-8DF91CF26B57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064714" y="1174313"/>
                <a:ext cx="13968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5B28146-BC79-4B34-AF89-84A10B7182DA}"/>
                  </a:ext>
                </a:extLst>
              </p14:cNvPr>
              <p14:cNvContentPartPr/>
              <p14:nvPr/>
            </p14:nvContentPartPr>
            <p14:xfrm>
              <a:off x="6408514" y="1126433"/>
              <a:ext cx="192960" cy="2365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5B28146-BC79-4B34-AF89-84A10B7182DA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399514" y="1117433"/>
                <a:ext cx="21060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EC56202-F923-4373-A470-88DE6D4B7737}"/>
                  </a:ext>
                </a:extLst>
              </p14:cNvPr>
              <p14:cNvContentPartPr/>
              <p14:nvPr/>
            </p14:nvContentPartPr>
            <p14:xfrm>
              <a:off x="6652594" y="1185113"/>
              <a:ext cx="187200" cy="1587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EC56202-F923-4373-A470-88DE6D4B7737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643594" y="1176113"/>
                <a:ext cx="20484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54D0ABA-0CFF-4EF0-9B94-B657C8D53B78}"/>
                  </a:ext>
                </a:extLst>
              </p14:cNvPr>
              <p14:cNvContentPartPr/>
              <p14:nvPr/>
            </p14:nvContentPartPr>
            <p14:xfrm>
              <a:off x="6903154" y="1193753"/>
              <a:ext cx="581400" cy="2062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54D0ABA-0CFF-4EF0-9B94-B657C8D53B78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894154" y="1184753"/>
                <a:ext cx="59904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DE8DCC10-F844-48C8-8E93-792FB9878864}"/>
                  </a:ext>
                </a:extLst>
              </p14:cNvPr>
              <p14:cNvContentPartPr/>
              <p14:nvPr/>
            </p14:nvContentPartPr>
            <p14:xfrm>
              <a:off x="4310794" y="2359793"/>
              <a:ext cx="233640" cy="507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DE8DCC10-F844-48C8-8E93-792FB9878864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301794" y="2350793"/>
                <a:ext cx="25128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D7BA607A-703F-454F-B83F-D0B250AC003E}"/>
                  </a:ext>
                </a:extLst>
              </p14:cNvPr>
              <p14:cNvContentPartPr/>
              <p14:nvPr/>
            </p14:nvContentPartPr>
            <p14:xfrm>
              <a:off x="3312154" y="2285993"/>
              <a:ext cx="747000" cy="3268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D7BA607A-703F-454F-B83F-D0B250AC003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303154" y="2276993"/>
                <a:ext cx="764640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AFEDB6C2-BB8B-4792-A952-9BDBA6B7E1B3}"/>
                  </a:ext>
                </a:extLst>
              </p14:cNvPr>
              <p14:cNvContentPartPr/>
              <p14:nvPr/>
            </p14:nvContentPartPr>
            <p14:xfrm>
              <a:off x="2490634" y="1501193"/>
              <a:ext cx="579600" cy="13082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AFEDB6C2-BB8B-4792-A952-9BDBA6B7E1B3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481634" y="1492193"/>
                <a:ext cx="597240" cy="132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2D7497E9-D84C-47B9-AFE7-DF410E8A891C}"/>
                  </a:ext>
                </a:extLst>
              </p14:cNvPr>
              <p14:cNvContentPartPr/>
              <p14:nvPr/>
            </p14:nvContentPartPr>
            <p14:xfrm>
              <a:off x="4879954" y="2032553"/>
              <a:ext cx="3571920" cy="62712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2D7497E9-D84C-47B9-AFE7-DF410E8A891C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870954" y="2023553"/>
                <a:ext cx="3589560" cy="64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F68CBC35-91D9-4591-8003-12CDDC2D9B95}"/>
                  </a:ext>
                </a:extLst>
              </p14:cNvPr>
              <p14:cNvContentPartPr/>
              <p14:nvPr/>
            </p14:nvContentPartPr>
            <p14:xfrm>
              <a:off x="4460194" y="3554993"/>
              <a:ext cx="234000" cy="5904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F68CBC35-91D9-4591-8003-12CDDC2D9B9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451194" y="3545993"/>
                <a:ext cx="25164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F4ADB08A-6C6C-4354-AB97-3D29C02CCD3A}"/>
                  </a:ext>
                </a:extLst>
              </p14:cNvPr>
              <p14:cNvContentPartPr/>
              <p14:nvPr/>
            </p14:nvContentPartPr>
            <p14:xfrm>
              <a:off x="2575234" y="2836433"/>
              <a:ext cx="1652040" cy="119520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F4ADB08A-6C6C-4354-AB97-3D29C02CCD3A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566234" y="2827433"/>
                <a:ext cx="1669680" cy="121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9DB6DAA4-2B61-4CD7-B9BB-0108CD9FF263}"/>
                  </a:ext>
                </a:extLst>
              </p14:cNvPr>
              <p14:cNvContentPartPr/>
              <p14:nvPr/>
            </p14:nvContentPartPr>
            <p14:xfrm>
              <a:off x="5881114" y="3209753"/>
              <a:ext cx="958680" cy="39312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9DB6DAA4-2B61-4CD7-B9BB-0108CD9FF263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5872114" y="3200753"/>
                <a:ext cx="97632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A50F98FA-7D63-4E74-ACE5-68516A36CB0A}"/>
                  </a:ext>
                </a:extLst>
              </p14:cNvPr>
              <p14:cNvContentPartPr/>
              <p14:nvPr/>
            </p14:nvContentPartPr>
            <p14:xfrm>
              <a:off x="4933594" y="3394073"/>
              <a:ext cx="637200" cy="32292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A50F98FA-7D63-4E74-ACE5-68516A36CB0A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924594" y="3385073"/>
                <a:ext cx="654840" cy="3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A2668D03-07CC-47CE-A188-B42667E25DF9}"/>
                  </a:ext>
                </a:extLst>
              </p14:cNvPr>
              <p14:cNvContentPartPr/>
              <p14:nvPr/>
            </p14:nvContentPartPr>
            <p14:xfrm>
              <a:off x="7072714" y="3032273"/>
              <a:ext cx="1203840" cy="44028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A2668D03-07CC-47CE-A188-B42667E25DF9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063714" y="3023273"/>
                <a:ext cx="1221480" cy="45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31E0E7B4-9DE3-4416-A258-F273F0E3B6E9}"/>
                  </a:ext>
                </a:extLst>
              </p14:cNvPr>
              <p14:cNvContentPartPr/>
              <p14:nvPr/>
            </p14:nvContentPartPr>
            <p14:xfrm>
              <a:off x="4450834" y="4580633"/>
              <a:ext cx="176760" cy="4788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31E0E7B4-9DE3-4416-A258-F273F0E3B6E9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441834" y="4571633"/>
                <a:ext cx="19440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61C378E8-AB66-4709-896E-C1337F1DACB9}"/>
                  </a:ext>
                </a:extLst>
              </p14:cNvPr>
              <p14:cNvContentPartPr/>
              <p14:nvPr/>
            </p14:nvContentPartPr>
            <p14:xfrm>
              <a:off x="2646874" y="4067993"/>
              <a:ext cx="1536120" cy="92700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61C378E8-AB66-4709-896E-C1337F1DACB9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2637874" y="4058993"/>
                <a:ext cx="1553760" cy="9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AA1AC0A6-16BB-4C5C-9EA3-697292653FE9}"/>
                  </a:ext>
                </a:extLst>
              </p14:cNvPr>
              <p14:cNvContentPartPr/>
              <p14:nvPr/>
            </p14:nvContentPartPr>
            <p14:xfrm>
              <a:off x="4898674" y="4356713"/>
              <a:ext cx="747000" cy="35568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AA1AC0A6-16BB-4C5C-9EA3-697292653FE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889674" y="4347713"/>
                <a:ext cx="764640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2D771A5C-94A1-4B5C-87AD-6FF2CC6FB19F}"/>
                  </a:ext>
                </a:extLst>
              </p14:cNvPr>
              <p14:cNvContentPartPr/>
              <p14:nvPr/>
            </p14:nvContentPartPr>
            <p14:xfrm>
              <a:off x="5878234" y="3916793"/>
              <a:ext cx="1735920" cy="71460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2D771A5C-94A1-4B5C-87AD-6FF2CC6FB19F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5869234" y="3907793"/>
                <a:ext cx="1753560" cy="73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40546199-81FE-4B14-80E4-D9C32326F973}"/>
                  </a:ext>
                </a:extLst>
              </p14:cNvPr>
              <p14:cNvContentPartPr/>
              <p14:nvPr/>
            </p14:nvContentPartPr>
            <p14:xfrm>
              <a:off x="7893874" y="3889793"/>
              <a:ext cx="1455840" cy="43992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40546199-81FE-4B14-80E4-D9C32326F973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7884874" y="3880793"/>
                <a:ext cx="147348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B7B587CD-86CC-44BA-B82D-E766A3B8B166}"/>
                  </a:ext>
                </a:extLst>
              </p14:cNvPr>
              <p14:cNvContentPartPr/>
              <p14:nvPr/>
            </p14:nvContentPartPr>
            <p14:xfrm>
              <a:off x="2787274" y="4982393"/>
              <a:ext cx="4379040" cy="136980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B7B587CD-86CC-44BA-B82D-E766A3B8B166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2778274" y="4973393"/>
                <a:ext cx="4396680" cy="13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A07C7039-44F0-4434-BBE8-1CBB50CDEEFC}"/>
                  </a:ext>
                </a:extLst>
              </p14:cNvPr>
              <p14:cNvContentPartPr/>
              <p14:nvPr/>
            </p14:nvContentPartPr>
            <p14:xfrm>
              <a:off x="7440994" y="4786553"/>
              <a:ext cx="1022400" cy="40284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A07C7039-44F0-4434-BBE8-1CBB50CDEEFC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7431994" y="4777553"/>
                <a:ext cx="1040040" cy="42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523497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SAC Strategy - Principles of Convergence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920B15F-5224-42D9-8584-AB5EB6F9D96B}"/>
              </a:ext>
            </a:extLst>
          </p:cNvPr>
          <p:cNvSpPr txBox="1"/>
          <p:nvPr/>
        </p:nvSpPr>
        <p:spPr>
          <a:xfrm>
            <a:off x="152400" y="1143000"/>
            <a:ext cx="12801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We are converging USE CASES not FEATURES and FUNCTIONS</a:t>
            </a:r>
          </a:p>
          <a:p>
            <a:pPr defTabSz="1218987"/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No Force Migration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Exception: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SAP BOBJ explorer, SAP BOBJ Dashboard – Dec 2020 – ADOBE Flash technology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SAP BOBJ Desktop Intelligence – Dec 2018</a:t>
            </a:r>
          </a:p>
          <a:p>
            <a:pPr defTabSz="1218987"/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949836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Impact on Existing Solution – </a:t>
            </a:r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  <a:hlinkClick r:id="rId2"/>
              </a:rPr>
              <a:t>BI Strategy</a:t>
            </a:r>
            <a:endParaRPr lang="en-IN" dirty="0">
              <a:solidFill>
                <a:schemeClr val="tx2">
                  <a:lumMod val="60000"/>
                  <a:lumOff val="40000"/>
                </a:schemeClr>
              </a:solidFill>
              <a:latin typeface="Patua One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10F95CF-2BA2-497E-87A0-40FE1B2B5DFE}"/>
              </a:ext>
            </a:extLst>
          </p:cNvPr>
          <p:cNvSpPr txBox="1"/>
          <p:nvPr/>
        </p:nvSpPr>
        <p:spPr>
          <a:xfrm>
            <a:off x="102286" y="917913"/>
            <a:ext cx="4953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000" b="1" dirty="0">
                <a:solidFill>
                  <a:prstClr val="black"/>
                </a:solidFill>
                <a:latin typeface="Calibri"/>
              </a:rPr>
              <a:t>SAP BOBJ explorer</a:t>
            </a:r>
          </a:p>
          <a:p>
            <a:pPr defTabSz="1218987"/>
            <a:r>
              <a:rPr lang="en-US" sz="2000" dirty="0" err="1">
                <a:solidFill>
                  <a:prstClr val="black"/>
                </a:solidFill>
                <a:latin typeface="Calibri"/>
              </a:rPr>
              <a:t>Rombi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  <a:p>
            <a:pPr defTabSz="1218987"/>
            <a:r>
              <a:rPr lang="en-US" sz="2000" dirty="0">
                <a:solidFill>
                  <a:prstClr val="black"/>
                </a:solidFill>
                <a:latin typeface="Calibri"/>
              </a:rPr>
              <a:t>Lumira Desktop and Discovery</a:t>
            </a:r>
          </a:p>
          <a:p>
            <a:pPr defTabSz="1218987"/>
            <a:r>
              <a:rPr lang="en-US" sz="2000" dirty="0">
                <a:solidFill>
                  <a:prstClr val="black"/>
                </a:solidFill>
                <a:latin typeface="Calibri"/>
              </a:rPr>
              <a:t>BOBJ Analysis for OLAP</a:t>
            </a:r>
          </a:p>
          <a:p>
            <a:pPr defTabSz="1218987"/>
            <a:endParaRPr lang="en-US" sz="2000" dirty="0">
              <a:solidFill>
                <a:prstClr val="black"/>
              </a:solidFill>
              <a:latin typeface="Calibri"/>
            </a:endParaRPr>
          </a:p>
          <a:p>
            <a:pPr defTabSz="1218987"/>
            <a:r>
              <a:rPr lang="en-US" sz="2000" b="1" dirty="0">
                <a:solidFill>
                  <a:prstClr val="black"/>
                </a:solidFill>
                <a:latin typeface="Calibri"/>
              </a:rPr>
              <a:t>Dashboard and App Design</a:t>
            </a:r>
          </a:p>
          <a:p>
            <a:pPr defTabSz="1218987"/>
            <a:r>
              <a:rPr lang="en-US" sz="2000" dirty="0">
                <a:solidFill>
                  <a:prstClr val="black"/>
                </a:solidFill>
                <a:latin typeface="Calibri"/>
              </a:rPr>
              <a:t>BOBJ Designer Studio</a:t>
            </a:r>
          </a:p>
          <a:p>
            <a:pPr defTabSz="1218987"/>
            <a:r>
              <a:rPr lang="en-US" sz="2000" dirty="0">
                <a:solidFill>
                  <a:prstClr val="black"/>
                </a:solidFill>
                <a:latin typeface="Calibri"/>
              </a:rPr>
              <a:t>Bex WebApp Designer</a:t>
            </a:r>
          </a:p>
          <a:p>
            <a:pPr defTabSz="1218987"/>
            <a:r>
              <a:rPr lang="en-US" sz="2000" dirty="0">
                <a:solidFill>
                  <a:prstClr val="black"/>
                </a:solidFill>
                <a:latin typeface="Calibri"/>
              </a:rPr>
              <a:t>BOBJ Dashboard</a:t>
            </a:r>
          </a:p>
          <a:p>
            <a:pPr defTabSz="1218987"/>
            <a:endParaRPr lang="en-US" sz="2000" dirty="0">
              <a:solidFill>
                <a:prstClr val="black"/>
              </a:solidFill>
              <a:latin typeface="Calibri"/>
            </a:endParaRPr>
          </a:p>
          <a:p>
            <a:pPr defTabSz="1218987"/>
            <a:r>
              <a:rPr lang="en-US" sz="2000" b="1" dirty="0">
                <a:solidFill>
                  <a:prstClr val="black"/>
                </a:solidFill>
                <a:latin typeface="Calibri"/>
              </a:rPr>
              <a:t>Office Integration</a:t>
            </a:r>
          </a:p>
          <a:p>
            <a:pPr defTabSz="1218987"/>
            <a:r>
              <a:rPr lang="en-US" sz="2000" dirty="0">
                <a:solidFill>
                  <a:prstClr val="black"/>
                </a:solidFill>
                <a:latin typeface="Calibri"/>
              </a:rPr>
              <a:t>Live Office</a:t>
            </a:r>
          </a:p>
          <a:p>
            <a:pPr defTabSz="1218987"/>
            <a:r>
              <a:rPr lang="en-US" sz="2000" dirty="0">
                <a:solidFill>
                  <a:prstClr val="black"/>
                </a:solidFill>
                <a:latin typeface="Calibri"/>
              </a:rPr>
              <a:t>EPM Add-in</a:t>
            </a:r>
          </a:p>
          <a:p>
            <a:pPr defTabSz="1218987"/>
            <a:r>
              <a:rPr lang="en-US" sz="2000" dirty="0">
                <a:solidFill>
                  <a:prstClr val="black"/>
                </a:solidFill>
                <a:latin typeface="Calibri"/>
              </a:rPr>
              <a:t>Bex Analyzer</a:t>
            </a:r>
          </a:p>
          <a:p>
            <a:pPr defTabSz="1218987"/>
            <a:endParaRPr lang="en-US" sz="2000" dirty="0">
              <a:solidFill>
                <a:prstClr val="black"/>
              </a:solidFill>
              <a:latin typeface="Calibri"/>
            </a:endParaRPr>
          </a:p>
          <a:p>
            <a:pPr defTabSz="1218987"/>
            <a:r>
              <a:rPr lang="en-US" sz="2000" b="1" dirty="0">
                <a:solidFill>
                  <a:prstClr val="black"/>
                </a:solidFill>
                <a:latin typeface="Calibri"/>
              </a:rPr>
              <a:t>Reporting</a:t>
            </a:r>
          </a:p>
          <a:p>
            <a:pPr defTabSz="1218987"/>
            <a:r>
              <a:rPr lang="en-US" sz="2000" dirty="0">
                <a:solidFill>
                  <a:prstClr val="black"/>
                </a:solidFill>
                <a:latin typeface="Calibri"/>
              </a:rPr>
              <a:t>Desktop Intelligence</a:t>
            </a:r>
          </a:p>
          <a:p>
            <a:pPr defTabSz="1218987"/>
            <a:r>
              <a:rPr lang="en-US" sz="2000" dirty="0">
                <a:solidFill>
                  <a:prstClr val="black"/>
                </a:solidFill>
                <a:latin typeface="Calibri"/>
              </a:rPr>
              <a:t>BOBJ Set Analytics</a:t>
            </a: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E774A7A4-9F86-415B-BA36-CD8BACEC587C}"/>
              </a:ext>
            </a:extLst>
          </p:cNvPr>
          <p:cNvSpPr/>
          <p:nvPr/>
        </p:nvSpPr>
        <p:spPr>
          <a:xfrm>
            <a:off x="5055286" y="1371600"/>
            <a:ext cx="507314" cy="45719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33B67A-91B3-432A-B1CD-FF1B7CE5EC82}"/>
              </a:ext>
            </a:extLst>
          </p:cNvPr>
          <p:cNvSpPr txBox="1"/>
          <p:nvPr/>
        </p:nvSpPr>
        <p:spPr>
          <a:xfrm>
            <a:off x="7315200" y="1335670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SAP SAC</a:t>
            </a: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D7378E55-A121-46F6-BF22-12A89A14D763}"/>
              </a:ext>
            </a:extLst>
          </p:cNvPr>
          <p:cNvSpPr/>
          <p:nvPr/>
        </p:nvSpPr>
        <p:spPr>
          <a:xfrm>
            <a:off x="5055286" y="2998268"/>
            <a:ext cx="507314" cy="45719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AA51FC-BD60-4833-A49E-ED4F452DDCED}"/>
              </a:ext>
            </a:extLst>
          </p:cNvPr>
          <p:cNvSpPr txBox="1"/>
          <p:nvPr/>
        </p:nvSpPr>
        <p:spPr>
          <a:xfrm>
            <a:off x="7315200" y="2624470"/>
            <a:ext cx="441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SAP Lumira 2.x – by 2024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After must move to SAC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8121FFAF-58BE-445D-991A-8CD56DBB185D}"/>
              </a:ext>
            </a:extLst>
          </p:cNvPr>
          <p:cNvSpPr/>
          <p:nvPr/>
        </p:nvSpPr>
        <p:spPr>
          <a:xfrm>
            <a:off x="5023198" y="4396337"/>
            <a:ext cx="507314" cy="45719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066E81-07EA-4C50-A346-1F6542CC064C}"/>
              </a:ext>
            </a:extLst>
          </p:cNvPr>
          <p:cNvSpPr txBox="1"/>
          <p:nvPr/>
        </p:nvSpPr>
        <p:spPr>
          <a:xfrm>
            <a:off x="7315200" y="4198441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Analysis for Office</a:t>
            </a: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6E3D99AC-A149-43F4-AD47-51D3901E11BD}"/>
              </a:ext>
            </a:extLst>
          </p:cNvPr>
          <p:cNvSpPr/>
          <p:nvPr/>
        </p:nvSpPr>
        <p:spPr>
          <a:xfrm>
            <a:off x="5023198" y="5794406"/>
            <a:ext cx="507314" cy="45719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D27250-9CC0-4989-8CC0-3A73DD0269DC}"/>
              </a:ext>
            </a:extLst>
          </p:cNvPr>
          <p:cNvSpPr txBox="1"/>
          <p:nvPr/>
        </p:nvSpPr>
        <p:spPr>
          <a:xfrm>
            <a:off x="7334128" y="5553749"/>
            <a:ext cx="45681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SAP Crystal Reports (BOBJ)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SAP SAC</a:t>
            </a:r>
          </a:p>
        </p:txBody>
      </p:sp>
    </p:spTree>
    <p:extLst>
      <p:ext uri="{BB962C8B-B14F-4D97-AF65-F5344CB8AC3E}">
        <p14:creationId xmlns:p14="http://schemas.microsoft.com/office/powerpoint/2010/main" val="89294033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Impact on Existing Solution – </a:t>
            </a:r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  <a:hlinkClick r:id="rId2"/>
              </a:rPr>
              <a:t>Planning Strategy</a:t>
            </a:r>
            <a:endParaRPr lang="en-IN" dirty="0">
              <a:solidFill>
                <a:schemeClr val="tx2">
                  <a:lumMod val="60000"/>
                  <a:lumOff val="40000"/>
                </a:schemeClr>
              </a:solidFill>
              <a:latin typeface="Patua One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2CFC715-3334-4070-B720-38E4A464EB45}"/>
              </a:ext>
            </a:extLst>
          </p:cNvPr>
          <p:cNvSpPr txBox="1"/>
          <p:nvPr/>
        </p:nvSpPr>
        <p:spPr>
          <a:xfrm>
            <a:off x="685800" y="1371601"/>
            <a:ext cx="403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Planning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Business Planning &amp; Consolidation system (BPC)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69CA7A-38F5-44B1-94C6-475542D54690}"/>
              </a:ext>
            </a:extLst>
          </p:cNvPr>
          <p:cNvSpPr txBox="1"/>
          <p:nvPr/>
        </p:nvSpPr>
        <p:spPr>
          <a:xfrm>
            <a:off x="685800" y="3810001"/>
            <a:ext cx="403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Consolidation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Business Planning &amp; Consolidation system (BPC)</a:t>
            </a:r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DA570843-0609-499A-BC50-9BC109481B53}"/>
              </a:ext>
            </a:extLst>
          </p:cNvPr>
          <p:cNvSpPr/>
          <p:nvPr/>
        </p:nvSpPr>
        <p:spPr>
          <a:xfrm>
            <a:off x="4943872" y="1600201"/>
            <a:ext cx="466328" cy="45719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18EDD7F4-E6C3-472A-B7F3-35250E01767C}"/>
              </a:ext>
            </a:extLst>
          </p:cNvPr>
          <p:cNvSpPr/>
          <p:nvPr/>
        </p:nvSpPr>
        <p:spPr>
          <a:xfrm>
            <a:off x="4945215" y="4075212"/>
            <a:ext cx="466328" cy="45719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40F0D7-3DB2-41AC-92BF-72809041A749}"/>
              </a:ext>
            </a:extLst>
          </p:cNvPr>
          <p:cNvSpPr txBox="1"/>
          <p:nvPr/>
        </p:nvSpPr>
        <p:spPr>
          <a:xfrm>
            <a:off x="5943601" y="1143000"/>
            <a:ext cx="62468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On-premise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SAP S/4HANA for standalone planning along FIN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BPC – On-premise planning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Cloud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SAC – Stand along planning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075614-AC33-418F-BA34-91C9E72F957A}"/>
              </a:ext>
            </a:extLst>
          </p:cNvPr>
          <p:cNvSpPr txBox="1"/>
          <p:nvPr/>
        </p:nvSpPr>
        <p:spPr>
          <a:xfrm>
            <a:off x="5943600" y="3776010"/>
            <a:ext cx="62468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On-premise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SAP S/4HANA group reporting functionality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BPC – On-premise planning</a:t>
            </a:r>
          </a:p>
        </p:txBody>
      </p:sp>
    </p:spTree>
    <p:extLst>
      <p:ext uri="{BB962C8B-B14F-4D97-AF65-F5344CB8AC3E}">
        <p14:creationId xmlns:p14="http://schemas.microsoft.com/office/powerpoint/2010/main" val="2455797093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Impact on Existing Solution – </a:t>
            </a:r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  <a:hlinkClick r:id="rId2"/>
              </a:rPr>
              <a:t>Prediction</a:t>
            </a:r>
            <a:endParaRPr lang="en-IN" dirty="0">
              <a:solidFill>
                <a:schemeClr val="tx2">
                  <a:lumMod val="60000"/>
                  <a:lumOff val="40000"/>
                </a:schemeClr>
              </a:solidFill>
              <a:latin typeface="Patua One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8CE4777-B949-4B15-9C8F-D227514E149E}"/>
              </a:ext>
            </a:extLst>
          </p:cNvPr>
          <p:cNvSpPr txBox="1"/>
          <p:nvPr/>
        </p:nvSpPr>
        <p:spPr>
          <a:xfrm>
            <a:off x="152401" y="990600"/>
            <a:ext cx="118071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SAP Data Intelligence is a solution which On-premise and allows us to create models and apply them on dataset to get prediction. Going forward all the developments related to this since 2018 were channelized to SAC.</a:t>
            </a:r>
          </a:p>
          <a:p>
            <a:pPr defTabSz="1218987"/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defTabSz="1218987"/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Together with all of it, SAP introduced a state of art app builder called Application Layer.</a:t>
            </a:r>
          </a:p>
        </p:txBody>
      </p:sp>
    </p:spTree>
    <p:extLst>
      <p:ext uri="{BB962C8B-B14F-4D97-AF65-F5344CB8AC3E}">
        <p14:creationId xmlns:p14="http://schemas.microsoft.com/office/powerpoint/2010/main" val="253818632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Why SAC is important as compare to outside market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D9688AB-B75A-4738-9FA7-B492AEC63A46}"/>
              </a:ext>
            </a:extLst>
          </p:cNvPr>
          <p:cNvSpPr txBox="1"/>
          <p:nvPr/>
        </p:nvSpPr>
        <p:spPr>
          <a:xfrm>
            <a:off x="152401" y="1143000"/>
            <a:ext cx="118071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Bi – Business Intelligence – Tableau (Salesforce 15.7Bn), Power BI,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QuickTech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Planning – Hyperion,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Apaplan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Predictive – Watson, SAS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Application Designer – UI5 &amp; Fiori, Android, Angular, React etc.</a:t>
            </a:r>
          </a:p>
          <a:p>
            <a:pPr defTabSz="1218987"/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SAC – Can cover all above scenarios.</a:t>
            </a:r>
          </a:p>
        </p:txBody>
      </p:sp>
    </p:spTree>
    <p:extLst>
      <p:ext uri="{BB962C8B-B14F-4D97-AF65-F5344CB8AC3E}">
        <p14:creationId xmlns:p14="http://schemas.microsoft.com/office/powerpoint/2010/main" val="1794897259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How SAC is advanced from its Competitor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2744EBD-7DE4-4778-84DC-5BA06268BB20}"/>
              </a:ext>
            </a:extLst>
          </p:cNvPr>
          <p:cNvGraphicFramePr>
            <a:graphicFrameLocks noGrp="1"/>
          </p:cNvGraphicFramePr>
          <p:nvPr/>
        </p:nvGraphicFramePr>
        <p:xfrm>
          <a:off x="505588" y="1052735"/>
          <a:ext cx="11186476" cy="494907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619056">
                  <a:extLst>
                    <a:ext uri="{9D8B030D-6E8A-4147-A177-3AD203B41FA5}">
                      <a16:colId xmlns:a16="http://schemas.microsoft.com/office/drawing/2014/main" val="3592165925"/>
                    </a:ext>
                  </a:extLst>
                </a:gridCol>
                <a:gridCol w="1081060">
                  <a:extLst>
                    <a:ext uri="{9D8B030D-6E8A-4147-A177-3AD203B41FA5}">
                      <a16:colId xmlns:a16="http://schemas.microsoft.com/office/drawing/2014/main" val="3404381167"/>
                    </a:ext>
                  </a:extLst>
                </a:gridCol>
                <a:gridCol w="1081060">
                  <a:extLst>
                    <a:ext uri="{9D8B030D-6E8A-4147-A177-3AD203B41FA5}">
                      <a16:colId xmlns:a16="http://schemas.microsoft.com/office/drawing/2014/main" val="1246077343"/>
                    </a:ext>
                  </a:extLst>
                </a:gridCol>
                <a:gridCol w="1081060">
                  <a:extLst>
                    <a:ext uri="{9D8B030D-6E8A-4147-A177-3AD203B41FA5}">
                      <a16:colId xmlns:a16="http://schemas.microsoft.com/office/drawing/2014/main" val="2444686469"/>
                    </a:ext>
                  </a:extLst>
                </a:gridCol>
                <a:gridCol w="1081060">
                  <a:extLst>
                    <a:ext uri="{9D8B030D-6E8A-4147-A177-3AD203B41FA5}">
                      <a16:colId xmlns:a16="http://schemas.microsoft.com/office/drawing/2014/main" val="3529420898"/>
                    </a:ext>
                  </a:extLst>
                </a:gridCol>
                <a:gridCol w="1081060">
                  <a:extLst>
                    <a:ext uri="{9D8B030D-6E8A-4147-A177-3AD203B41FA5}">
                      <a16:colId xmlns:a16="http://schemas.microsoft.com/office/drawing/2014/main" val="393052095"/>
                    </a:ext>
                  </a:extLst>
                </a:gridCol>
                <a:gridCol w="1081060">
                  <a:extLst>
                    <a:ext uri="{9D8B030D-6E8A-4147-A177-3AD203B41FA5}">
                      <a16:colId xmlns:a16="http://schemas.microsoft.com/office/drawing/2014/main" val="926644891"/>
                    </a:ext>
                  </a:extLst>
                </a:gridCol>
                <a:gridCol w="1081060">
                  <a:extLst>
                    <a:ext uri="{9D8B030D-6E8A-4147-A177-3AD203B41FA5}">
                      <a16:colId xmlns:a16="http://schemas.microsoft.com/office/drawing/2014/main" val="2331669369"/>
                    </a:ext>
                  </a:extLst>
                </a:gridCol>
              </a:tblGrid>
              <a:tr h="823339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+mj-lt"/>
                        </a:rPr>
                        <a:t>CAPABILITIES 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chemeClr val="tx1"/>
                          </a:solidFill>
                          <a:latin typeface="+mj-lt"/>
                        </a:rPr>
                        <a:t>SAP – SAP ANALYTICS CLOUD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+mj-lt"/>
                        </a:rPr>
                        <a:t>ORACLE 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+mj-lt"/>
                        </a:rPr>
                        <a:t>(OAC)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+mj-lt"/>
                        </a:rPr>
                        <a:t>MICROSOFT (Power BI)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THOUGHTSPOT* needs updating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+mj-lt"/>
                        </a:rPr>
                        <a:t>WORKDAY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+mj-lt"/>
                        </a:rPr>
                        <a:t>(Adaptive Insights + Prism Analytics)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+mj-lt"/>
                        </a:rPr>
                        <a:t>ANAPLAN 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+mj-lt"/>
                        </a:rPr>
                        <a:t>SALESFORCE + TABLEAU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144284"/>
                  </a:ext>
                </a:extLst>
              </a:tr>
              <a:tr h="49091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dirty="0">
                          <a:effectLst/>
                          <a:latin typeface="+mj-lt"/>
                        </a:rPr>
                        <a:t>All analytics on one cloud native platform: BI, planning, augmented​ analytics</a:t>
                      </a:r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  <a:latin typeface="+mj-lt"/>
                        </a:rPr>
                        <a:t>Not in one platform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  <a:latin typeface="+mj-lt"/>
                        </a:rPr>
                        <a:t>(no planning)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418908"/>
                  </a:ext>
                </a:extLst>
              </a:tr>
              <a:tr h="49091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dirty="0">
                          <a:effectLst/>
                          <a:latin typeface="+mj-lt"/>
                        </a:rPr>
                        <a:t>Live connection to on-premise data sources without moving the data to cloud​</a:t>
                      </a:r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5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5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943817"/>
                  </a:ext>
                </a:extLst>
              </a:tr>
              <a:tr h="49091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Pre-built industry and line-of-business content, built by the vendor and its partners​</a:t>
                      </a:r>
                      <a:endParaRPr lang="en-US" sz="1200" b="0" i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5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565847"/>
                  </a:ext>
                </a:extLst>
              </a:tr>
              <a:tr h="49091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Hybrid analytics: offering on premise and cloud that work together​</a:t>
                      </a:r>
                      <a:endParaRPr lang="en-US" sz="1200" b="0" i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5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(Acquired through Tableau)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B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662653"/>
                  </a:ext>
                </a:extLst>
              </a:tr>
              <a:tr h="51553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Embedded machine learning in business applications with process and workflow with semantics and business logic​</a:t>
                      </a:r>
                      <a:endParaRPr lang="en-US" sz="1200" b="0" i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263374"/>
                  </a:ext>
                </a:extLst>
              </a:tr>
              <a:tr h="51553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Board and C-suite analytics with large touch screens display UX with SAP Digital Boardroom​</a:t>
                      </a:r>
                      <a:endParaRPr lang="en-US" sz="1200" b="0" i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236495"/>
                  </a:ext>
                </a:extLst>
              </a:tr>
              <a:tr h="51553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End-to-end data management and analytics capabilities that work seamlessly together ​</a:t>
                      </a:r>
                      <a:endParaRPr lang="en-US" sz="1200" b="0" i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707669"/>
                  </a:ext>
                </a:extLst>
              </a:tr>
              <a:tr h="49091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Planning and analysis embedded with ERP​</a:t>
                      </a:r>
                      <a:endParaRPr lang="en-US" sz="1200" b="0" i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BentonSans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BentonSans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BentonSans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BentonSans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BentonSans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BentonSans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BentonSans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90038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919F647-2F45-4A0E-B292-36FA3A5EF77D}"/>
              </a:ext>
            </a:extLst>
          </p:cNvPr>
          <p:cNvGraphicFramePr>
            <a:graphicFrameLocks noGrp="1"/>
          </p:cNvGraphicFramePr>
          <p:nvPr/>
        </p:nvGraphicFramePr>
        <p:xfrm>
          <a:off x="4121006" y="6083959"/>
          <a:ext cx="7571058" cy="384116"/>
        </p:xfrm>
        <a:graphic>
          <a:graphicData uri="http://schemas.openxmlformats.org/drawingml/2006/table">
            <a:tbl>
              <a:tblPr firstRow="1" bandRow="1"/>
              <a:tblGrid>
                <a:gridCol w="2523686">
                  <a:extLst>
                    <a:ext uri="{9D8B030D-6E8A-4147-A177-3AD203B41FA5}">
                      <a16:colId xmlns:a16="http://schemas.microsoft.com/office/drawing/2014/main" val="3425708016"/>
                    </a:ext>
                  </a:extLst>
                </a:gridCol>
                <a:gridCol w="2523686">
                  <a:extLst>
                    <a:ext uri="{9D8B030D-6E8A-4147-A177-3AD203B41FA5}">
                      <a16:colId xmlns:a16="http://schemas.microsoft.com/office/drawing/2014/main" val="2340179017"/>
                    </a:ext>
                  </a:extLst>
                </a:gridCol>
                <a:gridCol w="2523686">
                  <a:extLst>
                    <a:ext uri="{9D8B030D-6E8A-4147-A177-3AD203B41FA5}">
                      <a16:colId xmlns:a16="http://schemas.microsoft.com/office/drawing/2014/main" val="1650792076"/>
                    </a:ext>
                  </a:extLst>
                </a:gridCol>
              </a:tblGrid>
              <a:tr h="384116"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b="0" dirty="0"/>
                        <a:t>Has this capability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D3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b="0" dirty="0"/>
                        <a:t>Has some of this capability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D3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b="0" dirty="0"/>
                        <a:t>Does not have this capability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D3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06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621019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SAP SAC Architecture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DDEDB2C-0712-4480-AE1D-3FC0780F6F36}"/>
              </a:ext>
            </a:extLst>
          </p:cNvPr>
          <p:cNvSpPr/>
          <p:nvPr/>
        </p:nvSpPr>
        <p:spPr bwMode="gray">
          <a:xfrm>
            <a:off x="1510001" y="1203418"/>
            <a:ext cx="9661504" cy="3175221"/>
          </a:xfrm>
          <a:prstGeom prst="rect">
            <a:avLst/>
          </a:prstGeom>
          <a:solidFill>
            <a:schemeClr val="bg2">
              <a:lumMod val="25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89927" tIns="71939" rIns="89927" bIns="71939" rtlCol="0" anchor="t" anchorCtr="0"/>
          <a:lstStyle/>
          <a:p>
            <a:pPr algn="ctr" defTabSz="91339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endParaRPr lang="en-US" sz="2797" kern="0">
              <a:solidFill>
                <a:srgbClr val="004F8A"/>
              </a:solidFill>
              <a:latin typeface="Calibri"/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D6CC48-F839-4E72-8194-7E96C2410DF7}"/>
              </a:ext>
            </a:extLst>
          </p:cNvPr>
          <p:cNvGrpSpPr/>
          <p:nvPr/>
        </p:nvGrpSpPr>
        <p:grpSpPr>
          <a:xfrm>
            <a:off x="3032851" y="5085541"/>
            <a:ext cx="2639036" cy="1197287"/>
            <a:chOff x="359655" y="1957946"/>
            <a:chExt cx="2641252" cy="1198291"/>
          </a:xfrm>
        </p:grpSpPr>
        <p:pic>
          <p:nvPicPr>
            <p:cNvPr id="9" name="Picture 8" descr="01.png">
              <a:extLst>
                <a:ext uri="{FF2B5EF4-FFF2-40B4-BE49-F238E27FC236}">
                  <a16:creationId xmlns:a16="http://schemas.microsoft.com/office/drawing/2014/main" id="{EEE9EF81-A9CE-4D99-8F5A-E58F13CC20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64175" y="1957946"/>
              <a:ext cx="1632212" cy="724295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85E5CAD-2030-4B1E-9C9E-F3227DDBCF6C}"/>
                </a:ext>
              </a:extLst>
            </p:cNvPr>
            <p:cNvSpPr/>
            <p:nvPr/>
          </p:nvSpPr>
          <p:spPr>
            <a:xfrm>
              <a:off x="359655" y="2632578"/>
              <a:ext cx="2641252" cy="5236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087615">
                <a:defRPr/>
              </a:pPr>
              <a:r>
                <a:rPr lang="en-US" sz="1400" kern="0">
                  <a:solidFill>
                    <a:prstClr val="black"/>
                  </a:solidFill>
                  <a:latin typeface="Calibri"/>
                </a:rPr>
                <a:t>Cloud data sources</a:t>
              </a:r>
            </a:p>
            <a:p>
              <a:pPr algn="ctr" defTabSz="1087615">
                <a:defRPr/>
              </a:pPr>
              <a:r>
                <a:rPr lang="en-US" sz="1400" kern="0">
                  <a:solidFill>
                    <a:prstClr val="black"/>
                  </a:solidFill>
                  <a:latin typeface="Calibri"/>
                </a:rPr>
                <a:t>and applications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223C83BC-67B4-4E6D-8797-B816E2890376}"/>
              </a:ext>
            </a:extLst>
          </p:cNvPr>
          <p:cNvSpPr/>
          <p:nvPr/>
        </p:nvSpPr>
        <p:spPr bwMode="gray">
          <a:xfrm>
            <a:off x="3536950" y="1736437"/>
            <a:ext cx="2071023" cy="1104457"/>
          </a:xfrm>
          <a:prstGeom prst="rect">
            <a:avLst/>
          </a:prstGeom>
          <a:solidFill>
            <a:schemeClr val="bg1">
              <a:lumMod val="95000"/>
              <a:lumOff val="5000"/>
              <a:alpha val="62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71956" tIns="73133" rIns="35979" bIns="35979" anchor="t" anchorCtr="0">
            <a:flatTx/>
          </a:bodyPr>
          <a:lstStyle/>
          <a:p>
            <a:pPr algn="ctr" defTabSz="91339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r>
              <a:rPr lang="en-US" sz="1400" b="1" kern="0" dirty="0">
                <a:solidFill>
                  <a:prstClr val="white"/>
                </a:solidFill>
                <a:latin typeface="Calibri"/>
                <a:ea typeface="Arial Unicode MS" pitchFamily="34" charset="-128"/>
                <a:cs typeface="Arial" panose="020B0604020202020204" pitchFamily="34" charset="0"/>
              </a:rPr>
              <a:t>Planning</a:t>
            </a:r>
            <a:endParaRPr lang="en-US" sz="1600" b="1" kern="0" dirty="0">
              <a:solidFill>
                <a:prstClr val="white"/>
              </a:solidFill>
              <a:latin typeface="Calibri"/>
              <a:ea typeface="Arial Unicode MS" pitchFamily="34" charset="-128"/>
              <a:cs typeface="Arial" panose="020B0604020202020204" pitchFamily="34" charset="0"/>
            </a:endParaRPr>
          </a:p>
          <a:p>
            <a:pPr algn="ctr" defTabSz="913396">
              <a:spcBef>
                <a:spcPts val="400"/>
              </a:spcBef>
              <a:buClr>
                <a:srgbClr val="FFFFFF"/>
              </a:buClr>
              <a:defRPr/>
            </a:pPr>
            <a:r>
              <a:rPr lang="en-US" sz="1100" kern="0" dirty="0">
                <a:solidFill>
                  <a:srgbClr val="FFFFFF"/>
                </a:solidFill>
                <a:latin typeface="Calibri"/>
                <a:cs typeface="Arial" panose="020B0604020202020204" pitchFamily="34" charset="0"/>
              </a:rPr>
              <a:t>Events and workflows</a:t>
            </a:r>
          </a:p>
          <a:p>
            <a:pPr algn="ctr" defTabSz="913396">
              <a:spcBef>
                <a:spcPts val="400"/>
              </a:spcBef>
              <a:buClr>
                <a:srgbClr val="FFFFFF"/>
              </a:buClr>
              <a:defRPr/>
            </a:pPr>
            <a:r>
              <a:rPr lang="en-US" sz="1100" kern="0" dirty="0">
                <a:solidFill>
                  <a:srgbClr val="FFFFFF"/>
                </a:solidFill>
                <a:latin typeface="Calibri"/>
                <a:cs typeface="Arial" panose="020B0604020202020204" pitchFamily="34" charset="0"/>
              </a:rPr>
              <a:t>Allocation</a:t>
            </a:r>
          </a:p>
          <a:p>
            <a:pPr algn="ctr" defTabSz="913396">
              <a:spcBef>
                <a:spcPts val="400"/>
              </a:spcBef>
              <a:buClr>
                <a:srgbClr val="FFFFFF"/>
              </a:buClr>
              <a:defRPr/>
            </a:pPr>
            <a:r>
              <a:rPr lang="en-US" sz="1100" kern="0" dirty="0">
                <a:solidFill>
                  <a:srgbClr val="FFFFFF"/>
                </a:solidFill>
                <a:latin typeface="Calibri"/>
                <a:cs typeface="Arial" panose="020B0604020202020204" pitchFamily="34" charset="0"/>
              </a:rPr>
              <a:t>Value driver tree simulation</a:t>
            </a:r>
          </a:p>
          <a:p>
            <a:pPr defTabSz="1087615">
              <a:spcBef>
                <a:spcPts val="400"/>
              </a:spcBef>
              <a:buClr>
                <a:srgbClr val="FFFFFF"/>
              </a:buClr>
              <a:defRPr/>
            </a:pPr>
            <a:endParaRPr lang="en-US" sz="1000" i="1" kern="0" dirty="0">
              <a:solidFill>
                <a:srgbClr val="FFFFFF"/>
              </a:solidFill>
              <a:latin typeface="Calibri"/>
            </a:endParaRPr>
          </a:p>
          <a:p>
            <a:pPr defTabSz="1087615">
              <a:spcBef>
                <a:spcPts val="400"/>
              </a:spcBef>
              <a:buClr>
                <a:srgbClr val="FFFFFF"/>
              </a:buClr>
              <a:defRPr/>
            </a:pPr>
            <a:endParaRPr lang="en-US" sz="1200" kern="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4FB551-1789-436D-BDD3-0F5A870E2B6F}"/>
              </a:ext>
            </a:extLst>
          </p:cNvPr>
          <p:cNvSpPr/>
          <p:nvPr/>
        </p:nvSpPr>
        <p:spPr bwMode="gray">
          <a:xfrm>
            <a:off x="1683793" y="1736437"/>
            <a:ext cx="1853157" cy="1104457"/>
          </a:xfrm>
          <a:prstGeom prst="rect">
            <a:avLst/>
          </a:prstGeom>
          <a:solidFill>
            <a:schemeClr val="bg1">
              <a:lumMod val="95000"/>
              <a:lumOff val="5000"/>
              <a:alpha val="62000"/>
            </a:schemeClr>
          </a:solidFill>
          <a:ln w="9525">
            <a:miter lim="800000"/>
            <a:headEnd/>
            <a:tailEnd/>
          </a:ln>
        </p:spPr>
        <p:txBody>
          <a:bodyPr wrap="square" lIns="71956" tIns="73133" rIns="35979" bIns="35979" anchor="t" anchorCtr="0">
            <a:flatTx/>
          </a:bodyPr>
          <a:lstStyle/>
          <a:p>
            <a:pPr algn="ctr" defTabSz="91339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r>
              <a:rPr lang="en-US" sz="1400" b="1" kern="0" dirty="0">
                <a:solidFill>
                  <a:prstClr val="white"/>
                </a:solidFill>
                <a:latin typeface="Calibri"/>
                <a:ea typeface="Arial Unicode MS" pitchFamily="34" charset="-128"/>
                <a:cs typeface="Arial" panose="020B0604020202020204" pitchFamily="34" charset="0"/>
              </a:rPr>
              <a:t>BI</a:t>
            </a:r>
          </a:p>
          <a:p>
            <a:pPr algn="ctr" defTabSz="913396">
              <a:spcBef>
                <a:spcPts val="400"/>
              </a:spcBef>
              <a:buClr>
                <a:srgbClr val="FFFFFF"/>
              </a:buClr>
              <a:defRPr/>
            </a:pPr>
            <a:r>
              <a:rPr lang="en-US" sz="1100" kern="0" dirty="0">
                <a:solidFill>
                  <a:srgbClr val="FFFFFF"/>
                </a:solidFill>
                <a:latin typeface="Calibri"/>
                <a:cs typeface="Arial" panose="020B0604020202020204" pitchFamily="34" charset="0"/>
              </a:rPr>
              <a:t>Discovery</a:t>
            </a:r>
          </a:p>
          <a:p>
            <a:pPr algn="ctr" defTabSz="913396">
              <a:spcBef>
                <a:spcPts val="400"/>
              </a:spcBef>
              <a:buClr>
                <a:srgbClr val="FFFFFF"/>
              </a:buClr>
              <a:defRPr/>
            </a:pPr>
            <a:r>
              <a:rPr lang="en-US" sz="1100" kern="0" dirty="0">
                <a:solidFill>
                  <a:srgbClr val="FFFFFF"/>
                </a:solidFill>
                <a:latin typeface="Calibri"/>
                <a:cs typeface="Arial" panose="020B0604020202020204" pitchFamily="34" charset="0"/>
              </a:rPr>
              <a:t>Charts and tables</a:t>
            </a:r>
          </a:p>
          <a:p>
            <a:pPr algn="ctr" defTabSz="913396">
              <a:spcBef>
                <a:spcPts val="400"/>
              </a:spcBef>
              <a:buClr>
                <a:srgbClr val="FFFFFF"/>
              </a:buClr>
              <a:defRPr/>
            </a:pPr>
            <a:r>
              <a:rPr lang="en-US" sz="1100" kern="0" dirty="0">
                <a:solidFill>
                  <a:srgbClr val="FFFFFF"/>
                </a:solidFill>
                <a:latin typeface="Calibri"/>
                <a:cs typeface="Arial" panose="020B0604020202020204" pitchFamily="34" charset="0"/>
              </a:rPr>
              <a:t>Geospatial</a:t>
            </a:r>
          </a:p>
          <a:p>
            <a:pPr defTabSz="1087615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endParaRPr lang="en-US" sz="1795" b="1" kern="0" dirty="0">
              <a:solidFill>
                <a:srgbClr val="FFFFFF"/>
              </a:solidFill>
              <a:latin typeface="Calibri"/>
              <a:ea typeface="Arial Unicode MS" pitchFamily="34" charset="-128"/>
              <a:cs typeface="Arial Unicode MS" pitchFamily="34" charset="-128"/>
            </a:endParaRPr>
          </a:p>
          <a:p>
            <a:pPr defTabSz="1087615">
              <a:spcBef>
                <a:spcPts val="400"/>
              </a:spcBef>
              <a:buClr>
                <a:srgbClr val="FFFFFF"/>
              </a:buClr>
              <a:defRPr/>
            </a:pPr>
            <a:endParaRPr lang="en-US" sz="1200" kern="0" dirty="0">
              <a:solidFill>
                <a:srgbClr val="FFFFFF"/>
              </a:solidFill>
              <a:latin typeface="Calibri"/>
            </a:endParaRPr>
          </a:p>
          <a:p>
            <a:pPr marL="169710" indent="-169710" defTabSz="1087615">
              <a:spcBef>
                <a:spcPts val="400"/>
              </a:spcBef>
              <a:buClr>
                <a:srgbClr val="FFFFFF"/>
              </a:buClr>
              <a:buFont typeface="Wingdings" pitchFamily="2" charset="2"/>
              <a:buChar char=""/>
              <a:defRPr/>
            </a:pPr>
            <a:endParaRPr lang="en-US" sz="1200" kern="0" dirty="0">
              <a:solidFill>
                <a:srgbClr val="FFFFFF"/>
              </a:solidFill>
              <a:latin typeface="Calibri"/>
            </a:endParaRPr>
          </a:p>
          <a:p>
            <a:pPr defTabSz="1087615">
              <a:spcBef>
                <a:spcPts val="400"/>
              </a:spcBef>
              <a:buClr>
                <a:srgbClr val="FFFFFF"/>
              </a:buClr>
              <a:defRPr/>
            </a:pPr>
            <a:endParaRPr lang="en-US" sz="1200" kern="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51D351-5DBF-4000-8EB0-0519143CEEA0}"/>
              </a:ext>
            </a:extLst>
          </p:cNvPr>
          <p:cNvSpPr/>
          <p:nvPr/>
        </p:nvSpPr>
        <p:spPr bwMode="gray">
          <a:xfrm>
            <a:off x="5607974" y="1738854"/>
            <a:ext cx="1745001" cy="1104457"/>
          </a:xfrm>
          <a:prstGeom prst="rect">
            <a:avLst/>
          </a:prstGeom>
          <a:solidFill>
            <a:schemeClr val="bg1">
              <a:lumMod val="95000"/>
              <a:lumOff val="5000"/>
              <a:alpha val="62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wrap="square" lIns="71956" tIns="73133" rIns="35979" bIns="35979" rtlCol="0" anchor="t" anchorCtr="0"/>
          <a:lstStyle/>
          <a:p>
            <a:pPr algn="ctr" defTabSz="913396" fontAlgn="base">
              <a:spcBef>
                <a:spcPct val="50000"/>
              </a:spcBef>
              <a:spcAft>
                <a:spcPts val="600"/>
              </a:spcAft>
              <a:buClr>
                <a:srgbClr val="F0AB00"/>
              </a:buClr>
              <a:buSzPct val="80000"/>
              <a:defRPr/>
            </a:pPr>
            <a:r>
              <a:rPr lang="en-CA" sz="1400" b="1" kern="0" dirty="0">
                <a:solidFill>
                  <a:prstClr val="white"/>
                </a:solidFill>
                <a:latin typeface="Calibri"/>
                <a:ea typeface="Arial Unicode MS" pitchFamily="34" charset="-128"/>
                <a:cs typeface="Arial" panose="020B0604020202020204" pitchFamily="34" charset="0"/>
              </a:rPr>
              <a:t>Predictive</a:t>
            </a:r>
            <a:endParaRPr lang="en-US" sz="1200" kern="0" dirty="0">
              <a:solidFill>
                <a:prstClr val="white"/>
              </a:solidFill>
              <a:latin typeface="Calibri"/>
              <a:cs typeface="Arial" panose="020B0604020202020204" pitchFamily="34" charset="0"/>
            </a:endParaRPr>
          </a:p>
          <a:p>
            <a:pPr algn="ctr" defTabSz="913396">
              <a:spcBef>
                <a:spcPts val="400"/>
              </a:spcBef>
              <a:buClr>
                <a:srgbClr val="FFFFFF"/>
              </a:buClr>
              <a:defRPr/>
            </a:pPr>
            <a:r>
              <a:rPr lang="en-US" sz="1100" kern="0" dirty="0">
                <a:solidFill>
                  <a:srgbClr val="FFFFFF"/>
                </a:solidFill>
                <a:latin typeface="Calibri"/>
                <a:cs typeface="Arial" panose="020B0604020202020204" pitchFamily="34" charset="0"/>
              </a:rPr>
              <a:t>Smart Assist</a:t>
            </a:r>
          </a:p>
          <a:p>
            <a:pPr algn="ctr" defTabSz="913396">
              <a:spcBef>
                <a:spcPts val="400"/>
              </a:spcBef>
              <a:buClr>
                <a:srgbClr val="FFFFFF"/>
              </a:buClr>
              <a:defRPr/>
            </a:pPr>
            <a:r>
              <a:rPr lang="en-US" sz="1100" kern="0" dirty="0">
                <a:solidFill>
                  <a:srgbClr val="FFFFFF"/>
                </a:solidFill>
                <a:latin typeface="Calibri"/>
                <a:cs typeface="Arial" panose="020B0604020202020204" pitchFamily="34" charset="0"/>
              </a:rPr>
              <a:t>Build &amp; deploy predictive models</a:t>
            </a:r>
          </a:p>
          <a:p>
            <a:pPr defTabSz="1087615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endParaRPr lang="en-US" sz="1200" b="1" kern="0" dirty="0">
              <a:solidFill>
                <a:srgbClr val="FFFFFF"/>
              </a:solidFill>
              <a:latin typeface="Calibri"/>
              <a:ea typeface="Arial Unicode MS" pitchFamily="34" charset="-128"/>
              <a:cs typeface="Arial Unicode MS" pitchFamily="34" charset="-128"/>
            </a:endParaRPr>
          </a:p>
          <a:p>
            <a:pPr defTabSz="1087615">
              <a:spcBef>
                <a:spcPts val="400"/>
              </a:spcBef>
              <a:buClr>
                <a:srgbClr val="FFFFFF"/>
              </a:buClr>
              <a:defRPr/>
            </a:pPr>
            <a:r>
              <a:rPr lang="en-US" sz="1200" kern="0" dirty="0">
                <a:solidFill>
                  <a:srgbClr val="FFFFFF"/>
                </a:solidFill>
                <a:latin typeface="Calibri"/>
              </a:rPr>
              <a:t> </a:t>
            </a:r>
          </a:p>
          <a:p>
            <a:pPr defTabSz="1087615">
              <a:spcBef>
                <a:spcPts val="400"/>
              </a:spcBef>
              <a:buClr>
                <a:srgbClr val="FFFFFF"/>
              </a:buClr>
              <a:defRPr/>
            </a:pPr>
            <a:br>
              <a:rPr lang="en-US" sz="1000" kern="0" dirty="0">
                <a:solidFill>
                  <a:srgbClr val="FFFFFF"/>
                </a:solidFill>
                <a:latin typeface="Calibri"/>
              </a:rPr>
            </a:br>
            <a:endParaRPr lang="en-US" sz="1200" kern="0" dirty="0">
              <a:solidFill>
                <a:srgbClr val="FFFFFF"/>
              </a:solidFill>
              <a:latin typeface="Calibri"/>
            </a:endParaRPr>
          </a:p>
          <a:p>
            <a:pPr defTabSz="1087615">
              <a:spcBef>
                <a:spcPts val="400"/>
              </a:spcBef>
              <a:buClr>
                <a:srgbClr val="FFFFFF"/>
              </a:buClr>
              <a:defRPr/>
            </a:pPr>
            <a:endParaRPr lang="en-US" sz="1200" kern="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6CEF5D-58F3-43A3-8EDF-79AB17B62916}"/>
              </a:ext>
            </a:extLst>
          </p:cNvPr>
          <p:cNvSpPr/>
          <p:nvPr/>
        </p:nvSpPr>
        <p:spPr bwMode="gray">
          <a:xfrm>
            <a:off x="9262905" y="1730998"/>
            <a:ext cx="1726730" cy="1109896"/>
          </a:xfrm>
          <a:prstGeom prst="rect">
            <a:avLst/>
          </a:prstGeom>
          <a:solidFill>
            <a:schemeClr val="accent5">
              <a:lumMod val="60000"/>
              <a:lumOff val="40000"/>
              <a:alpha val="67000"/>
            </a:schemeClr>
          </a:solidFill>
          <a:ln w="9525">
            <a:miter lim="800000"/>
            <a:headEnd/>
            <a:tailEnd/>
          </a:ln>
        </p:spPr>
        <p:txBody>
          <a:bodyPr wrap="square" lIns="71956" tIns="107935" rIns="35979" bIns="35979" anchor="t" anchorCtr="0">
            <a:flatTx/>
          </a:bodyPr>
          <a:lstStyle/>
          <a:p>
            <a:pPr algn="ctr" defTabSz="91339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r>
              <a:rPr lang="en-US" sz="1400" b="1" kern="0" dirty="0">
                <a:solidFill>
                  <a:prstClr val="black"/>
                </a:solidFill>
                <a:latin typeface="Calibri"/>
                <a:ea typeface="Arial Unicode MS" pitchFamily="34" charset="-128"/>
                <a:cs typeface="Arial" panose="020B0604020202020204" pitchFamily="34" charset="0"/>
              </a:rPr>
              <a:t>Embedding</a:t>
            </a:r>
          </a:p>
          <a:p>
            <a:pPr algn="ctr" defTabSz="913396">
              <a:spcBef>
                <a:spcPts val="400"/>
              </a:spcBef>
              <a:buClr>
                <a:prstClr val="white"/>
              </a:buClr>
              <a:defRPr/>
            </a:pPr>
            <a:r>
              <a:rPr lang="en-US" sz="1200" kern="0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Analytics into applications</a:t>
            </a:r>
          </a:p>
          <a:p>
            <a:pPr defTabSz="1087615">
              <a:spcBef>
                <a:spcPts val="400"/>
              </a:spcBef>
              <a:buClr>
                <a:srgbClr val="FFFFFF"/>
              </a:buClr>
              <a:defRPr/>
            </a:pPr>
            <a:endParaRPr lang="en-US" sz="1000" i="1" kern="0" dirty="0">
              <a:solidFill>
                <a:prstClr val="white"/>
              </a:solidFill>
              <a:latin typeface="Calibri"/>
            </a:endParaRPr>
          </a:p>
          <a:p>
            <a:pPr defTabSz="1087615">
              <a:spcBef>
                <a:spcPts val="400"/>
              </a:spcBef>
              <a:buClr>
                <a:srgbClr val="FFFFFF"/>
              </a:buClr>
              <a:defRPr/>
            </a:pPr>
            <a:endParaRPr lang="en-US" sz="1100" kern="0" dirty="0">
              <a:solidFill>
                <a:prstClr val="white"/>
              </a:solidFill>
              <a:latin typeface="Calibri"/>
            </a:endParaRPr>
          </a:p>
          <a:p>
            <a:pPr marL="169710" indent="-169710" defTabSz="1087615">
              <a:spcBef>
                <a:spcPts val="400"/>
              </a:spcBef>
              <a:buClr>
                <a:srgbClr val="FFFFFF"/>
              </a:buClr>
              <a:buFont typeface="Wingdings" pitchFamily="2" charset="2"/>
              <a:buChar char=""/>
              <a:defRPr/>
            </a:pPr>
            <a:endParaRPr lang="en-US" sz="1200" kern="0" dirty="0">
              <a:solidFill>
                <a:prstClr val="white"/>
              </a:solidFill>
              <a:latin typeface="Calibri"/>
            </a:endParaRPr>
          </a:p>
          <a:p>
            <a:pPr defTabSz="1087615">
              <a:spcBef>
                <a:spcPts val="400"/>
              </a:spcBef>
              <a:buClr>
                <a:srgbClr val="FFFFFF"/>
              </a:buClr>
              <a:defRPr/>
            </a:pPr>
            <a:endParaRPr lang="en-US" sz="1200" kern="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" name="Rounded Rectangle 44">
            <a:extLst>
              <a:ext uri="{FF2B5EF4-FFF2-40B4-BE49-F238E27FC236}">
                <a16:creationId xmlns:a16="http://schemas.microsoft.com/office/drawing/2014/main" id="{CF84CD0E-8244-4D2F-8F35-B7A6824B26F9}"/>
              </a:ext>
            </a:extLst>
          </p:cNvPr>
          <p:cNvSpPr/>
          <p:nvPr/>
        </p:nvSpPr>
        <p:spPr>
          <a:xfrm>
            <a:off x="1683792" y="1355282"/>
            <a:ext cx="7475457" cy="271524"/>
          </a:xfrm>
          <a:prstGeom prst="roundRect">
            <a:avLst/>
          </a:prstGeom>
          <a:solidFill>
            <a:schemeClr val="bg1">
              <a:lumMod val="95000"/>
              <a:lumOff val="5000"/>
              <a:alpha val="62000"/>
            </a:schemeClr>
          </a:solidFill>
          <a:ln w="47625" cap="flat" cmpd="dbl" algn="ctr">
            <a:noFill/>
            <a:prstDash val="solid"/>
          </a:ln>
          <a:effectLst/>
        </p:spPr>
        <p:txBody>
          <a:bodyPr lIns="121820" tIns="60910" rIns="121820" bIns="6091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33" indent="-57133" defTabSz="144861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kern="0" dirty="0">
                <a:solidFill>
                  <a:prstClr val="black"/>
                </a:solidFill>
                <a:latin typeface="Arial"/>
              </a:rPr>
              <a:t>   SAP Digital Boardroom               SAP Analytics Hub                  Mobile Experience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6E3161D-8697-40C2-BF18-8A9B9540D3B1}"/>
              </a:ext>
            </a:extLst>
          </p:cNvPr>
          <p:cNvGrpSpPr/>
          <p:nvPr/>
        </p:nvGrpSpPr>
        <p:grpSpPr>
          <a:xfrm>
            <a:off x="6630408" y="5154034"/>
            <a:ext cx="2759561" cy="1230117"/>
            <a:chOff x="218905" y="4625850"/>
            <a:chExt cx="3218671" cy="1259257"/>
          </a:xfrm>
        </p:grpSpPr>
        <p:grpSp>
          <p:nvGrpSpPr>
            <p:cNvPr id="18" name="Group 2">
              <a:extLst>
                <a:ext uri="{FF2B5EF4-FFF2-40B4-BE49-F238E27FC236}">
                  <a16:creationId xmlns:a16="http://schemas.microsoft.com/office/drawing/2014/main" id="{4FD69EC9-F257-438F-BBF3-50AA908A60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86956" y="4625850"/>
              <a:ext cx="1266876" cy="638056"/>
              <a:chOff x="8080892" y="3300233"/>
              <a:chExt cx="1194228" cy="615161"/>
            </a:xfrm>
            <a:solidFill>
              <a:srgbClr val="0076CB"/>
            </a:solidFill>
          </p:grpSpPr>
          <p:sp>
            <p:nvSpPr>
              <p:cNvPr id="20" name="Freeform 47">
                <a:extLst>
                  <a:ext uri="{FF2B5EF4-FFF2-40B4-BE49-F238E27FC236}">
                    <a16:creationId xmlns:a16="http://schemas.microsoft.com/office/drawing/2014/main" id="{EAA2CF42-7A4C-470F-B5CE-F31628304B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80892" y="3513757"/>
                <a:ext cx="355600" cy="401637"/>
              </a:xfrm>
              <a:custGeom>
                <a:avLst/>
                <a:gdLst>
                  <a:gd name="T0" fmla="*/ 263525 w 224"/>
                  <a:gd name="T1" fmla="*/ 150812 h 253"/>
                  <a:gd name="T2" fmla="*/ 0 w 224"/>
                  <a:gd name="T3" fmla="*/ 401637 h 253"/>
                  <a:gd name="T4" fmla="*/ 355600 w 224"/>
                  <a:gd name="T5" fmla="*/ 0 h 253"/>
                  <a:gd name="T6" fmla="*/ 231775 w 224"/>
                  <a:gd name="T7" fmla="*/ 233362 h 253"/>
                  <a:gd name="T8" fmla="*/ 173038 w 224"/>
                  <a:gd name="T9" fmla="*/ 192087 h 253"/>
                  <a:gd name="T10" fmla="*/ 231775 w 224"/>
                  <a:gd name="T11" fmla="*/ 233362 h 253"/>
                  <a:gd name="T12" fmla="*/ 95250 w 224"/>
                  <a:gd name="T13" fmla="*/ 255587 h 253"/>
                  <a:gd name="T14" fmla="*/ 163513 w 224"/>
                  <a:gd name="T15" fmla="*/ 306387 h 253"/>
                  <a:gd name="T16" fmla="*/ 163513 w 224"/>
                  <a:gd name="T17" fmla="*/ 323850 h 253"/>
                  <a:gd name="T18" fmla="*/ 95250 w 224"/>
                  <a:gd name="T19" fmla="*/ 365125 h 253"/>
                  <a:gd name="T20" fmla="*/ 163513 w 224"/>
                  <a:gd name="T21" fmla="*/ 323850 h 253"/>
                  <a:gd name="T22" fmla="*/ 26988 w 224"/>
                  <a:gd name="T23" fmla="*/ 306387 h 253"/>
                  <a:gd name="T24" fmla="*/ 85725 w 224"/>
                  <a:gd name="T25" fmla="*/ 255587 h 253"/>
                  <a:gd name="T26" fmla="*/ 95250 w 224"/>
                  <a:gd name="T27" fmla="*/ 233362 h 253"/>
                  <a:gd name="T28" fmla="*/ 163513 w 224"/>
                  <a:gd name="T29" fmla="*/ 192087 h 253"/>
                  <a:gd name="T30" fmla="*/ 95250 w 224"/>
                  <a:gd name="T31" fmla="*/ 233362 h 253"/>
                  <a:gd name="T32" fmla="*/ 231775 w 224"/>
                  <a:gd name="T33" fmla="*/ 255587 h 253"/>
                  <a:gd name="T34" fmla="*/ 173038 w 224"/>
                  <a:gd name="T35" fmla="*/ 306387 h 253"/>
                  <a:gd name="T36" fmla="*/ 85725 w 224"/>
                  <a:gd name="T37" fmla="*/ 192087 h 253"/>
                  <a:gd name="T38" fmla="*/ 26988 w 224"/>
                  <a:gd name="T39" fmla="*/ 233362 h 253"/>
                  <a:gd name="T40" fmla="*/ 85725 w 224"/>
                  <a:gd name="T41" fmla="*/ 192087 h 253"/>
                  <a:gd name="T42" fmla="*/ 85725 w 224"/>
                  <a:gd name="T43" fmla="*/ 323850 h 253"/>
                  <a:gd name="T44" fmla="*/ 26988 w 224"/>
                  <a:gd name="T45" fmla="*/ 365125 h 253"/>
                  <a:gd name="T46" fmla="*/ 173038 w 224"/>
                  <a:gd name="T47" fmla="*/ 365125 h 253"/>
                  <a:gd name="T48" fmla="*/ 231775 w 224"/>
                  <a:gd name="T49" fmla="*/ 323850 h 253"/>
                  <a:gd name="T50" fmla="*/ 173038 w 224"/>
                  <a:gd name="T51" fmla="*/ 365125 h 253"/>
                  <a:gd name="T52" fmla="*/ 331788 w 224"/>
                  <a:gd name="T53" fmla="*/ 92075 h 253"/>
                  <a:gd name="T54" fmla="*/ 285750 w 224"/>
                  <a:gd name="T55" fmla="*/ 114300 h 253"/>
                  <a:gd name="T56" fmla="*/ 285750 w 224"/>
                  <a:gd name="T57" fmla="*/ 87312 h 253"/>
                  <a:gd name="T58" fmla="*/ 331788 w 224"/>
                  <a:gd name="T59" fmla="*/ 63500 h 253"/>
                  <a:gd name="T60" fmla="*/ 285750 w 224"/>
                  <a:gd name="T61" fmla="*/ 87312 h 253"/>
                  <a:gd name="T62" fmla="*/ 331788 w 224"/>
                  <a:gd name="T63" fmla="*/ 55562 h 253"/>
                  <a:gd name="T64" fmla="*/ 285750 w 224"/>
                  <a:gd name="T65" fmla="*/ 31750 h 253"/>
                  <a:gd name="T66" fmla="*/ 285750 w 224"/>
                  <a:gd name="T67" fmla="*/ 141287 h 253"/>
                  <a:gd name="T68" fmla="*/ 331788 w 224"/>
                  <a:gd name="T69" fmla="*/ 123825 h 253"/>
                  <a:gd name="T70" fmla="*/ 285750 w 224"/>
                  <a:gd name="T71" fmla="*/ 141287 h 25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224" h="253">
                    <a:moveTo>
                      <a:pt x="166" y="0"/>
                    </a:moveTo>
                    <a:lnTo>
                      <a:pt x="166" y="95"/>
                    </a:lnTo>
                    <a:lnTo>
                      <a:pt x="0" y="95"/>
                    </a:lnTo>
                    <a:lnTo>
                      <a:pt x="0" y="253"/>
                    </a:lnTo>
                    <a:lnTo>
                      <a:pt x="224" y="253"/>
                    </a:lnTo>
                    <a:lnTo>
                      <a:pt x="224" y="0"/>
                    </a:lnTo>
                    <a:lnTo>
                      <a:pt x="166" y="0"/>
                    </a:lnTo>
                    <a:close/>
                    <a:moveTo>
                      <a:pt x="146" y="147"/>
                    </a:moveTo>
                    <a:lnTo>
                      <a:pt x="109" y="147"/>
                    </a:lnTo>
                    <a:lnTo>
                      <a:pt x="109" y="121"/>
                    </a:lnTo>
                    <a:lnTo>
                      <a:pt x="146" y="121"/>
                    </a:lnTo>
                    <a:lnTo>
                      <a:pt x="146" y="147"/>
                    </a:lnTo>
                    <a:close/>
                    <a:moveTo>
                      <a:pt x="60" y="193"/>
                    </a:moveTo>
                    <a:lnTo>
                      <a:pt x="60" y="161"/>
                    </a:lnTo>
                    <a:lnTo>
                      <a:pt x="103" y="161"/>
                    </a:lnTo>
                    <a:lnTo>
                      <a:pt x="103" y="193"/>
                    </a:lnTo>
                    <a:lnTo>
                      <a:pt x="60" y="193"/>
                    </a:lnTo>
                    <a:close/>
                    <a:moveTo>
                      <a:pt x="103" y="204"/>
                    </a:moveTo>
                    <a:lnTo>
                      <a:pt x="103" y="230"/>
                    </a:lnTo>
                    <a:lnTo>
                      <a:pt x="60" y="230"/>
                    </a:lnTo>
                    <a:lnTo>
                      <a:pt x="60" y="204"/>
                    </a:lnTo>
                    <a:lnTo>
                      <a:pt x="103" y="204"/>
                    </a:lnTo>
                    <a:close/>
                    <a:moveTo>
                      <a:pt x="54" y="193"/>
                    </a:moveTo>
                    <a:lnTo>
                      <a:pt x="17" y="193"/>
                    </a:lnTo>
                    <a:lnTo>
                      <a:pt x="17" y="161"/>
                    </a:lnTo>
                    <a:lnTo>
                      <a:pt x="54" y="161"/>
                    </a:lnTo>
                    <a:lnTo>
                      <a:pt x="54" y="193"/>
                    </a:lnTo>
                    <a:close/>
                    <a:moveTo>
                      <a:pt x="60" y="147"/>
                    </a:moveTo>
                    <a:lnTo>
                      <a:pt x="60" y="121"/>
                    </a:lnTo>
                    <a:lnTo>
                      <a:pt x="103" y="121"/>
                    </a:lnTo>
                    <a:lnTo>
                      <a:pt x="103" y="147"/>
                    </a:lnTo>
                    <a:lnTo>
                      <a:pt x="60" y="147"/>
                    </a:lnTo>
                    <a:close/>
                    <a:moveTo>
                      <a:pt x="109" y="161"/>
                    </a:moveTo>
                    <a:lnTo>
                      <a:pt x="146" y="161"/>
                    </a:lnTo>
                    <a:lnTo>
                      <a:pt x="146" y="193"/>
                    </a:lnTo>
                    <a:lnTo>
                      <a:pt x="109" y="193"/>
                    </a:lnTo>
                    <a:lnTo>
                      <a:pt x="109" y="161"/>
                    </a:lnTo>
                    <a:close/>
                    <a:moveTo>
                      <a:pt x="54" y="121"/>
                    </a:moveTo>
                    <a:lnTo>
                      <a:pt x="54" y="147"/>
                    </a:lnTo>
                    <a:lnTo>
                      <a:pt x="17" y="147"/>
                    </a:lnTo>
                    <a:lnTo>
                      <a:pt x="17" y="121"/>
                    </a:lnTo>
                    <a:lnTo>
                      <a:pt x="54" y="121"/>
                    </a:lnTo>
                    <a:close/>
                    <a:moveTo>
                      <a:pt x="17" y="204"/>
                    </a:moveTo>
                    <a:lnTo>
                      <a:pt x="54" y="204"/>
                    </a:lnTo>
                    <a:lnTo>
                      <a:pt x="54" y="230"/>
                    </a:lnTo>
                    <a:lnTo>
                      <a:pt x="17" y="230"/>
                    </a:lnTo>
                    <a:lnTo>
                      <a:pt x="17" y="204"/>
                    </a:lnTo>
                    <a:close/>
                    <a:moveTo>
                      <a:pt x="109" y="230"/>
                    </a:moveTo>
                    <a:lnTo>
                      <a:pt x="109" y="204"/>
                    </a:lnTo>
                    <a:lnTo>
                      <a:pt x="146" y="204"/>
                    </a:lnTo>
                    <a:lnTo>
                      <a:pt x="146" y="230"/>
                    </a:lnTo>
                    <a:lnTo>
                      <a:pt x="109" y="230"/>
                    </a:lnTo>
                    <a:close/>
                    <a:moveTo>
                      <a:pt x="180" y="58"/>
                    </a:moveTo>
                    <a:lnTo>
                      <a:pt x="209" y="58"/>
                    </a:lnTo>
                    <a:lnTo>
                      <a:pt x="209" y="72"/>
                    </a:lnTo>
                    <a:lnTo>
                      <a:pt x="180" y="72"/>
                    </a:lnTo>
                    <a:lnTo>
                      <a:pt x="180" y="58"/>
                    </a:lnTo>
                    <a:close/>
                    <a:moveTo>
                      <a:pt x="180" y="55"/>
                    </a:moveTo>
                    <a:lnTo>
                      <a:pt x="180" y="40"/>
                    </a:lnTo>
                    <a:lnTo>
                      <a:pt x="209" y="40"/>
                    </a:lnTo>
                    <a:lnTo>
                      <a:pt x="209" y="55"/>
                    </a:lnTo>
                    <a:lnTo>
                      <a:pt x="180" y="55"/>
                    </a:lnTo>
                    <a:close/>
                    <a:moveTo>
                      <a:pt x="209" y="20"/>
                    </a:moveTo>
                    <a:lnTo>
                      <a:pt x="209" y="35"/>
                    </a:lnTo>
                    <a:lnTo>
                      <a:pt x="180" y="35"/>
                    </a:lnTo>
                    <a:lnTo>
                      <a:pt x="180" y="20"/>
                    </a:lnTo>
                    <a:lnTo>
                      <a:pt x="209" y="20"/>
                    </a:lnTo>
                    <a:close/>
                    <a:moveTo>
                      <a:pt x="180" y="89"/>
                    </a:moveTo>
                    <a:lnTo>
                      <a:pt x="180" y="78"/>
                    </a:lnTo>
                    <a:lnTo>
                      <a:pt x="209" y="78"/>
                    </a:lnTo>
                    <a:lnTo>
                      <a:pt x="209" y="89"/>
                    </a:lnTo>
                    <a:lnTo>
                      <a:pt x="180" y="8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1087615">
                  <a:defRPr/>
                </a:pPr>
                <a:endParaRPr lang="en-US" sz="1795" kern="0">
                  <a:solidFill>
                    <a:srgbClr val="0076CB">
                      <a:lumMod val="50000"/>
                    </a:srgbClr>
                  </a:solidFill>
                  <a:latin typeface="Calibri"/>
                </a:endParaRPr>
              </a:p>
            </p:txBody>
          </p:sp>
          <p:sp>
            <p:nvSpPr>
              <p:cNvPr id="21" name="Freeform 268">
                <a:extLst>
                  <a:ext uri="{FF2B5EF4-FFF2-40B4-BE49-F238E27FC236}">
                    <a16:creationId xmlns:a16="http://schemas.microsoft.com/office/drawing/2014/main" id="{84F79204-5CBC-4AE1-AC59-494E4D3049D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965557" y="3419253"/>
                <a:ext cx="309563" cy="493901"/>
              </a:xfrm>
              <a:custGeom>
                <a:avLst/>
                <a:gdLst>
                  <a:gd name="T0" fmla="*/ 309563 w 195"/>
                  <a:gd name="T1" fmla="*/ 542925 h 342"/>
                  <a:gd name="T2" fmla="*/ 0 w 195"/>
                  <a:gd name="T3" fmla="*/ 26988 h 342"/>
                  <a:gd name="T4" fmla="*/ 0 w 195"/>
                  <a:gd name="T5" fmla="*/ 423863 h 342"/>
                  <a:gd name="T6" fmla="*/ 0 w 195"/>
                  <a:gd name="T7" fmla="*/ 365125 h 342"/>
                  <a:gd name="T8" fmla="*/ 0 w 195"/>
                  <a:gd name="T9" fmla="*/ 309563 h 342"/>
                  <a:gd name="T10" fmla="*/ 0 w 195"/>
                  <a:gd name="T11" fmla="*/ 255588 h 342"/>
                  <a:gd name="T12" fmla="*/ 0 w 195"/>
                  <a:gd name="T13" fmla="*/ 195263 h 342"/>
                  <a:gd name="T14" fmla="*/ 0 w 195"/>
                  <a:gd name="T15" fmla="*/ 141288 h 342"/>
                  <a:gd name="T16" fmla="*/ 0 w 195"/>
                  <a:gd name="T17" fmla="*/ 82550 h 342"/>
                  <a:gd name="T18" fmla="*/ 26988 w 195"/>
                  <a:gd name="T19" fmla="*/ 469900 h 342"/>
                  <a:gd name="T20" fmla="*/ 150813 w 195"/>
                  <a:gd name="T21" fmla="*/ 469900 h 342"/>
                  <a:gd name="T22" fmla="*/ 26988 w 195"/>
                  <a:gd name="T23" fmla="*/ 365125 h 342"/>
                  <a:gd name="T24" fmla="*/ 150813 w 195"/>
                  <a:gd name="T25" fmla="*/ 355600 h 342"/>
                  <a:gd name="T26" fmla="*/ 150813 w 195"/>
                  <a:gd name="T27" fmla="*/ 309563 h 342"/>
                  <a:gd name="T28" fmla="*/ 26988 w 195"/>
                  <a:gd name="T29" fmla="*/ 301625 h 342"/>
                  <a:gd name="T30" fmla="*/ 150813 w 195"/>
                  <a:gd name="T31" fmla="*/ 301625 h 342"/>
                  <a:gd name="T32" fmla="*/ 26988 w 195"/>
                  <a:gd name="T33" fmla="*/ 195263 h 342"/>
                  <a:gd name="T34" fmla="*/ 150813 w 195"/>
                  <a:gd name="T35" fmla="*/ 187325 h 342"/>
                  <a:gd name="T36" fmla="*/ 150813 w 195"/>
                  <a:gd name="T37" fmla="*/ 141288 h 342"/>
                  <a:gd name="T38" fmla="*/ 26988 w 195"/>
                  <a:gd name="T39" fmla="*/ 127000 h 342"/>
                  <a:gd name="T40" fmla="*/ 150813 w 195"/>
                  <a:gd name="T41" fmla="*/ 127000 h 342"/>
                  <a:gd name="T42" fmla="*/ 26988 w 195"/>
                  <a:gd name="T43" fmla="*/ 26988 h 342"/>
                  <a:gd name="T44" fmla="*/ 219075 w 195"/>
                  <a:gd name="T45" fmla="*/ 446088 h 342"/>
                  <a:gd name="T46" fmla="*/ 219075 w 195"/>
                  <a:gd name="T47" fmla="*/ 423863 h 342"/>
                  <a:gd name="T48" fmla="*/ 190500 w 195"/>
                  <a:gd name="T49" fmla="*/ 387350 h 342"/>
                  <a:gd name="T50" fmla="*/ 219075 w 195"/>
                  <a:gd name="T51" fmla="*/ 387350 h 342"/>
                  <a:gd name="T52" fmla="*/ 190500 w 195"/>
                  <a:gd name="T53" fmla="*/ 309563 h 342"/>
                  <a:gd name="T54" fmla="*/ 219075 w 195"/>
                  <a:gd name="T55" fmla="*/ 277813 h 342"/>
                  <a:gd name="T56" fmla="*/ 219075 w 195"/>
                  <a:gd name="T57" fmla="*/ 255588 h 342"/>
                  <a:gd name="T58" fmla="*/ 190500 w 195"/>
                  <a:gd name="T59" fmla="*/ 219075 h 342"/>
                  <a:gd name="T60" fmla="*/ 219075 w 195"/>
                  <a:gd name="T61" fmla="*/ 219075 h 342"/>
                  <a:gd name="T62" fmla="*/ 190500 w 195"/>
                  <a:gd name="T63" fmla="*/ 141288 h 342"/>
                  <a:gd name="T64" fmla="*/ 219075 w 195"/>
                  <a:gd name="T65" fmla="*/ 104775 h 342"/>
                  <a:gd name="T66" fmla="*/ 219075 w 195"/>
                  <a:gd name="T67" fmla="*/ 82550 h 342"/>
                  <a:gd name="T68" fmla="*/ 190500 w 195"/>
                  <a:gd name="T69" fmla="*/ 49213 h 342"/>
                  <a:gd name="T70" fmla="*/ 219075 w 195"/>
                  <a:gd name="T71" fmla="*/ 49213 h 342"/>
                  <a:gd name="T72" fmla="*/ 231775 w 195"/>
                  <a:gd name="T73" fmla="*/ 423863 h 342"/>
                  <a:gd name="T74" fmla="*/ 287338 w 195"/>
                  <a:gd name="T75" fmla="*/ 414338 h 342"/>
                  <a:gd name="T76" fmla="*/ 287338 w 195"/>
                  <a:gd name="T77" fmla="*/ 365125 h 342"/>
                  <a:gd name="T78" fmla="*/ 231775 w 195"/>
                  <a:gd name="T79" fmla="*/ 355600 h 342"/>
                  <a:gd name="T80" fmla="*/ 287338 w 195"/>
                  <a:gd name="T81" fmla="*/ 355600 h 342"/>
                  <a:gd name="T82" fmla="*/ 231775 w 195"/>
                  <a:gd name="T83" fmla="*/ 255588 h 342"/>
                  <a:gd name="T84" fmla="*/ 287338 w 195"/>
                  <a:gd name="T85" fmla="*/ 241300 h 342"/>
                  <a:gd name="T86" fmla="*/ 287338 w 195"/>
                  <a:gd name="T87" fmla="*/ 195263 h 342"/>
                  <a:gd name="T88" fmla="*/ 231775 w 195"/>
                  <a:gd name="T89" fmla="*/ 187325 h 342"/>
                  <a:gd name="T90" fmla="*/ 287338 w 195"/>
                  <a:gd name="T91" fmla="*/ 187325 h 342"/>
                  <a:gd name="T92" fmla="*/ 231775 w 195"/>
                  <a:gd name="T93" fmla="*/ 82550 h 342"/>
                  <a:gd name="T94" fmla="*/ 287338 w 195"/>
                  <a:gd name="T95" fmla="*/ 73025 h 342"/>
                  <a:gd name="T96" fmla="*/ 287338 w 195"/>
                  <a:gd name="T97" fmla="*/ 26988 h 34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195" h="342">
                    <a:moveTo>
                      <a:pt x="0" y="296"/>
                    </a:moveTo>
                    <a:lnTo>
                      <a:pt x="0" y="342"/>
                    </a:lnTo>
                    <a:lnTo>
                      <a:pt x="195" y="342"/>
                    </a:lnTo>
                    <a:lnTo>
                      <a:pt x="195" y="0"/>
                    </a:lnTo>
                    <a:lnTo>
                      <a:pt x="0" y="0"/>
                    </a:lnTo>
                    <a:lnTo>
                      <a:pt x="0" y="17"/>
                    </a:lnTo>
                    <a:lnTo>
                      <a:pt x="0" y="296"/>
                    </a:lnTo>
                    <a:close/>
                    <a:moveTo>
                      <a:pt x="0" y="261"/>
                    </a:moveTo>
                    <a:lnTo>
                      <a:pt x="0" y="267"/>
                    </a:lnTo>
                    <a:lnTo>
                      <a:pt x="0" y="261"/>
                    </a:lnTo>
                    <a:close/>
                    <a:moveTo>
                      <a:pt x="0" y="224"/>
                    </a:moveTo>
                    <a:lnTo>
                      <a:pt x="0" y="230"/>
                    </a:lnTo>
                    <a:lnTo>
                      <a:pt x="0" y="224"/>
                    </a:lnTo>
                    <a:close/>
                    <a:moveTo>
                      <a:pt x="0" y="190"/>
                    </a:moveTo>
                    <a:lnTo>
                      <a:pt x="0" y="195"/>
                    </a:lnTo>
                    <a:lnTo>
                      <a:pt x="0" y="190"/>
                    </a:lnTo>
                    <a:close/>
                    <a:moveTo>
                      <a:pt x="0" y="152"/>
                    </a:moveTo>
                    <a:lnTo>
                      <a:pt x="0" y="161"/>
                    </a:lnTo>
                    <a:lnTo>
                      <a:pt x="0" y="152"/>
                    </a:lnTo>
                    <a:close/>
                    <a:moveTo>
                      <a:pt x="0" y="118"/>
                    </a:moveTo>
                    <a:lnTo>
                      <a:pt x="0" y="123"/>
                    </a:lnTo>
                    <a:lnTo>
                      <a:pt x="0" y="118"/>
                    </a:lnTo>
                    <a:close/>
                    <a:moveTo>
                      <a:pt x="0" y="80"/>
                    </a:moveTo>
                    <a:lnTo>
                      <a:pt x="0" y="89"/>
                    </a:lnTo>
                    <a:lnTo>
                      <a:pt x="0" y="80"/>
                    </a:lnTo>
                    <a:close/>
                    <a:moveTo>
                      <a:pt x="0" y="46"/>
                    </a:moveTo>
                    <a:lnTo>
                      <a:pt x="0" y="52"/>
                    </a:lnTo>
                    <a:lnTo>
                      <a:pt x="0" y="46"/>
                    </a:lnTo>
                    <a:close/>
                    <a:moveTo>
                      <a:pt x="95" y="296"/>
                    </a:moveTo>
                    <a:lnTo>
                      <a:pt x="17" y="296"/>
                    </a:lnTo>
                    <a:lnTo>
                      <a:pt x="17" y="267"/>
                    </a:lnTo>
                    <a:lnTo>
                      <a:pt x="95" y="267"/>
                    </a:lnTo>
                    <a:lnTo>
                      <a:pt x="95" y="296"/>
                    </a:lnTo>
                    <a:close/>
                    <a:moveTo>
                      <a:pt x="95" y="261"/>
                    </a:moveTo>
                    <a:lnTo>
                      <a:pt x="17" y="261"/>
                    </a:lnTo>
                    <a:lnTo>
                      <a:pt x="17" y="230"/>
                    </a:lnTo>
                    <a:lnTo>
                      <a:pt x="95" y="230"/>
                    </a:lnTo>
                    <a:lnTo>
                      <a:pt x="95" y="261"/>
                    </a:lnTo>
                    <a:close/>
                    <a:moveTo>
                      <a:pt x="95" y="224"/>
                    </a:moveTo>
                    <a:lnTo>
                      <a:pt x="17" y="224"/>
                    </a:lnTo>
                    <a:lnTo>
                      <a:pt x="17" y="195"/>
                    </a:lnTo>
                    <a:lnTo>
                      <a:pt x="95" y="195"/>
                    </a:lnTo>
                    <a:lnTo>
                      <a:pt x="95" y="224"/>
                    </a:lnTo>
                    <a:close/>
                    <a:moveTo>
                      <a:pt x="95" y="190"/>
                    </a:moveTo>
                    <a:lnTo>
                      <a:pt x="17" y="190"/>
                    </a:lnTo>
                    <a:lnTo>
                      <a:pt x="17" y="161"/>
                    </a:lnTo>
                    <a:lnTo>
                      <a:pt x="95" y="161"/>
                    </a:lnTo>
                    <a:lnTo>
                      <a:pt x="95" y="190"/>
                    </a:lnTo>
                    <a:close/>
                    <a:moveTo>
                      <a:pt x="95" y="152"/>
                    </a:moveTo>
                    <a:lnTo>
                      <a:pt x="17" y="152"/>
                    </a:lnTo>
                    <a:lnTo>
                      <a:pt x="17" y="123"/>
                    </a:lnTo>
                    <a:lnTo>
                      <a:pt x="95" y="123"/>
                    </a:lnTo>
                    <a:lnTo>
                      <a:pt x="95" y="152"/>
                    </a:lnTo>
                    <a:close/>
                    <a:moveTo>
                      <a:pt x="95" y="118"/>
                    </a:moveTo>
                    <a:lnTo>
                      <a:pt x="17" y="118"/>
                    </a:lnTo>
                    <a:lnTo>
                      <a:pt x="17" y="89"/>
                    </a:lnTo>
                    <a:lnTo>
                      <a:pt x="95" y="89"/>
                    </a:lnTo>
                    <a:lnTo>
                      <a:pt x="95" y="118"/>
                    </a:lnTo>
                    <a:close/>
                    <a:moveTo>
                      <a:pt x="95" y="80"/>
                    </a:moveTo>
                    <a:lnTo>
                      <a:pt x="17" y="80"/>
                    </a:lnTo>
                    <a:lnTo>
                      <a:pt x="17" y="52"/>
                    </a:lnTo>
                    <a:lnTo>
                      <a:pt x="95" y="52"/>
                    </a:lnTo>
                    <a:lnTo>
                      <a:pt x="95" y="80"/>
                    </a:lnTo>
                    <a:close/>
                    <a:moveTo>
                      <a:pt x="95" y="46"/>
                    </a:moveTo>
                    <a:lnTo>
                      <a:pt x="17" y="46"/>
                    </a:lnTo>
                    <a:lnTo>
                      <a:pt x="17" y="17"/>
                    </a:lnTo>
                    <a:lnTo>
                      <a:pt x="95" y="17"/>
                    </a:lnTo>
                    <a:lnTo>
                      <a:pt x="95" y="46"/>
                    </a:lnTo>
                    <a:close/>
                    <a:moveTo>
                      <a:pt x="138" y="281"/>
                    </a:moveTo>
                    <a:lnTo>
                      <a:pt x="120" y="281"/>
                    </a:lnTo>
                    <a:lnTo>
                      <a:pt x="120" y="267"/>
                    </a:lnTo>
                    <a:lnTo>
                      <a:pt x="138" y="267"/>
                    </a:lnTo>
                    <a:lnTo>
                      <a:pt x="138" y="281"/>
                    </a:lnTo>
                    <a:close/>
                    <a:moveTo>
                      <a:pt x="138" y="244"/>
                    </a:moveTo>
                    <a:lnTo>
                      <a:pt x="120" y="244"/>
                    </a:lnTo>
                    <a:lnTo>
                      <a:pt x="120" y="230"/>
                    </a:lnTo>
                    <a:lnTo>
                      <a:pt x="138" y="230"/>
                    </a:lnTo>
                    <a:lnTo>
                      <a:pt x="138" y="244"/>
                    </a:lnTo>
                    <a:close/>
                    <a:moveTo>
                      <a:pt x="138" y="210"/>
                    </a:moveTo>
                    <a:lnTo>
                      <a:pt x="120" y="210"/>
                    </a:lnTo>
                    <a:lnTo>
                      <a:pt x="120" y="195"/>
                    </a:lnTo>
                    <a:lnTo>
                      <a:pt x="138" y="195"/>
                    </a:lnTo>
                    <a:lnTo>
                      <a:pt x="138" y="210"/>
                    </a:lnTo>
                    <a:close/>
                    <a:moveTo>
                      <a:pt x="138" y="175"/>
                    </a:moveTo>
                    <a:lnTo>
                      <a:pt x="120" y="175"/>
                    </a:lnTo>
                    <a:lnTo>
                      <a:pt x="120" y="161"/>
                    </a:lnTo>
                    <a:lnTo>
                      <a:pt x="138" y="161"/>
                    </a:lnTo>
                    <a:lnTo>
                      <a:pt x="138" y="175"/>
                    </a:lnTo>
                    <a:close/>
                    <a:moveTo>
                      <a:pt x="138" y="138"/>
                    </a:moveTo>
                    <a:lnTo>
                      <a:pt x="120" y="138"/>
                    </a:lnTo>
                    <a:lnTo>
                      <a:pt x="120" y="123"/>
                    </a:lnTo>
                    <a:lnTo>
                      <a:pt x="138" y="123"/>
                    </a:lnTo>
                    <a:lnTo>
                      <a:pt x="138" y="138"/>
                    </a:lnTo>
                    <a:close/>
                    <a:moveTo>
                      <a:pt x="138" y="103"/>
                    </a:moveTo>
                    <a:lnTo>
                      <a:pt x="120" y="103"/>
                    </a:lnTo>
                    <a:lnTo>
                      <a:pt x="120" y="89"/>
                    </a:lnTo>
                    <a:lnTo>
                      <a:pt x="138" y="89"/>
                    </a:lnTo>
                    <a:lnTo>
                      <a:pt x="138" y="103"/>
                    </a:lnTo>
                    <a:close/>
                    <a:moveTo>
                      <a:pt x="138" y="66"/>
                    </a:moveTo>
                    <a:lnTo>
                      <a:pt x="120" y="66"/>
                    </a:lnTo>
                    <a:lnTo>
                      <a:pt x="120" y="52"/>
                    </a:lnTo>
                    <a:lnTo>
                      <a:pt x="138" y="52"/>
                    </a:lnTo>
                    <a:lnTo>
                      <a:pt x="138" y="66"/>
                    </a:lnTo>
                    <a:close/>
                    <a:moveTo>
                      <a:pt x="138" y="31"/>
                    </a:moveTo>
                    <a:lnTo>
                      <a:pt x="120" y="31"/>
                    </a:lnTo>
                    <a:lnTo>
                      <a:pt x="120" y="17"/>
                    </a:lnTo>
                    <a:lnTo>
                      <a:pt x="138" y="17"/>
                    </a:lnTo>
                    <a:lnTo>
                      <a:pt x="138" y="31"/>
                    </a:lnTo>
                    <a:close/>
                    <a:moveTo>
                      <a:pt x="181" y="296"/>
                    </a:moveTo>
                    <a:lnTo>
                      <a:pt x="146" y="296"/>
                    </a:lnTo>
                    <a:lnTo>
                      <a:pt x="146" y="267"/>
                    </a:lnTo>
                    <a:lnTo>
                      <a:pt x="181" y="267"/>
                    </a:lnTo>
                    <a:lnTo>
                      <a:pt x="181" y="296"/>
                    </a:lnTo>
                    <a:close/>
                    <a:moveTo>
                      <a:pt x="181" y="261"/>
                    </a:moveTo>
                    <a:lnTo>
                      <a:pt x="146" y="261"/>
                    </a:lnTo>
                    <a:lnTo>
                      <a:pt x="146" y="230"/>
                    </a:lnTo>
                    <a:lnTo>
                      <a:pt x="181" y="230"/>
                    </a:lnTo>
                    <a:lnTo>
                      <a:pt x="181" y="261"/>
                    </a:lnTo>
                    <a:close/>
                    <a:moveTo>
                      <a:pt x="181" y="224"/>
                    </a:moveTo>
                    <a:lnTo>
                      <a:pt x="146" y="224"/>
                    </a:lnTo>
                    <a:lnTo>
                      <a:pt x="146" y="195"/>
                    </a:lnTo>
                    <a:lnTo>
                      <a:pt x="181" y="195"/>
                    </a:lnTo>
                    <a:lnTo>
                      <a:pt x="181" y="224"/>
                    </a:lnTo>
                    <a:close/>
                    <a:moveTo>
                      <a:pt x="181" y="190"/>
                    </a:moveTo>
                    <a:lnTo>
                      <a:pt x="146" y="190"/>
                    </a:lnTo>
                    <a:lnTo>
                      <a:pt x="146" y="161"/>
                    </a:lnTo>
                    <a:lnTo>
                      <a:pt x="181" y="161"/>
                    </a:lnTo>
                    <a:lnTo>
                      <a:pt x="181" y="190"/>
                    </a:lnTo>
                    <a:close/>
                    <a:moveTo>
                      <a:pt x="181" y="152"/>
                    </a:moveTo>
                    <a:lnTo>
                      <a:pt x="146" y="152"/>
                    </a:lnTo>
                    <a:lnTo>
                      <a:pt x="146" y="123"/>
                    </a:lnTo>
                    <a:lnTo>
                      <a:pt x="181" y="123"/>
                    </a:lnTo>
                    <a:lnTo>
                      <a:pt x="181" y="152"/>
                    </a:lnTo>
                    <a:close/>
                    <a:moveTo>
                      <a:pt x="181" y="118"/>
                    </a:moveTo>
                    <a:lnTo>
                      <a:pt x="146" y="118"/>
                    </a:lnTo>
                    <a:lnTo>
                      <a:pt x="146" y="89"/>
                    </a:lnTo>
                    <a:lnTo>
                      <a:pt x="181" y="89"/>
                    </a:lnTo>
                    <a:lnTo>
                      <a:pt x="181" y="118"/>
                    </a:lnTo>
                    <a:close/>
                    <a:moveTo>
                      <a:pt x="181" y="80"/>
                    </a:moveTo>
                    <a:lnTo>
                      <a:pt x="146" y="80"/>
                    </a:lnTo>
                    <a:lnTo>
                      <a:pt x="146" y="52"/>
                    </a:lnTo>
                    <a:lnTo>
                      <a:pt x="181" y="52"/>
                    </a:lnTo>
                    <a:lnTo>
                      <a:pt x="181" y="80"/>
                    </a:lnTo>
                    <a:close/>
                    <a:moveTo>
                      <a:pt x="181" y="46"/>
                    </a:moveTo>
                    <a:lnTo>
                      <a:pt x="146" y="46"/>
                    </a:lnTo>
                    <a:lnTo>
                      <a:pt x="146" y="17"/>
                    </a:lnTo>
                    <a:lnTo>
                      <a:pt x="181" y="17"/>
                    </a:lnTo>
                    <a:lnTo>
                      <a:pt x="181" y="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1087615">
                  <a:defRPr/>
                </a:pPr>
                <a:endParaRPr lang="en-US" sz="1795" kern="0">
                  <a:solidFill>
                    <a:srgbClr val="0076CB">
                      <a:lumMod val="50000"/>
                    </a:srgbClr>
                  </a:solidFill>
                  <a:latin typeface="Calibri"/>
                </a:endParaRPr>
              </a:p>
            </p:txBody>
          </p:sp>
          <p:sp>
            <p:nvSpPr>
              <p:cNvPr id="22" name="Freeform 281">
                <a:extLst>
                  <a:ext uri="{FF2B5EF4-FFF2-40B4-BE49-F238E27FC236}">
                    <a16:creationId xmlns:a16="http://schemas.microsoft.com/office/drawing/2014/main" id="{417CF288-9B2B-4C5D-83A9-5E51A8C306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516875" y="3300233"/>
                <a:ext cx="390313" cy="615161"/>
              </a:xfrm>
              <a:custGeom>
                <a:avLst/>
                <a:gdLst>
                  <a:gd name="T0" fmla="*/ 263525 w 232"/>
                  <a:gd name="T1" fmla="*/ 36512 h 425"/>
                  <a:gd name="T2" fmla="*/ 114300 w 232"/>
                  <a:gd name="T3" fmla="*/ 36512 h 425"/>
                  <a:gd name="T4" fmla="*/ 0 w 232"/>
                  <a:gd name="T5" fmla="*/ 655637 h 425"/>
                  <a:gd name="T6" fmla="*/ 368300 w 232"/>
                  <a:gd name="T7" fmla="*/ 655637 h 425"/>
                  <a:gd name="T8" fmla="*/ 173038 w 232"/>
                  <a:gd name="T9" fmla="*/ 68262 h 425"/>
                  <a:gd name="T10" fmla="*/ 114300 w 232"/>
                  <a:gd name="T11" fmla="*/ 68262 h 425"/>
                  <a:gd name="T12" fmla="*/ 173038 w 232"/>
                  <a:gd name="T13" fmla="*/ 177800 h 425"/>
                  <a:gd name="T14" fmla="*/ 114300 w 232"/>
                  <a:gd name="T15" fmla="*/ 190500 h 425"/>
                  <a:gd name="T16" fmla="*/ 114300 w 232"/>
                  <a:gd name="T17" fmla="*/ 241300 h 425"/>
                  <a:gd name="T18" fmla="*/ 173038 w 232"/>
                  <a:gd name="T19" fmla="*/ 250825 h 425"/>
                  <a:gd name="T20" fmla="*/ 114300 w 232"/>
                  <a:gd name="T21" fmla="*/ 250825 h 425"/>
                  <a:gd name="T22" fmla="*/ 173038 w 232"/>
                  <a:gd name="T23" fmla="*/ 360362 h 425"/>
                  <a:gd name="T24" fmla="*/ 114300 w 232"/>
                  <a:gd name="T25" fmla="*/ 373062 h 425"/>
                  <a:gd name="T26" fmla="*/ 114300 w 232"/>
                  <a:gd name="T27" fmla="*/ 423862 h 425"/>
                  <a:gd name="T28" fmla="*/ 173038 w 232"/>
                  <a:gd name="T29" fmla="*/ 433387 h 425"/>
                  <a:gd name="T30" fmla="*/ 114300 w 232"/>
                  <a:gd name="T31" fmla="*/ 433387 h 425"/>
                  <a:gd name="T32" fmla="*/ 31750 w 232"/>
                  <a:gd name="T33" fmla="*/ 496887 h 425"/>
                  <a:gd name="T34" fmla="*/ 90488 w 232"/>
                  <a:gd name="T35" fmla="*/ 482600 h 425"/>
                  <a:gd name="T36" fmla="*/ 90488 w 232"/>
                  <a:gd name="T37" fmla="*/ 433387 h 425"/>
                  <a:gd name="T38" fmla="*/ 31750 w 232"/>
                  <a:gd name="T39" fmla="*/ 423862 h 425"/>
                  <a:gd name="T40" fmla="*/ 90488 w 232"/>
                  <a:gd name="T41" fmla="*/ 423862 h 425"/>
                  <a:gd name="T42" fmla="*/ 31750 w 232"/>
                  <a:gd name="T43" fmla="*/ 314325 h 425"/>
                  <a:gd name="T44" fmla="*/ 90488 w 232"/>
                  <a:gd name="T45" fmla="*/ 300037 h 425"/>
                  <a:gd name="T46" fmla="*/ 90488 w 232"/>
                  <a:gd name="T47" fmla="*/ 250825 h 425"/>
                  <a:gd name="T48" fmla="*/ 31750 w 232"/>
                  <a:gd name="T49" fmla="*/ 241300 h 425"/>
                  <a:gd name="T50" fmla="*/ 90488 w 232"/>
                  <a:gd name="T51" fmla="*/ 241300 h 425"/>
                  <a:gd name="T52" fmla="*/ 31750 w 232"/>
                  <a:gd name="T53" fmla="*/ 127000 h 425"/>
                  <a:gd name="T54" fmla="*/ 90488 w 232"/>
                  <a:gd name="T55" fmla="*/ 117475 h 425"/>
                  <a:gd name="T56" fmla="*/ 90488 w 232"/>
                  <a:gd name="T57" fmla="*/ 68262 h 425"/>
                  <a:gd name="T58" fmla="*/ 173038 w 232"/>
                  <a:gd name="T59" fmla="*/ 496887 h 425"/>
                  <a:gd name="T60" fmla="*/ 114300 w 232"/>
                  <a:gd name="T61" fmla="*/ 496887 h 425"/>
                  <a:gd name="T62" fmla="*/ 131763 w 232"/>
                  <a:gd name="T63" fmla="*/ 574675 h 425"/>
                  <a:gd name="T64" fmla="*/ 246063 w 232"/>
                  <a:gd name="T65" fmla="*/ 655637 h 425"/>
                  <a:gd name="T66" fmla="*/ 246063 w 232"/>
                  <a:gd name="T67" fmla="*/ 574675 h 425"/>
                  <a:gd name="T68" fmla="*/ 200025 w 232"/>
                  <a:gd name="T69" fmla="*/ 546100 h 425"/>
                  <a:gd name="T70" fmla="*/ 258763 w 232"/>
                  <a:gd name="T71" fmla="*/ 546100 h 425"/>
                  <a:gd name="T72" fmla="*/ 200025 w 232"/>
                  <a:gd name="T73" fmla="*/ 433387 h 425"/>
                  <a:gd name="T74" fmla="*/ 258763 w 232"/>
                  <a:gd name="T75" fmla="*/ 423862 h 425"/>
                  <a:gd name="T76" fmla="*/ 258763 w 232"/>
                  <a:gd name="T77" fmla="*/ 373062 h 425"/>
                  <a:gd name="T78" fmla="*/ 200025 w 232"/>
                  <a:gd name="T79" fmla="*/ 360362 h 425"/>
                  <a:gd name="T80" fmla="*/ 258763 w 232"/>
                  <a:gd name="T81" fmla="*/ 360362 h 425"/>
                  <a:gd name="T82" fmla="*/ 200025 w 232"/>
                  <a:gd name="T83" fmla="*/ 250825 h 425"/>
                  <a:gd name="T84" fmla="*/ 258763 w 232"/>
                  <a:gd name="T85" fmla="*/ 241300 h 425"/>
                  <a:gd name="T86" fmla="*/ 258763 w 232"/>
                  <a:gd name="T87" fmla="*/ 190500 h 425"/>
                  <a:gd name="T88" fmla="*/ 200025 w 232"/>
                  <a:gd name="T89" fmla="*/ 177800 h 425"/>
                  <a:gd name="T90" fmla="*/ 258763 w 232"/>
                  <a:gd name="T91" fmla="*/ 177800 h 425"/>
                  <a:gd name="T92" fmla="*/ 200025 w 232"/>
                  <a:gd name="T93" fmla="*/ 68262 h 425"/>
                  <a:gd name="T94" fmla="*/ 341313 w 232"/>
                  <a:gd name="T95" fmla="*/ 546100 h 425"/>
                  <a:gd name="T96" fmla="*/ 341313 w 232"/>
                  <a:gd name="T97" fmla="*/ 496887 h 425"/>
                  <a:gd name="T98" fmla="*/ 282575 w 232"/>
                  <a:gd name="T99" fmla="*/ 482600 h 425"/>
                  <a:gd name="T100" fmla="*/ 341313 w 232"/>
                  <a:gd name="T101" fmla="*/ 482600 h 425"/>
                  <a:gd name="T102" fmla="*/ 282575 w 232"/>
                  <a:gd name="T103" fmla="*/ 373062 h 425"/>
                  <a:gd name="T104" fmla="*/ 341313 w 232"/>
                  <a:gd name="T105" fmla="*/ 360362 h 425"/>
                  <a:gd name="T106" fmla="*/ 341313 w 232"/>
                  <a:gd name="T107" fmla="*/ 314325 h 425"/>
                  <a:gd name="T108" fmla="*/ 282575 w 232"/>
                  <a:gd name="T109" fmla="*/ 300037 h 425"/>
                  <a:gd name="T110" fmla="*/ 341313 w 232"/>
                  <a:gd name="T111" fmla="*/ 300037 h 425"/>
                  <a:gd name="T112" fmla="*/ 282575 w 232"/>
                  <a:gd name="T113" fmla="*/ 190500 h 425"/>
                  <a:gd name="T114" fmla="*/ 341313 w 232"/>
                  <a:gd name="T115" fmla="*/ 177800 h 425"/>
                  <a:gd name="T116" fmla="*/ 341313 w 232"/>
                  <a:gd name="T117" fmla="*/ 127000 h 425"/>
                  <a:gd name="T118" fmla="*/ 282575 w 232"/>
                  <a:gd name="T119" fmla="*/ 117475 h 425"/>
                  <a:gd name="T120" fmla="*/ 341313 w 232"/>
                  <a:gd name="T121" fmla="*/ 117475 h 425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232" h="425">
                    <a:moveTo>
                      <a:pt x="230" y="413"/>
                    </a:moveTo>
                    <a:lnTo>
                      <a:pt x="230" y="23"/>
                    </a:lnTo>
                    <a:lnTo>
                      <a:pt x="166" y="23"/>
                    </a:lnTo>
                    <a:lnTo>
                      <a:pt x="166" y="0"/>
                    </a:lnTo>
                    <a:lnTo>
                      <a:pt x="72" y="0"/>
                    </a:lnTo>
                    <a:lnTo>
                      <a:pt x="72" y="23"/>
                    </a:lnTo>
                    <a:lnTo>
                      <a:pt x="5" y="23"/>
                    </a:lnTo>
                    <a:lnTo>
                      <a:pt x="5" y="413"/>
                    </a:lnTo>
                    <a:lnTo>
                      <a:pt x="0" y="413"/>
                    </a:lnTo>
                    <a:lnTo>
                      <a:pt x="0" y="425"/>
                    </a:lnTo>
                    <a:lnTo>
                      <a:pt x="232" y="425"/>
                    </a:lnTo>
                    <a:lnTo>
                      <a:pt x="232" y="413"/>
                    </a:lnTo>
                    <a:lnTo>
                      <a:pt x="230" y="413"/>
                    </a:lnTo>
                    <a:close/>
                    <a:moveTo>
                      <a:pt x="72" y="43"/>
                    </a:moveTo>
                    <a:lnTo>
                      <a:pt x="109" y="43"/>
                    </a:lnTo>
                    <a:lnTo>
                      <a:pt x="109" y="74"/>
                    </a:lnTo>
                    <a:lnTo>
                      <a:pt x="72" y="74"/>
                    </a:lnTo>
                    <a:lnTo>
                      <a:pt x="72" y="43"/>
                    </a:lnTo>
                    <a:close/>
                    <a:moveTo>
                      <a:pt x="72" y="80"/>
                    </a:moveTo>
                    <a:lnTo>
                      <a:pt x="109" y="80"/>
                    </a:lnTo>
                    <a:lnTo>
                      <a:pt x="109" y="112"/>
                    </a:lnTo>
                    <a:lnTo>
                      <a:pt x="72" y="112"/>
                    </a:lnTo>
                    <a:lnTo>
                      <a:pt x="72" y="80"/>
                    </a:lnTo>
                    <a:close/>
                    <a:moveTo>
                      <a:pt x="72" y="120"/>
                    </a:moveTo>
                    <a:lnTo>
                      <a:pt x="109" y="120"/>
                    </a:lnTo>
                    <a:lnTo>
                      <a:pt x="109" y="152"/>
                    </a:lnTo>
                    <a:lnTo>
                      <a:pt x="72" y="152"/>
                    </a:lnTo>
                    <a:lnTo>
                      <a:pt x="72" y="120"/>
                    </a:lnTo>
                    <a:close/>
                    <a:moveTo>
                      <a:pt x="72" y="158"/>
                    </a:moveTo>
                    <a:lnTo>
                      <a:pt x="109" y="158"/>
                    </a:lnTo>
                    <a:lnTo>
                      <a:pt x="109" y="189"/>
                    </a:lnTo>
                    <a:lnTo>
                      <a:pt x="72" y="189"/>
                    </a:lnTo>
                    <a:lnTo>
                      <a:pt x="72" y="158"/>
                    </a:lnTo>
                    <a:close/>
                    <a:moveTo>
                      <a:pt x="72" y="198"/>
                    </a:moveTo>
                    <a:lnTo>
                      <a:pt x="109" y="198"/>
                    </a:lnTo>
                    <a:lnTo>
                      <a:pt x="109" y="227"/>
                    </a:lnTo>
                    <a:lnTo>
                      <a:pt x="72" y="227"/>
                    </a:lnTo>
                    <a:lnTo>
                      <a:pt x="72" y="198"/>
                    </a:lnTo>
                    <a:close/>
                    <a:moveTo>
                      <a:pt x="72" y="235"/>
                    </a:moveTo>
                    <a:lnTo>
                      <a:pt x="109" y="235"/>
                    </a:lnTo>
                    <a:lnTo>
                      <a:pt x="109" y="267"/>
                    </a:lnTo>
                    <a:lnTo>
                      <a:pt x="72" y="267"/>
                    </a:lnTo>
                    <a:lnTo>
                      <a:pt x="72" y="235"/>
                    </a:lnTo>
                    <a:close/>
                    <a:moveTo>
                      <a:pt x="72" y="273"/>
                    </a:moveTo>
                    <a:lnTo>
                      <a:pt x="109" y="273"/>
                    </a:lnTo>
                    <a:lnTo>
                      <a:pt x="109" y="304"/>
                    </a:lnTo>
                    <a:lnTo>
                      <a:pt x="72" y="304"/>
                    </a:lnTo>
                    <a:lnTo>
                      <a:pt x="72" y="273"/>
                    </a:lnTo>
                    <a:close/>
                    <a:moveTo>
                      <a:pt x="57" y="344"/>
                    </a:moveTo>
                    <a:lnTo>
                      <a:pt x="20" y="344"/>
                    </a:lnTo>
                    <a:lnTo>
                      <a:pt x="20" y="313"/>
                    </a:lnTo>
                    <a:lnTo>
                      <a:pt x="57" y="313"/>
                    </a:lnTo>
                    <a:lnTo>
                      <a:pt x="57" y="344"/>
                    </a:lnTo>
                    <a:close/>
                    <a:moveTo>
                      <a:pt x="57" y="304"/>
                    </a:moveTo>
                    <a:lnTo>
                      <a:pt x="20" y="304"/>
                    </a:lnTo>
                    <a:lnTo>
                      <a:pt x="20" y="273"/>
                    </a:lnTo>
                    <a:lnTo>
                      <a:pt x="57" y="273"/>
                    </a:lnTo>
                    <a:lnTo>
                      <a:pt x="57" y="304"/>
                    </a:lnTo>
                    <a:close/>
                    <a:moveTo>
                      <a:pt x="57" y="267"/>
                    </a:moveTo>
                    <a:lnTo>
                      <a:pt x="20" y="267"/>
                    </a:lnTo>
                    <a:lnTo>
                      <a:pt x="20" y="235"/>
                    </a:lnTo>
                    <a:lnTo>
                      <a:pt x="57" y="235"/>
                    </a:lnTo>
                    <a:lnTo>
                      <a:pt x="57" y="267"/>
                    </a:lnTo>
                    <a:close/>
                    <a:moveTo>
                      <a:pt x="57" y="227"/>
                    </a:moveTo>
                    <a:lnTo>
                      <a:pt x="20" y="227"/>
                    </a:lnTo>
                    <a:lnTo>
                      <a:pt x="20" y="198"/>
                    </a:lnTo>
                    <a:lnTo>
                      <a:pt x="57" y="198"/>
                    </a:lnTo>
                    <a:lnTo>
                      <a:pt x="57" y="227"/>
                    </a:lnTo>
                    <a:close/>
                    <a:moveTo>
                      <a:pt x="57" y="189"/>
                    </a:moveTo>
                    <a:lnTo>
                      <a:pt x="20" y="189"/>
                    </a:lnTo>
                    <a:lnTo>
                      <a:pt x="20" y="158"/>
                    </a:lnTo>
                    <a:lnTo>
                      <a:pt x="57" y="158"/>
                    </a:lnTo>
                    <a:lnTo>
                      <a:pt x="57" y="189"/>
                    </a:lnTo>
                    <a:close/>
                    <a:moveTo>
                      <a:pt x="57" y="152"/>
                    </a:moveTo>
                    <a:lnTo>
                      <a:pt x="20" y="152"/>
                    </a:lnTo>
                    <a:lnTo>
                      <a:pt x="20" y="120"/>
                    </a:lnTo>
                    <a:lnTo>
                      <a:pt x="57" y="120"/>
                    </a:lnTo>
                    <a:lnTo>
                      <a:pt x="57" y="152"/>
                    </a:lnTo>
                    <a:close/>
                    <a:moveTo>
                      <a:pt x="57" y="112"/>
                    </a:moveTo>
                    <a:lnTo>
                      <a:pt x="20" y="112"/>
                    </a:lnTo>
                    <a:lnTo>
                      <a:pt x="20" y="80"/>
                    </a:lnTo>
                    <a:lnTo>
                      <a:pt x="57" y="80"/>
                    </a:lnTo>
                    <a:lnTo>
                      <a:pt x="57" y="112"/>
                    </a:lnTo>
                    <a:close/>
                    <a:moveTo>
                      <a:pt x="57" y="74"/>
                    </a:moveTo>
                    <a:lnTo>
                      <a:pt x="20" y="74"/>
                    </a:lnTo>
                    <a:lnTo>
                      <a:pt x="20" y="43"/>
                    </a:lnTo>
                    <a:lnTo>
                      <a:pt x="57" y="43"/>
                    </a:lnTo>
                    <a:lnTo>
                      <a:pt x="57" y="74"/>
                    </a:lnTo>
                    <a:close/>
                    <a:moveTo>
                      <a:pt x="72" y="313"/>
                    </a:moveTo>
                    <a:lnTo>
                      <a:pt x="109" y="313"/>
                    </a:lnTo>
                    <a:lnTo>
                      <a:pt x="109" y="344"/>
                    </a:lnTo>
                    <a:lnTo>
                      <a:pt x="72" y="344"/>
                    </a:lnTo>
                    <a:lnTo>
                      <a:pt x="72" y="313"/>
                    </a:lnTo>
                    <a:close/>
                    <a:moveTo>
                      <a:pt x="115" y="413"/>
                    </a:moveTo>
                    <a:lnTo>
                      <a:pt x="83" y="413"/>
                    </a:lnTo>
                    <a:lnTo>
                      <a:pt x="83" y="362"/>
                    </a:lnTo>
                    <a:lnTo>
                      <a:pt x="115" y="362"/>
                    </a:lnTo>
                    <a:lnTo>
                      <a:pt x="115" y="413"/>
                    </a:lnTo>
                    <a:close/>
                    <a:moveTo>
                      <a:pt x="155" y="413"/>
                    </a:moveTo>
                    <a:lnTo>
                      <a:pt x="120" y="413"/>
                    </a:lnTo>
                    <a:lnTo>
                      <a:pt x="120" y="362"/>
                    </a:lnTo>
                    <a:lnTo>
                      <a:pt x="155" y="362"/>
                    </a:lnTo>
                    <a:lnTo>
                      <a:pt x="155" y="413"/>
                    </a:lnTo>
                    <a:close/>
                    <a:moveTo>
                      <a:pt x="163" y="344"/>
                    </a:moveTo>
                    <a:lnTo>
                      <a:pt x="126" y="344"/>
                    </a:lnTo>
                    <a:lnTo>
                      <a:pt x="126" y="313"/>
                    </a:lnTo>
                    <a:lnTo>
                      <a:pt x="163" y="313"/>
                    </a:lnTo>
                    <a:lnTo>
                      <a:pt x="163" y="344"/>
                    </a:lnTo>
                    <a:close/>
                    <a:moveTo>
                      <a:pt x="163" y="304"/>
                    </a:moveTo>
                    <a:lnTo>
                      <a:pt x="126" y="304"/>
                    </a:lnTo>
                    <a:lnTo>
                      <a:pt x="126" y="273"/>
                    </a:lnTo>
                    <a:lnTo>
                      <a:pt x="163" y="273"/>
                    </a:lnTo>
                    <a:lnTo>
                      <a:pt x="163" y="304"/>
                    </a:lnTo>
                    <a:close/>
                    <a:moveTo>
                      <a:pt x="163" y="267"/>
                    </a:moveTo>
                    <a:lnTo>
                      <a:pt x="126" y="267"/>
                    </a:lnTo>
                    <a:lnTo>
                      <a:pt x="126" y="235"/>
                    </a:lnTo>
                    <a:lnTo>
                      <a:pt x="163" y="235"/>
                    </a:lnTo>
                    <a:lnTo>
                      <a:pt x="163" y="267"/>
                    </a:lnTo>
                    <a:close/>
                    <a:moveTo>
                      <a:pt x="163" y="227"/>
                    </a:moveTo>
                    <a:lnTo>
                      <a:pt x="126" y="227"/>
                    </a:lnTo>
                    <a:lnTo>
                      <a:pt x="126" y="198"/>
                    </a:lnTo>
                    <a:lnTo>
                      <a:pt x="163" y="198"/>
                    </a:lnTo>
                    <a:lnTo>
                      <a:pt x="163" y="227"/>
                    </a:lnTo>
                    <a:close/>
                    <a:moveTo>
                      <a:pt x="163" y="189"/>
                    </a:moveTo>
                    <a:lnTo>
                      <a:pt x="126" y="189"/>
                    </a:lnTo>
                    <a:lnTo>
                      <a:pt x="126" y="158"/>
                    </a:lnTo>
                    <a:lnTo>
                      <a:pt x="163" y="158"/>
                    </a:lnTo>
                    <a:lnTo>
                      <a:pt x="163" y="189"/>
                    </a:lnTo>
                    <a:close/>
                    <a:moveTo>
                      <a:pt x="163" y="152"/>
                    </a:moveTo>
                    <a:lnTo>
                      <a:pt x="126" y="152"/>
                    </a:lnTo>
                    <a:lnTo>
                      <a:pt x="126" y="120"/>
                    </a:lnTo>
                    <a:lnTo>
                      <a:pt x="163" y="120"/>
                    </a:lnTo>
                    <a:lnTo>
                      <a:pt x="163" y="152"/>
                    </a:lnTo>
                    <a:close/>
                    <a:moveTo>
                      <a:pt x="163" y="112"/>
                    </a:moveTo>
                    <a:lnTo>
                      <a:pt x="126" y="112"/>
                    </a:lnTo>
                    <a:lnTo>
                      <a:pt x="126" y="80"/>
                    </a:lnTo>
                    <a:lnTo>
                      <a:pt x="163" y="80"/>
                    </a:lnTo>
                    <a:lnTo>
                      <a:pt x="163" y="112"/>
                    </a:lnTo>
                    <a:close/>
                    <a:moveTo>
                      <a:pt x="163" y="74"/>
                    </a:moveTo>
                    <a:lnTo>
                      <a:pt x="126" y="74"/>
                    </a:lnTo>
                    <a:lnTo>
                      <a:pt x="126" y="43"/>
                    </a:lnTo>
                    <a:lnTo>
                      <a:pt x="163" y="43"/>
                    </a:lnTo>
                    <a:lnTo>
                      <a:pt x="163" y="74"/>
                    </a:lnTo>
                    <a:close/>
                    <a:moveTo>
                      <a:pt x="215" y="344"/>
                    </a:moveTo>
                    <a:lnTo>
                      <a:pt x="178" y="344"/>
                    </a:lnTo>
                    <a:lnTo>
                      <a:pt x="178" y="313"/>
                    </a:lnTo>
                    <a:lnTo>
                      <a:pt x="215" y="313"/>
                    </a:lnTo>
                    <a:lnTo>
                      <a:pt x="215" y="344"/>
                    </a:lnTo>
                    <a:close/>
                    <a:moveTo>
                      <a:pt x="215" y="304"/>
                    </a:moveTo>
                    <a:lnTo>
                      <a:pt x="178" y="304"/>
                    </a:lnTo>
                    <a:lnTo>
                      <a:pt x="178" y="273"/>
                    </a:lnTo>
                    <a:lnTo>
                      <a:pt x="215" y="273"/>
                    </a:lnTo>
                    <a:lnTo>
                      <a:pt x="215" y="304"/>
                    </a:lnTo>
                    <a:close/>
                    <a:moveTo>
                      <a:pt x="215" y="267"/>
                    </a:moveTo>
                    <a:lnTo>
                      <a:pt x="178" y="267"/>
                    </a:lnTo>
                    <a:lnTo>
                      <a:pt x="178" y="235"/>
                    </a:lnTo>
                    <a:lnTo>
                      <a:pt x="215" y="235"/>
                    </a:lnTo>
                    <a:lnTo>
                      <a:pt x="215" y="267"/>
                    </a:lnTo>
                    <a:close/>
                    <a:moveTo>
                      <a:pt x="215" y="227"/>
                    </a:moveTo>
                    <a:lnTo>
                      <a:pt x="178" y="227"/>
                    </a:lnTo>
                    <a:lnTo>
                      <a:pt x="178" y="198"/>
                    </a:lnTo>
                    <a:lnTo>
                      <a:pt x="215" y="198"/>
                    </a:lnTo>
                    <a:lnTo>
                      <a:pt x="215" y="227"/>
                    </a:lnTo>
                    <a:close/>
                    <a:moveTo>
                      <a:pt x="215" y="189"/>
                    </a:moveTo>
                    <a:lnTo>
                      <a:pt x="178" y="189"/>
                    </a:lnTo>
                    <a:lnTo>
                      <a:pt x="178" y="158"/>
                    </a:lnTo>
                    <a:lnTo>
                      <a:pt x="215" y="158"/>
                    </a:lnTo>
                    <a:lnTo>
                      <a:pt x="215" y="189"/>
                    </a:lnTo>
                    <a:close/>
                    <a:moveTo>
                      <a:pt x="215" y="152"/>
                    </a:moveTo>
                    <a:lnTo>
                      <a:pt x="178" y="152"/>
                    </a:lnTo>
                    <a:lnTo>
                      <a:pt x="178" y="120"/>
                    </a:lnTo>
                    <a:lnTo>
                      <a:pt x="215" y="120"/>
                    </a:lnTo>
                    <a:lnTo>
                      <a:pt x="215" y="152"/>
                    </a:lnTo>
                    <a:close/>
                    <a:moveTo>
                      <a:pt x="215" y="112"/>
                    </a:moveTo>
                    <a:lnTo>
                      <a:pt x="178" y="112"/>
                    </a:lnTo>
                    <a:lnTo>
                      <a:pt x="178" y="80"/>
                    </a:lnTo>
                    <a:lnTo>
                      <a:pt x="215" y="80"/>
                    </a:lnTo>
                    <a:lnTo>
                      <a:pt x="215" y="112"/>
                    </a:lnTo>
                    <a:close/>
                    <a:moveTo>
                      <a:pt x="215" y="74"/>
                    </a:moveTo>
                    <a:lnTo>
                      <a:pt x="178" y="74"/>
                    </a:lnTo>
                    <a:lnTo>
                      <a:pt x="178" y="43"/>
                    </a:lnTo>
                    <a:lnTo>
                      <a:pt x="215" y="43"/>
                    </a:lnTo>
                    <a:lnTo>
                      <a:pt x="215" y="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1087615">
                  <a:defRPr/>
                </a:pPr>
                <a:endParaRPr lang="en-US" sz="1795" kern="0">
                  <a:solidFill>
                    <a:srgbClr val="0076CB">
                      <a:lumMod val="50000"/>
                    </a:srgbClr>
                  </a:solidFill>
                  <a:latin typeface="Calibri"/>
                </a:endParaRPr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2BE3C88-B995-44E3-B684-A759AC86A81E}"/>
                </a:ext>
              </a:extLst>
            </p:cNvPr>
            <p:cNvSpPr/>
            <p:nvPr/>
          </p:nvSpPr>
          <p:spPr>
            <a:xfrm>
              <a:off x="218905" y="5286635"/>
              <a:ext cx="3218671" cy="5984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087615">
                <a:defRPr/>
              </a:pPr>
              <a:r>
                <a:rPr lang="en-US" sz="1600" kern="0">
                  <a:solidFill>
                    <a:prstClr val="black"/>
                  </a:solidFill>
                  <a:latin typeface="Calibri"/>
                </a:rPr>
                <a:t>On-premise data sources and applications</a:t>
              </a:r>
              <a:endParaRPr lang="fr-FR" sz="1600" kern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3" name="Rounded Rectangle 51">
            <a:extLst>
              <a:ext uri="{FF2B5EF4-FFF2-40B4-BE49-F238E27FC236}">
                <a16:creationId xmlns:a16="http://schemas.microsoft.com/office/drawing/2014/main" id="{AD5DC75C-86C9-4637-A4CF-9D9C9682A5D5}"/>
              </a:ext>
            </a:extLst>
          </p:cNvPr>
          <p:cNvSpPr/>
          <p:nvPr/>
        </p:nvSpPr>
        <p:spPr>
          <a:xfrm>
            <a:off x="1510002" y="3603374"/>
            <a:ext cx="9396216" cy="271524"/>
          </a:xfrm>
          <a:prstGeom prst="roundRect">
            <a:avLst/>
          </a:prstGeom>
          <a:noFill/>
          <a:ln w="47625" cap="flat" cmpd="dbl" algn="ctr">
            <a:noFill/>
            <a:prstDash val="solid"/>
          </a:ln>
          <a:effectLst/>
        </p:spPr>
        <p:txBody>
          <a:bodyPr lIns="121820" tIns="60910" rIns="121820" bIns="6091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4861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b="1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Up-Down Arrow 52">
            <a:extLst>
              <a:ext uri="{FF2B5EF4-FFF2-40B4-BE49-F238E27FC236}">
                <a16:creationId xmlns:a16="http://schemas.microsoft.com/office/drawing/2014/main" id="{6A736CC5-B573-48A5-BA8A-883B0D4A2642}"/>
              </a:ext>
            </a:extLst>
          </p:cNvPr>
          <p:cNvSpPr/>
          <p:nvPr/>
        </p:nvSpPr>
        <p:spPr bwMode="gray">
          <a:xfrm>
            <a:off x="4267134" y="4362965"/>
            <a:ext cx="362549" cy="646399"/>
          </a:xfrm>
          <a:prstGeom prst="upDownArrow">
            <a:avLst/>
          </a:prstGeom>
          <a:solidFill>
            <a:srgbClr val="F0AB00"/>
          </a:solidFill>
          <a:ln w="6350" algn="ctr">
            <a:noFill/>
            <a:miter lim="800000"/>
            <a:headEnd/>
            <a:tailEnd/>
          </a:ln>
        </p:spPr>
        <p:txBody>
          <a:bodyPr lIns="89927" tIns="71939" rIns="89927" bIns="71939" rtlCol="0" anchor="ctr"/>
          <a:lstStyle/>
          <a:p>
            <a:pPr algn="ctr" defTabSz="91339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endParaRPr lang="en-US" sz="1995" kern="0">
              <a:solidFill>
                <a:srgbClr val="000000"/>
              </a:solidFill>
              <a:latin typeface="Calibri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5DD3CB-746B-42E5-8419-2E66AF4FD83D}"/>
              </a:ext>
            </a:extLst>
          </p:cNvPr>
          <p:cNvSpPr txBox="1"/>
          <p:nvPr/>
        </p:nvSpPr>
        <p:spPr>
          <a:xfrm>
            <a:off x="345659" y="2988052"/>
            <a:ext cx="107272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087615"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r>
              <a:rPr lang="en-US" sz="1600" b="1" kern="0" dirty="0">
                <a:solidFill>
                  <a:srgbClr val="4F81BD"/>
                </a:solidFill>
                <a:latin typeface="Calibri"/>
                <a:ea typeface="Arial Unicode MS" pitchFamily="34" charset="-128"/>
                <a:cs typeface="Arial Unicode MS" pitchFamily="34" charset="-128"/>
              </a:rPr>
              <a:t>Core Capabilities</a:t>
            </a:r>
            <a:endParaRPr lang="fr-FR" sz="1600" b="1" kern="0" dirty="0">
              <a:solidFill>
                <a:srgbClr val="4F81BD"/>
              </a:solidFill>
              <a:latin typeface="Calibri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857733-4C23-472D-833B-7D240D89EDB2}"/>
              </a:ext>
            </a:extLst>
          </p:cNvPr>
          <p:cNvSpPr txBox="1"/>
          <p:nvPr/>
        </p:nvSpPr>
        <p:spPr>
          <a:xfrm>
            <a:off x="379695" y="2097332"/>
            <a:ext cx="109003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087615"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r>
              <a:rPr lang="en-US" sz="1600" b="1" kern="0" dirty="0">
                <a:solidFill>
                  <a:srgbClr val="4F81BD"/>
                </a:solidFill>
                <a:latin typeface="Calibri"/>
                <a:ea typeface="Arial Unicode MS" pitchFamily="34" charset="-128"/>
                <a:cs typeface="Arial Unicode MS" pitchFamily="34" charset="-128"/>
              </a:rPr>
              <a:t>Analytic Capabilities</a:t>
            </a:r>
            <a:endParaRPr lang="fr-FR" sz="1600" b="1" kern="0" dirty="0">
              <a:solidFill>
                <a:srgbClr val="4F81BD"/>
              </a:solidFill>
              <a:latin typeface="Calibri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7" name="Rounded Rectangle 56">
            <a:extLst>
              <a:ext uri="{FF2B5EF4-FFF2-40B4-BE49-F238E27FC236}">
                <a16:creationId xmlns:a16="http://schemas.microsoft.com/office/drawing/2014/main" id="{C4639A1D-2C1D-47FF-A3EB-1F8A213BE70C}"/>
              </a:ext>
            </a:extLst>
          </p:cNvPr>
          <p:cNvSpPr/>
          <p:nvPr/>
        </p:nvSpPr>
        <p:spPr>
          <a:xfrm>
            <a:off x="9262905" y="1355310"/>
            <a:ext cx="1726730" cy="271524"/>
          </a:xfrm>
          <a:prstGeom prst="roundRect">
            <a:avLst/>
          </a:prstGeom>
          <a:solidFill>
            <a:schemeClr val="accent5">
              <a:lumMod val="60000"/>
              <a:lumOff val="40000"/>
              <a:alpha val="67000"/>
            </a:schemeClr>
          </a:solidFill>
          <a:ln w="47625" cap="flat" cmpd="dbl" algn="ctr">
            <a:noFill/>
            <a:prstDash val="solid"/>
          </a:ln>
          <a:effectLst/>
        </p:spPr>
        <p:txBody>
          <a:bodyPr lIns="121820" tIns="60910" rIns="121820" bIns="6091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4861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kern="0">
                <a:solidFill>
                  <a:prstClr val="black"/>
                </a:solidFill>
                <a:latin typeface="Arial"/>
              </a:rPr>
              <a:t>SAP App Center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DB3044-4F97-4716-9982-D810651F0821}"/>
              </a:ext>
            </a:extLst>
          </p:cNvPr>
          <p:cNvSpPr txBox="1"/>
          <p:nvPr/>
        </p:nvSpPr>
        <p:spPr>
          <a:xfrm>
            <a:off x="363866" y="1445398"/>
            <a:ext cx="109003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087615"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r>
              <a:rPr lang="en-US" sz="1600" b="1" kern="0">
                <a:solidFill>
                  <a:srgbClr val="4F81BD"/>
                </a:solidFill>
                <a:latin typeface="Calibri"/>
                <a:ea typeface="Arial Unicode MS" pitchFamily="34" charset="-128"/>
                <a:cs typeface="Arial Unicode MS" pitchFamily="34" charset="-128"/>
              </a:rPr>
              <a:t>Applications</a:t>
            </a:r>
            <a:endParaRPr lang="fr-FR" sz="1600" b="1" kern="0">
              <a:solidFill>
                <a:srgbClr val="4F81BD"/>
              </a:solidFill>
              <a:latin typeface="Calibri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4C2474-AE41-4317-889F-B6254EFAE09F}"/>
              </a:ext>
            </a:extLst>
          </p:cNvPr>
          <p:cNvSpPr/>
          <p:nvPr/>
        </p:nvSpPr>
        <p:spPr>
          <a:xfrm>
            <a:off x="1683791" y="2947855"/>
            <a:ext cx="1096644" cy="585629"/>
          </a:xfrm>
          <a:prstGeom prst="rect">
            <a:avLst/>
          </a:prstGeom>
          <a:solidFill>
            <a:schemeClr val="accent2">
              <a:lumMod val="20000"/>
              <a:lumOff val="80000"/>
              <a:alpha val="51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91356" tIns="45679" rIns="91356" bIns="45679" rtlCol="0" anchor="ctr"/>
          <a:lstStyle/>
          <a:p>
            <a:pPr algn="ctr" defTabSz="1087615">
              <a:defRPr/>
            </a:pPr>
            <a:r>
              <a:rPr lang="en-US" sz="1200" kern="0">
                <a:solidFill>
                  <a:prstClr val="white"/>
                </a:solidFill>
                <a:latin typeface="Calibri"/>
                <a:ea typeface="Open Sans Light" panose="020B0306030504020204" pitchFamily="34" charset="0"/>
                <a:cs typeface="Open Sans Light" panose="020B0306030504020204" pitchFamily="34" charset="0"/>
              </a:rPr>
              <a:t>Data connectivity</a:t>
            </a:r>
          </a:p>
        </p:txBody>
      </p:sp>
      <p:sp>
        <p:nvSpPr>
          <p:cNvPr id="30" name="Rounded Rectangle 59">
            <a:extLst>
              <a:ext uri="{FF2B5EF4-FFF2-40B4-BE49-F238E27FC236}">
                <a16:creationId xmlns:a16="http://schemas.microsoft.com/office/drawing/2014/main" id="{B79A86FC-E6AB-4AC7-BB21-5FC047EFF401}"/>
              </a:ext>
            </a:extLst>
          </p:cNvPr>
          <p:cNvSpPr/>
          <p:nvPr/>
        </p:nvSpPr>
        <p:spPr>
          <a:xfrm>
            <a:off x="1683790" y="3679186"/>
            <a:ext cx="9300724" cy="253467"/>
          </a:xfrm>
          <a:prstGeom prst="roundRect">
            <a:avLst/>
          </a:prstGeom>
          <a:gradFill flip="none" rotWithShape="1">
            <a:gsLst>
              <a:gs pos="0">
                <a:srgbClr val="002060"/>
              </a:gs>
              <a:gs pos="51000">
                <a:schemeClr val="accent1"/>
              </a:gs>
              <a:gs pos="99000">
                <a:srgbClr val="A27D1F"/>
              </a:gs>
              <a:gs pos="2000">
                <a:srgbClr val="7D682E"/>
              </a:gs>
              <a:gs pos="0">
                <a:srgbClr val="434745"/>
              </a:gs>
              <a:gs pos="100000">
                <a:srgbClr val="57523D"/>
              </a:gs>
              <a:gs pos="100000">
                <a:srgbClr val="002060"/>
              </a:gs>
            </a:gsLst>
            <a:lin ang="0" scaled="1"/>
            <a:tileRect/>
          </a:gradFill>
          <a:ln w="47625" cap="flat" cmpd="dbl" algn="ctr">
            <a:noFill/>
            <a:prstDash val="solid"/>
          </a:ln>
          <a:effectLst/>
        </p:spPr>
        <p:txBody>
          <a:bodyPr lIns="121848" tIns="60924" rIns="121848" bIns="60924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489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0">
                <a:solidFill>
                  <a:prstClr val="white"/>
                </a:solidFill>
                <a:latin typeface="Arial"/>
              </a:rPr>
              <a:t>SAP Cloud Platform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5F092B0-B677-4CBE-8386-5607B33FFE7C}"/>
              </a:ext>
            </a:extLst>
          </p:cNvPr>
          <p:cNvSpPr/>
          <p:nvPr/>
        </p:nvSpPr>
        <p:spPr>
          <a:xfrm>
            <a:off x="2841844" y="2947855"/>
            <a:ext cx="1096644" cy="582279"/>
          </a:xfrm>
          <a:prstGeom prst="rect">
            <a:avLst/>
          </a:prstGeom>
          <a:solidFill>
            <a:schemeClr val="accent2">
              <a:lumMod val="20000"/>
              <a:lumOff val="80000"/>
              <a:alpha val="51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91356" tIns="45679" rIns="91356" bIns="45679" rtlCol="0" anchor="ctr"/>
          <a:lstStyle/>
          <a:p>
            <a:pPr algn="ctr" defTabSz="1087615">
              <a:defRPr/>
            </a:pPr>
            <a:r>
              <a:rPr lang="en-US" sz="1200" kern="0">
                <a:solidFill>
                  <a:prstClr val="white"/>
                </a:solidFill>
                <a:latin typeface="Calibri"/>
                <a:ea typeface="Open Sans Light" panose="020B0306030504020204" pitchFamily="34" charset="0"/>
                <a:cs typeface="Open Sans Light" panose="020B0306030504020204" pitchFamily="34" charset="0"/>
              </a:rPr>
              <a:t>Wrangling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4AF5D47-DEEC-4198-A798-6D832E765AD0}"/>
              </a:ext>
            </a:extLst>
          </p:cNvPr>
          <p:cNvSpPr/>
          <p:nvPr/>
        </p:nvSpPr>
        <p:spPr>
          <a:xfrm>
            <a:off x="3999897" y="2947855"/>
            <a:ext cx="1096644" cy="582279"/>
          </a:xfrm>
          <a:prstGeom prst="rect">
            <a:avLst/>
          </a:prstGeom>
          <a:solidFill>
            <a:schemeClr val="accent2">
              <a:lumMod val="20000"/>
              <a:lumOff val="80000"/>
              <a:alpha val="51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91356" tIns="45679" rIns="91356" bIns="45679" rtlCol="0" anchor="ctr"/>
          <a:lstStyle/>
          <a:p>
            <a:pPr algn="ctr" defTabSz="1087615">
              <a:defRPr/>
            </a:pPr>
            <a:r>
              <a:rPr lang="en-US" sz="1200" kern="0">
                <a:solidFill>
                  <a:prstClr val="white"/>
                </a:solidFill>
                <a:latin typeface="Calibri"/>
                <a:ea typeface="Open Sans Light" panose="020B0306030504020204" pitchFamily="34" charset="0"/>
                <a:cs typeface="Open Sans Light" panose="020B0306030504020204" pitchFamily="34" charset="0"/>
              </a:rPr>
              <a:t>Modeling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87B356D-A9B7-4B0D-B49C-7D5B02097C6E}"/>
              </a:ext>
            </a:extLst>
          </p:cNvPr>
          <p:cNvSpPr/>
          <p:nvPr/>
        </p:nvSpPr>
        <p:spPr>
          <a:xfrm>
            <a:off x="5157950" y="2947855"/>
            <a:ext cx="1186378" cy="582279"/>
          </a:xfrm>
          <a:prstGeom prst="rect">
            <a:avLst/>
          </a:prstGeom>
          <a:solidFill>
            <a:schemeClr val="accent2">
              <a:lumMod val="20000"/>
              <a:lumOff val="80000"/>
              <a:alpha val="51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91356" tIns="45679" rIns="91356" bIns="45679" rtlCol="0" anchor="ctr"/>
          <a:lstStyle/>
          <a:p>
            <a:pPr algn="ctr" defTabSz="1087615">
              <a:defRPr/>
            </a:pPr>
            <a:r>
              <a:rPr lang="en-US" sz="1200" kern="0">
                <a:solidFill>
                  <a:prstClr val="white"/>
                </a:solidFill>
                <a:latin typeface="Calibri"/>
                <a:ea typeface="Open Sans Light" panose="020B0306030504020204" pitchFamily="34" charset="0"/>
                <a:cs typeface="Open Sans Light" panose="020B0306030504020204" pitchFamily="34" charset="0"/>
              </a:rPr>
              <a:t>Administration Auditing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78CDBE8-781D-467E-8C22-37F6A4B7ABCD}"/>
              </a:ext>
            </a:extLst>
          </p:cNvPr>
          <p:cNvSpPr/>
          <p:nvPr/>
        </p:nvSpPr>
        <p:spPr>
          <a:xfrm>
            <a:off x="6405737" y="2947855"/>
            <a:ext cx="1096644" cy="581314"/>
          </a:xfrm>
          <a:prstGeom prst="rect">
            <a:avLst/>
          </a:prstGeom>
          <a:solidFill>
            <a:schemeClr val="accent2">
              <a:lumMod val="20000"/>
              <a:lumOff val="80000"/>
              <a:alpha val="51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91356" tIns="45679" rIns="91356" bIns="45679" rtlCol="0" anchor="ctr"/>
          <a:lstStyle/>
          <a:p>
            <a:pPr algn="ctr" defTabSz="1087615">
              <a:defRPr/>
            </a:pPr>
            <a:r>
              <a:rPr lang="en-US" sz="1100" kern="0">
                <a:solidFill>
                  <a:prstClr val="white"/>
                </a:solidFill>
                <a:latin typeface="Calibri"/>
                <a:ea typeface="Open Sans Light" panose="020B0306030504020204" pitchFamily="34" charset="0"/>
                <a:cs typeface="Open Sans Light" panose="020B0306030504020204" pitchFamily="34" charset="0"/>
              </a:rPr>
              <a:t>Visualizations</a:t>
            </a:r>
            <a:endParaRPr lang="en-US" sz="1200" kern="0">
              <a:solidFill>
                <a:prstClr val="white"/>
              </a:solidFill>
              <a:latin typeface="Calibri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D4AD432-D3ED-4587-872A-2DD6670065B8}"/>
              </a:ext>
            </a:extLst>
          </p:cNvPr>
          <p:cNvSpPr/>
          <p:nvPr/>
        </p:nvSpPr>
        <p:spPr>
          <a:xfrm>
            <a:off x="7563790" y="2947855"/>
            <a:ext cx="1096644" cy="576961"/>
          </a:xfrm>
          <a:prstGeom prst="rect">
            <a:avLst/>
          </a:prstGeom>
          <a:solidFill>
            <a:schemeClr val="accent2">
              <a:lumMod val="20000"/>
              <a:lumOff val="80000"/>
              <a:alpha val="51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91356" tIns="45679" rIns="91356" bIns="45679" rtlCol="0" anchor="ctr"/>
          <a:lstStyle/>
          <a:p>
            <a:pPr algn="ctr" defTabSz="1087615">
              <a:defRPr/>
            </a:pPr>
            <a:r>
              <a:rPr lang="en-US" sz="1200" kern="0">
                <a:solidFill>
                  <a:prstClr val="white"/>
                </a:solidFill>
                <a:latin typeface="Calibri"/>
                <a:ea typeface="Open Sans Light" panose="020B0306030504020204" pitchFamily="34" charset="0"/>
                <a:cs typeface="Open Sans Light" panose="020B0306030504020204" pitchFamily="34" charset="0"/>
              </a:rPr>
              <a:t>Collaboration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90ABC0-07FC-4199-A061-CE3E76FFDAF7}"/>
              </a:ext>
            </a:extLst>
          </p:cNvPr>
          <p:cNvSpPr/>
          <p:nvPr/>
        </p:nvSpPr>
        <p:spPr>
          <a:xfrm>
            <a:off x="8721843" y="2947855"/>
            <a:ext cx="1096644" cy="572836"/>
          </a:xfrm>
          <a:prstGeom prst="rect">
            <a:avLst/>
          </a:prstGeom>
          <a:solidFill>
            <a:schemeClr val="accent2">
              <a:lumMod val="20000"/>
              <a:lumOff val="80000"/>
              <a:alpha val="51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91356" tIns="45679" rIns="91356" bIns="45679" rtlCol="0" anchor="ctr"/>
          <a:lstStyle/>
          <a:p>
            <a:pPr algn="ctr" defTabSz="1087615">
              <a:defRPr/>
            </a:pPr>
            <a:r>
              <a:rPr lang="en-US" sz="1200" kern="0">
                <a:solidFill>
                  <a:prstClr val="white"/>
                </a:solidFill>
                <a:latin typeface="Calibri"/>
                <a:ea typeface="Open Sans Light" panose="020B0306030504020204" pitchFamily="34" charset="0"/>
                <a:cs typeface="Open Sans Light" panose="020B0306030504020204" pitchFamily="34" charset="0"/>
              </a:rPr>
              <a:t>Mobile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D69412-197A-48B8-A68A-EBDEE2248D9F}"/>
              </a:ext>
            </a:extLst>
          </p:cNvPr>
          <p:cNvSpPr txBox="1"/>
          <p:nvPr/>
        </p:nvSpPr>
        <p:spPr>
          <a:xfrm>
            <a:off x="372523" y="3673125"/>
            <a:ext cx="107272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087615"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r>
              <a:rPr lang="en-US" sz="1600" b="1" kern="0" dirty="0">
                <a:solidFill>
                  <a:srgbClr val="4F81BD"/>
                </a:solidFill>
                <a:latin typeface="Calibri"/>
                <a:ea typeface="Arial Unicode MS" pitchFamily="34" charset="-128"/>
                <a:cs typeface="Arial Unicode MS" pitchFamily="34" charset="-128"/>
              </a:rPr>
              <a:t>PaaS</a:t>
            </a:r>
            <a:endParaRPr lang="fr-FR" sz="1600" b="1" kern="0" dirty="0">
              <a:solidFill>
                <a:srgbClr val="4F81BD"/>
              </a:solidFill>
              <a:latin typeface="Calibri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39" name="Picture 8" descr="https://upload.wikimedia.org/wikipedia/commons/thumb/5/59/SAP_2011_logo.svg/1200px-SAP_2011_logo.svg.png">
            <a:extLst>
              <a:ext uri="{FF2B5EF4-FFF2-40B4-BE49-F238E27FC236}">
                <a16:creationId xmlns:a16="http://schemas.microsoft.com/office/drawing/2014/main" id="{483B15F4-29B9-4001-8A78-1D046A8FD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528" y="4011211"/>
            <a:ext cx="492818" cy="2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E418A5D-0167-4ACF-A6CB-FE524CDB8DEA}"/>
              </a:ext>
            </a:extLst>
          </p:cNvPr>
          <p:cNvSpPr txBox="1"/>
          <p:nvPr/>
        </p:nvSpPr>
        <p:spPr>
          <a:xfrm>
            <a:off x="7187529" y="4029288"/>
            <a:ext cx="1532583" cy="2152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898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r>
              <a:rPr lang="en-CA" sz="1400" b="1" kern="0" dirty="0">
                <a:solidFill>
                  <a:prstClr val="white"/>
                </a:solidFill>
                <a:latin typeface="Calibri"/>
              </a:rPr>
              <a:t>SAP Data Center</a:t>
            </a:r>
            <a:endParaRPr lang="en-CA" sz="1400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3" name="Up-Down Arrow 52">
            <a:extLst>
              <a:ext uri="{FF2B5EF4-FFF2-40B4-BE49-F238E27FC236}">
                <a16:creationId xmlns:a16="http://schemas.microsoft.com/office/drawing/2014/main" id="{A15A5940-ACC0-4145-A9CA-6975EE0E6408}"/>
              </a:ext>
            </a:extLst>
          </p:cNvPr>
          <p:cNvSpPr/>
          <p:nvPr/>
        </p:nvSpPr>
        <p:spPr bwMode="gray">
          <a:xfrm>
            <a:off x="7758914" y="4356632"/>
            <a:ext cx="362549" cy="646399"/>
          </a:xfrm>
          <a:prstGeom prst="upDownArrow">
            <a:avLst/>
          </a:prstGeom>
          <a:solidFill>
            <a:srgbClr val="F0AB00"/>
          </a:solidFill>
          <a:ln w="6350" algn="ctr">
            <a:noFill/>
            <a:miter lim="800000"/>
            <a:headEnd/>
            <a:tailEnd/>
          </a:ln>
        </p:spPr>
        <p:txBody>
          <a:bodyPr lIns="89927" tIns="71939" rIns="89927" bIns="71939" rtlCol="0" anchor="ctr"/>
          <a:lstStyle/>
          <a:p>
            <a:pPr algn="ctr" defTabSz="91339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endParaRPr lang="en-US" sz="1995" kern="0">
              <a:solidFill>
                <a:srgbClr val="000000"/>
              </a:solidFill>
              <a:latin typeface="Calibri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B02D90C-8B81-451D-9DF6-DAF2136DA833}"/>
              </a:ext>
            </a:extLst>
          </p:cNvPr>
          <p:cNvSpPr/>
          <p:nvPr/>
        </p:nvSpPr>
        <p:spPr>
          <a:xfrm>
            <a:off x="9879895" y="2947855"/>
            <a:ext cx="1096644" cy="572836"/>
          </a:xfrm>
          <a:prstGeom prst="rect">
            <a:avLst/>
          </a:prstGeom>
          <a:solidFill>
            <a:schemeClr val="accent2">
              <a:lumMod val="20000"/>
              <a:lumOff val="80000"/>
              <a:alpha val="51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91356" tIns="45679" rIns="91356" bIns="45679" rtlCol="0" anchor="ctr"/>
          <a:lstStyle/>
          <a:p>
            <a:pPr algn="ctr" defTabSz="1087615">
              <a:defRPr/>
            </a:pPr>
            <a:r>
              <a:rPr lang="en-US" sz="1200" kern="0">
                <a:solidFill>
                  <a:prstClr val="white"/>
                </a:solidFill>
                <a:latin typeface="Calibri"/>
                <a:ea typeface="Open Sans Light" panose="020B0306030504020204" pitchFamily="34" charset="0"/>
                <a:cs typeface="Open Sans Light" panose="020B0306030504020204" pitchFamily="34" charset="0"/>
              </a:rPr>
              <a:t>APIs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8078A1E-B2D9-4997-9E1A-15EC1ADB5395}"/>
              </a:ext>
            </a:extLst>
          </p:cNvPr>
          <p:cNvSpPr txBox="1"/>
          <p:nvPr/>
        </p:nvSpPr>
        <p:spPr>
          <a:xfrm>
            <a:off x="4007108" y="4029176"/>
            <a:ext cx="2128765" cy="215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898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r>
              <a:rPr lang="en-CA" sz="1400" b="1" kern="0" dirty="0">
                <a:solidFill>
                  <a:prstClr val="white"/>
                </a:solidFill>
                <a:latin typeface="Calibri"/>
              </a:rPr>
              <a:t>Amazon Web Services</a:t>
            </a:r>
            <a:endParaRPr lang="en-CA" sz="1400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496F534-D8FA-42D0-969A-7F7E03619D73}"/>
              </a:ext>
            </a:extLst>
          </p:cNvPr>
          <p:cNvSpPr/>
          <p:nvPr/>
        </p:nvSpPr>
        <p:spPr bwMode="gray">
          <a:xfrm>
            <a:off x="7352975" y="1738854"/>
            <a:ext cx="1745001" cy="1104457"/>
          </a:xfrm>
          <a:prstGeom prst="rect">
            <a:avLst/>
          </a:prstGeom>
          <a:solidFill>
            <a:schemeClr val="bg1">
              <a:lumMod val="95000"/>
              <a:lumOff val="5000"/>
              <a:alpha val="62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wrap="square" lIns="71956" tIns="73133" rIns="35979" bIns="35979" rtlCol="0" anchor="t" anchorCtr="0"/>
          <a:lstStyle/>
          <a:p>
            <a:pPr algn="ctr" defTabSz="913396" fontAlgn="base">
              <a:spcBef>
                <a:spcPct val="50000"/>
              </a:spcBef>
              <a:spcAft>
                <a:spcPts val="600"/>
              </a:spcAft>
              <a:buClr>
                <a:srgbClr val="F0AB00"/>
              </a:buClr>
              <a:buSzPct val="80000"/>
              <a:defRPr/>
            </a:pPr>
            <a:r>
              <a:rPr lang="en-US" sz="1400" b="1" kern="0" dirty="0">
                <a:solidFill>
                  <a:prstClr val="white"/>
                </a:solidFill>
                <a:latin typeface="Calibri"/>
                <a:ea typeface="Arial Unicode MS" pitchFamily="34" charset="-128"/>
                <a:cs typeface="Arial" panose="020B0604020202020204" pitchFamily="34" charset="0"/>
              </a:rPr>
              <a:t>Application Design</a:t>
            </a:r>
            <a:endParaRPr lang="en-US" sz="1200" kern="0" dirty="0">
              <a:solidFill>
                <a:prstClr val="white"/>
              </a:solidFill>
              <a:latin typeface="Calibri"/>
              <a:cs typeface="Arial" panose="020B0604020202020204" pitchFamily="34" charset="0"/>
            </a:endParaRPr>
          </a:p>
          <a:p>
            <a:pPr algn="ctr" defTabSz="913396">
              <a:spcBef>
                <a:spcPts val="400"/>
              </a:spcBef>
              <a:buClr>
                <a:srgbClr val="FFFFFF"/>
              </a:buClr>
              <a:defRPr/>
            </a:pPr>
            <a:r>
              <a:rPr lang="en-US" sz="1100" kern="0" dirty="0">
                <a:solidFill>
                  <a:srgbClr val="FFFFFF"/>
                </a:solidFill>
                <a:latin typeface="Calibri"/>
                <a:cs typeface="Arial" panose="020B0604020202020204" pitchFamily="34" charset="0"/>
              </a:rPr>
              <a:t>Scripting</a:t>
            </a:r>
          </a:p>
          <a:p>
            <a:pPr algn="ctr" defTabSz="913396">
              <a:spcBef>
                <a:spcPts val="400"/>
              </a:spcBef>
              <a:buClr>
                <a:srgbClr val="FFFFFF"/>
              </a:buClr>
              <a:defRPr/>
            </a:pPr>
            <a:r>
              <a:rPr lang="en-US" sz="1100" kern="0" dirty="0">
                <a:solidFill>
                  <a:srgbClr val="FFFFFF"/>
                </a:solidFill>
                <a:latin typeface="Calibri"/>
                <a:cs typeface="Arial" panose="020B0604020202020204" pitchFamily="34" charset="0"/>
              </a:rPr>
              <a:t>Composites</a:t>
            </a:r>
          </a:p>
          <a:p>
            <a:pPr algn="ctr" defTabSz="913396">
              <a:spcBef>
                <a:spcPts val="400"/>
              </a:spcBef>
              <a:buClr>
                <a:srgbClr val="FFFFFF"/>
              </a:buClr>
              <a:defRPr/>
            </a:pPr>
            <a:r>
              <a:rPr lang="en-US" sz="1100" kern="0" dirty="0">
                <a:solidFill>
                  <a:srgbClr val="FFFFFF"/>
                </a:solidFill>
                <a:latin typeface="Calibri"/>
                <a:cs typeface="Arial" panose="020B0604020202020204" pitchFamily="34" charset="0"/>
              </a:rPr>
              <a:t>UI theme &amp; stylesheet</a:t>
            </a:r>
          </a:p>
        </p:txBody>
      </p:sp>
    </p:spTree>
    <p:extLst>
      <p:ext uri="{BB962C8B-B14F-4D97-AF65-F5344CB8AC3E}">
        <p14:creationId xmlns:p14="http://schemas.microsoft.com/office/powerpoint/2010/main" val="3001318645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Embedded Standard Content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C86814DC-E900-4C97-9E0B-07DC2283BA4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9663" y="1674765"/>
            <a:ext cx="1453898" cy="786908"/>
          </a:xfrm>
          <a:prstGeom prst="rect">
            <a:avLst/>
          </a:prstGeom>
        </p:spPr>
      </p:pic>
      <p:sp>
        <p:nvSpPr>
          <p:cNvPr id="35" name="Title 13">
            <a:extLst>
              <a:ext uri="{FF2B5EF4-FFF2-40B4-BE49-F238E27FC236}">
                <a16:creationId xmlns:a16="http://schemas.microsoft.com/office/drawing/2014/main" id="{AA50B247-B54B-44C6-9CA3-2DFD2592F292}"/>
              </a:ext>
            </a:extLst>
          </p:cNvPr>
          <p:cNvSpPr txBox="1">
            <a:spLocks/>
          </p:cNvSpPr>
          <p:nvPr/>
        </p:nvSpPr>
        <p:spPr>
          <a:xfrm>
            <a:off x="407368" y="752369"/>
            <a:ext cx="11183564" cy="677108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br>
              <a:rPr lang="en-IE" sz="2350" dirty="0">
                <a:solidFill>
                  <a:prstClr val="black"/>
                </a:solidFill>
                <a:latin typeface="Calibri"/>
                <a:ea typeface="+mj-lt"/>
                <a:cs typeface="Calibri"/>
              </a:rPr>
            </a:br>
            <a:endParaRPr lang="en-IE" sz="20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Rectangle: Rounded Corners 43">
            <a:extLst>
              <a:ext uri="{FF2B5EF4-FFF2-40B4-BE49-F238E27FC236}">
                <a16:creationId xmlns:a16="http://schemas.microsoft.com/office/drawing/2014/main" id="{D77217ED-5254-4EF6-A116-6F5FE60BDFD6}"/>
              </a:ext>
            </a:extLst>
          </p:cNvPr>
          <p:cNvSpPr/>
          <p:nvPr/>
        </p:nvSpPr>
        <p:spPr bwMode="gray">
          <a:xfrm>
            <a:off x="347998" y="4280751"/>
            <a:ext cx="2405831" cy="168251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89954" tIns="71962" rIns="89954" bIns="71962" rtlCol="0" anchor="ctr"/>
          <a:lstStyle/>
          <a:p>
            <a:pPr marL="284480" indent="-284480" defTabSz="1087188" fontAlgn="base">
              <a:lnSpc>
                <a:spcPct val="90000"/>
              </a:lnSpc>
              <a:spcAft>
                <a:spcPct val="0"/>
              </a:spcAft>
              <a:buClr>
                <a:srgbClr val="F0AB00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1600" kern="0">
                <a:solidFill>
                  <a:prstClr val="black"/>
                </a:solidFill>
                <a:latin typeface="Calibri"/>
                <a:ea typeface="Arial Unicode MS"/>
                <a:cs typeface="Arial Unicode MS"/>
              </a:rPr>
              <a:t>SAP S/4HANA</a:t>
            </a:r>
            <a:endParaRPr lang="en-US" sz="2400">
              <a:solidFill>
                <a:prstClr val="black"/>
              </a:solidFill>
              <a:latin typeface="Calibri"/>
              <a:ea typeface="Arial Unicode MS"/>
              <a:cs typeface="Arial Unicode MS"/>
            </a:endParaRPr>
          </a:p>
          <a:p>
            <a:pPr marL="284480" indent="-284480" defTabSz="1087188" fontAlgn="base">
              <a:lnSpc>
                <a:spcPct val="90000"/>
              </a:lnSpc>
              <a:spcAft>
                <a:spcPct val="0"/>
              </a:spcAft>
              <a:buClr>
                <a:srgbClr val="F0AB00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1600" kern="0">
                <a:solidFill>
                  <a:prstClr val="black"/>
                </a:solidFill>
                <a:latin typeface="Calibri"/>
                <a:ea typeface="Arial Unicode MS"/>
                <a:cs typeface="Arial Unicode MS"/>
              </a:rPr>
              <a:t>SAP C/4HANA</a:t>
            </a:r>
            <a:endParaRPr lang="en-US" sz="1600" kern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4480" indent="-284480" defTabSz="1087188" fontAlgn="base">
              <a:lnSpc>
                <a:spcPct val="90000"/>
              </a:lnSpc>
              <a:spcAft>
                <a:spcPct val="0"/>
              </a:spcAft>
              <a:buClr>
                <a:srgbClr val="F0AB00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1600" kern="0">
                <a:solidFill>
                  <a:prstClr val="black"/>
                </a:solidFill>
                <a:latin typeface="Calibri"/>
                <a:ea typeface="Arial Unicode MS"/>
                <a:cs typeface="Arial Unicode MS"/>
              </a:rPr>
              <a:t>SAP SFSF</a:t>
            </a:r>
            <a:endParaRPr lang="en-US" sz="1600" kern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4480" indent="-284480" defTabSz="1087188" fontAlgn="base">
              <a:lnSpc>
                <a:spcPct val="90000"/>
              </a:lnSpc>
              <a:spcAft>
                <a:spcPct val="0"/>
              </a:spcAft>
              <a:buClr>
                <a:srgbClr val="F0AB00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1600" kern="0">
                <a:solidFill>
                  <a:prstClr val="black"/>
                </a:solidFill>
                <a:latin typeface="Calibri"/>
                <a:ea typeface="Arial Unicode MS"/>
                <a:cs typeface="Arial Unicode MS"/>
              </a:rPr>
              <a:t>SAP Concur </a:t>
            </a:r>
          </a:p>
          <a:p>
            <a:pPr marL="284480" indent="-284480" defTabSz="1087188" fontAlgn="base">
              <a:lnSpc>
                <a:spcPct val="90000"/>
              </a:lnSpc>
              <a:spcAft>
                <a:spcPct val="0"/>
              </a:spcAft>
              <a:buClr>
                <a:srgbClr val="F0AB00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1600" kern="0">
                <a:solidFill>
                  <a:prstClr val="black"/>
                </a:solidFill>
                <a:latin typeface="Calibri"/>
                <a:ea typeface="Arial Unicode MS"/>
                <a:cs typeface="Arial Unicode MS"/>
              </a:rPr>
              <a:t>SAP Ariba</a:t>
            </a:r>
          </a:p>
          <a:p>
            <a:pPr marL="284480" indent="-284480" defTabSz="1087188" fontAlgn="base">
              <a:lnSpc>
                <a:spcPct val="90000"/>
              </a:lnSpc>
              <a:spcAft>
                <a:spcPct val="0"/>
              </a:spcAft>
              <a:buClr>
                <a:srgbClr val="F0AB00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1600" kern="0">
                <a:solidFill>
                  <a:prstClr val="black"/>
                </a:solidFill>
                <a:latin typeface="Calibri"/>
                <a:ea typeface="Arial Unicode MS"/>
                <a:cs typeface="Arial Unicode MS"/>
              </a:rPr>
              <a:t>etc..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01B3134-08B9-4AB0-8373-3BF060FBC69D}"/>
              </a:ext>
            </a:extLst>
          </p:cNvPr>
          <p:cNvSpPr/>
          <p:nvPr/>
        </p:nvSpPr>
        <p:spPr>
          <a:xfrm>
            <a:off x="8476751" y="3800165"/>
            <a:ext cx="3627522" cy="59077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0" lvl="1" algn="ctr" defTabSz="599355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defRPr/>
            </a:pPr>
            <a:r>
              <a:rPr lang="en-US" sz="1750" b="1">
                <a:solidFill>
                  <a:srgbClr val="4F81BD"/>
                </a:solidFill>
                <a:latin typeface="Calibri"/>
              </a:rPr>
              <a:t>65 Packages</a:t>
            </a:r>
            <a:br>
              <a:rPr lang="en-US" sz="1750" b="1">
                <a:solidFill>
                  <a:prstClr val="black"/>
                </a:solidFill>
                <a:latin typeface="Calibri"/>
                <a:ea typeface="+mn-lt"/>
                <a:cs typeface="Calibri"/>
              </a:rPr>
            </a:br>
            <a:r>
              <a:rPr lang="en-US" sz="1750" b="1">
                <a:solidFill>
                  <a:srgbClr val="4F81BD"/>
                </a:solidFill>
                <a:latin typeface="Calibri"/>
              </a:rPr>
              <a:t>by Partners</a:t>
            </a:r>
          </a:p>
        </p:txBody>
      </p:sp>
      <p:pic>
        <p:nvPicPr>
          <p:cNvPr id="39" name="Picture 2" descr="https://www.sapanalytics.cloud/wp-content/themes/sap/images/home-hero.png">
            <a:extLst>
              <a:ext uri="{FF2B5EF4-FFF2-40B4-BE49-F238E27FC236}">
                <a16:creationId xmlns:a16="http://schemas.microsoft.com/office/drawing/2014/main" id="{6C397A9D-CE39-4D37-8912-036CCB7F4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49479" y="1654864"/>
            <a:ext cx="6198404" cy="410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1764C302-3F9C-46A0-8637-CDF394E107D3}"/>
              </a:ext>
            </a:extLst>
          </p:cNvPr>
          <p:cNvSpPr/>
          <p:nvPr/>
        </p:nvSpPr>
        <p:spPr>
          <a:xfrm>
            <a:off x="577082" y="3767359"/>
            <a:ext cx="2939203" cy="59077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0" lvl="1" algn="ctr" defTabSz="599355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defRPr/>
            </a:pPr>
            <a:r>
              <a:rPr lang="en-US" sz="1750" b="1">
                <a:solidFill>
                  <a:srgbClr val="4F81BD"/>
                </a:solidFill>
                <a:latin typeface="Calibri"/>
              </a:rPr>
              <a:t>72 Packages</a:t>
            </a:r>
            <a:br>
              <a:rPr lang="en-US" sz="1750" b="1">
                <a:solidFill>
                  <a:prstClr val="black"/>
                </a:solidFill>
                <a:latin typeface="Calibri"/>
                <a:ea typeface="+mn-lt"/>
                <a:cs typeface="Calibri"/>
              </a:rPr>
            </a:br>
            <a:r>
              <a:rPr lang="en-US" sz="1750" b="1">
                <a:solidFill>
                  <a:srgbClr val="4F81BD"/>
                </a:solidFill>
                <a:latin typeface="Calibri"/>
              </a:rPr>
              <a:t>by SAP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241556F6-72DF-4498-8BCE-4521514BDA6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91569" y="2584554"/>
            <a:ext cx="1449326" cy="786659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8D8496D7-8182-47BC-BABD-0BB7A600CBC5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0334" y="2584552"/>
            <a:ext cx="1437844" cy="7744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090C0B5D-6967-4F78-8200-66169C8D9D6E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5265" y="1674765"/>
            <a:ext cx="1464742" cy="786908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8246AAE9-F890-4FB7-9E81-003E4D4D9DDD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2707" y="1674765"/>
            <a:ext cx="1415544" cy="798234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CC8DB34D-05FE-40AC-9820-DB45D943AC78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02915" y="1680383"/>
            <a:ext cx="1464742" cy="78129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48" name="Rectangle: Rounded Corners 43">
            <a:extLst>
              <a:ext uri="{FF2B5EF4-FFF2-40B4-BE49-F238E27FC236}">
                <a16:creationId xmlns:a16="http://schemas.microsoft.com/office/drawing/2014/main" id="{C9D3ED2B-6BFC-4E25-962B-DBF518739F89}"/>
              </a:ext>
            </a:extLst>
          </p:cNvPr>
          <p:cNvSpPr/>
          <p:nvPr/>
        </p:nvSpPr>
        <p:spPr bwMode="gray">
          <a:xfrm>
            <a:off x="9335287" y="4235734"/>
            <a:ext cx="2405831" cy="168251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89954" tIns="71962" rIns="89954" bIns="71962" rtlCol="0" anchor="t"/>
          <a:lstStyle/>
          <a:p>
            <a:pPr marL="284480" indent="-284480" defTabSz="1087188" fontAlgn="base">
              <a:lnSpc>
                <a:spcPct val="90000"/>
              </a:lnSpc>
              <a:spcAft>
                <a:spcPct val="0"/>
              </a:spcAft>
              <a:buClr>
                <a:srgbClr val="F0AB00"/>
              </a:buClr>
              <a:buSzPct val="80000"/>
              <a:buFont typeface="Wingdings" pitchFamily="2" charset="2"/>
              <a:buChar char="§"/>
              <a:defRPr/>
            </a:pPr>
            <a:endParaRPr lang="en-US" sz="1600" kern="0">
              <a:solidFill>
                <a:prstClr val="black"/>
              </a:solidFill>
              <a:latin typeface="Calibri"/>
              <a:ea typeface="Arial Unicode MS"/>
              <a:cs typeface="Arial Unicode MS"/>
            </a:endParaRPr>
          </a:p>
          <a:p>
            <a:pPr marL="284480" indent="-284480" defTabSz="1087188" fontAlgn="base">
              <a:lnSpc>
                <a:spcPct val="90000"/>
              </a:lnSpc>
              <a:spcAft>
                <a:spcPct val="0"/>
              </a:spcAft>
              <a:buClr>
                <a:srgbClr val="F0AB00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1600" kern="0">
                <a:solidFill>
                  <a:prstClr val="black"/>
                </a:solidFill>
                <a:latin typeface="Calibri"/>
                <a:ea typeface="Arial Unicode MS"/>
                <a:cs typeface="Arial Unicode MS"/>
              </a:rPr>
              <a:t>SAP data sources</a:t>
            </a:r>
            <a:endParaRPr lang="en-US" sz="2400">
              <a:solidFill>
                <a:prstClr val="black"/>
              </a:solidFill>
              <a:latin typeface="Calibri"/>
              <a:ea typeface="Arial Unicode MS"/>
              <a:cs typeface="Arial Unicode MS"/>
            </a:endParaRPr>
          </a:p>
          <a:p>
            <a:pPr marL="284480" indent="-284480" defTabSz="1087188" fontAlgn="base">
              <a:lnSpc>
                <a:spcPct val="90000"/>
              </a:lnSpc>
              <a:spcAft>
                <a:spcPct val="0"/>
              </a:spcAft>
              <a:buClr>
                <a:srgbClr val="F0AB00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1600" kern="0">
                <a:solidFill>
                  <a:prstClr val="black"/>
                </a:solidFill>
                <a:latin typeface="Calibri"/>
                <a:ea typeface="Arial Unicode MS"/>
                <a:cs typeface="Arial Unicode MS"/>
              </a:rPr>
              <a:t>Non-SAP data sources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E97F62E-C130-4D45-A8D6-0798E434AB6E}"/>
              </a:ext>
            </a:extLst>
          </p:cNvPr>
          <p:cNvSpPr txBox="1"/>
          <p:nvPr/>
        </p:nvSpPr>
        <p:spPr>
          <a:xfrm>
            <a:off x="1220334" y="5967132"/>
            <a:ext cx="892218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121898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r>
              <a:rPr lang="en-IE">
                <a:solidFill>
                  <a:prstClr val="black"/>
                </a:solidFill>
                <a:latin typeface="Calibri"/>
                <a:cs typeface="Arial"/>
              </a:rPr>
              <a:t>Accelerate your Enterprise Analytics projects with pre-built analytics from SAP and our Partners</a:t>
            </a:r>
            <a:endParaRPr lang="en-DE" kern="0" err="1">
              <a:solidFill>
                <a:prstClr val="black"/>
              </a:solidFill>
              <a:latin typeface="Calibri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494076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kiing &amp; snowboarding | Verbier - Val de Bagnes | Office du Tourisme">
            <a:extLst>
              <a:ext uri="{FF2B5EF4-FFF2-40B4-BE49-F238E27FC236}">
                <a16:creationId xmlns:a16="http://schemas.microsoft.com/office/drawing/2014/main" id="{FB2A06C6-4072-44CB-A6A0-DFD7B99FE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8437BB-909A-48EB-B662-A7F590544E70}"/>
              </a:ext>
            </a:extLst>
          </p:cNvPr>
          <p:cNvSpPr txBox="1"/>
          <p:nvPr/>
        </p:nvSpPr>
        <p:spPr>
          <a:xfrm>
            <a:off x="2466109" y="2209904"/>
            <a:ext cx="78786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Arial Black" panose="020B0A04020102020204" pitchFamily="34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010409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Business content delivered by SAP </a:t>
            </a:r>
            <a:endParaRPr lang="en-IN" dirty="0">
              <a:solidFill>
                <a:schemeClr val="tx2">
                  <a:lumMod val="60000"/>
                  <a:lumOff val="40000"/>
                </a:schemeClr>
              </a:solidFill>
              <a:latin typeface="Patua One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Title 2">
            <a:extLst>
              <a:ext uri="{FF2B5EF4-FFF2-40B4-BE49-F238E27FC236}">
                <a16:creationId xmlns:a16="http://schemas.microsoft.com/office/drawing/2014/main" id="{1447B05C-7B20-477D-B528-2DFD7CA4B8DB}"/>
              </a:ext>
            </a:extLst>
          </p:cNvPr>
          <p:cNvSpPr txBox="1">
            <a:spLocks/>
          </p:cNvSpPr>
          <p:nvPr/>
        </p:nvSpPr>
        <p:spPr>
          <a:xfrm>
            <a:off x="505589" y="504000"/>
            <a:ext cx="11186476" cy="369332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0ADCD0-610D-47C6-802D-229DC87C686D}"/>
              </a:ext>
            </a:extLst>
          </p:cNvPr>
          <p:cNvSpPr txBox="1"/>
          <p:nvPr/>
        </p:nvSpPr>
        <p:spPr bwMode="gray">
          <a:xfrm>
            <a:off x="8030876" y="5426326"/>
            <a:ext cx="346296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8987">
              <a:spcBef>
                <a:spcPts val="900"/>
              </a:spcBef>
              <a:buClr>
                <a:srgbClr val="F0AB00"/>
              </a:buClr>
              <a:buSzPct val="110000"/>
              <a:defRPr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Further information can be found in the following </a:t>
            </a:r>
            <a:r>
              <a:rPr lang="en-US" sz="2000" dirty="0">
                <a:solidFill>
                  <a:prstClr val="black"/>
                </a:solidFill>
                <a:latin typeface="Calibri"/>
                <a:hlinkClick r:id="rId3"/>
              </a:rPr>
              <a:t>blog</a:t>
            </a:r>
            <a:endParaRPr lang="en-US" sz="20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0776A6-F957-4EC2-BBB8-1A39FA11E6C5}"/>
              </a:ext>
            </a:extLst>
          </p:cNvPr>
          <p:cNvSpPr txBox="1"/>
          <p:nvPr/>
        </p:nvSpPr>
        <p:spPr bwMode="gray">
          <a:xfrm>
            <a:off x="4364964" y="719808"/>
            <a:ext cx="3132191" cy="60170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721610" lvl="5" defTabSz="1218987">
              <a:buClr>
                <a:srgbClr val="F0AB00"/>
              </a:buClr>
              <a:defRPr/>
            </a:pPr>
            <a:endParaRPr lang="en-US" sz="1100" dirty="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endParaRPr lang="en-US" sz="1050" kern="0" dirty="0">
              <a:solidFill>
                <a:prstClr val="black"/>
              </a:solidFill>
              <a:latin typeface="Calibri"/>
              <a:ea typeface="Arial Unicode MS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+mn-lt"/>
                <a:cs typeface="Calibri"/>
              </a:rPr>
              <a:t>SAP S/4HANA for Financial Products Subledger – Reporting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Sales Cloud for SAP S/4HANA (BPE)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Sales Performance and Target Planning (CRM)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Sales Cloud for SAP  S/4HANA Cloud  (BPE)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SAP Sales Planning for SAP S/4HANA Cloud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Service Cloud Analytics (CRM)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Solution Manager: Test Suite Analysis 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Solution Manager IT Service Management Analytics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Sports One Analytics 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  <a:cs typeface="Arial"/>
              </a:rPr>
              <a:t>Sports One Analytics (German)</a:t>
            </a: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Trade Management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  <a:cs typeface="Arial"/>
              </a:rPr>
              <a:t>Travel &amp; Expense – Concur</a:t>
            </a: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  <a:cs typeface="Arial"/>
              </a:rPr>
              <a:t>Treasury Management</a:t>
            </a: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Vendor Management System (Fieldglass)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Workforce Planning for S/4HC (BPE)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defTabSz="1218987">
              <a:spcBef>
                <a:spcPts val="600"/>
              </a:spcBef>
              <a:buClr>
                <a:srgbClr val="FFC000"/>
              </a:buClr>
              <a:buSzPct val="110000"/>
              <a:defRPr/>
            </a:pPr>
            <a:r>
              <a:rPr lang="en-US" sz="1400" b="1" dirty="0">
                <a:solidFill>
                  <a:srgbClr val="4F81BD"/>
                </a:solidFill>
                <a:latin typeface="Calibri"/>
                <a:ea typeface="ＭＳ Ｐゴシック"/>
              </a:rPr>
              <a:t>Industry</a:t>
            </a:r>
            <a:endParaRPr lang="en-US" sz="1050" kern="0" dirty="0">
              <a:solidFill>
                <a:srgbClr val="FFFFFF"/>
              </a:solidFill>
              <a:latin typeface="Calibri"/>
              <a:ea typeface="Arial Unicode MS"/>
            </a:endParaRPr>
          </a:p>
          <a:p>
            <a:pPr marL="171450" indent="-171450" defTabSz="1218987">
              <a:spcBef>
                <a:spcPts val="600"/>
              </a:spcBef>
              <a:buClr>
                <a:srgbClr val="FFC000"/>
              </a:buClr>
              <a:buSzPct val="110000"/>
              <a:buFont typeface="Wingdings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Agriculture Origination, Trading and Risk Management </a:t>
            </a:r>
            <a:r>
              <a:rPr lang="en-US" sz="1000" kern="0" dirty="0">
                <a:solidFill>
                  <a:srgbClr val="FFFF00"/>
                </a:solidFill>
                <a:latin typeface="Calibri"/>
                <a:ea typeface="Arial Unicode MS"/>
              </a:rPr>
              <a:t>(New)</a:t>
            </a:r>
            <a:endParaRPr lang="en-US" sz="1000" kern="0" dirty="0">
              <a:solidFill>
                <a:srgbClr val="FFFF00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spcBef>
                <a:spcPts val="600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  <a:cs typeface="Calibri"/>
              </a:rPr>
              <a:t>Banking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Chemicals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Consumer Products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+mn-lt"/>
                <a:cs typeface="Calibri"/>
              </a:rPr>
              <a:t>Customer Profitability Analysis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Engineering, Construction, &amp; Operations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Health Care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  <a:cs typeface="Arial"/>
              </a:rPr>
              <a:t>High Tech </a:t>
            </a:r>
            <a:r>
              <a:rPr lang="en-US" sz="1000" kern="0" dirty="0">
                <a:solidFill>
                  <a:srgbClr val="FFFF00"/>
                </a:solidFill>
                <a:latin typeface="Calibri"/>
                <a:ea typeface="Arial Unicode MS"/>
                <a:cs typeface="Arial"/>
              </a:rPr>
              <a:t>(New)</a:t>
            </a: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Industry Innovation Kit – Leonardo Zero Waste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Insurance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Mill Products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Mining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Oil &amp; Gas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Professional Services S/4HC (BPE)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Public Sector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Public Services: Higher Education and Research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CAFFBB-7261-4831-BE0B-CEDD9B6D99D7}"/>
              </a:ext>
            </a:extLst>
          </p:cNvPr>
          <p:cNvSpPr txBox="1"/>
          <p:nvPr/>
        </p:nvSpPr>
        <p:spPr bwMode="gray">
          <a:xfrm>
            <a:off x="8000710" y="1024609"/>
            <a:ext cx="3948953" cy="450892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85115" lvl="5" indent="-285115" defTabSz="1218987" fontAlgn="base">
              <a:spcBef>
                <a:spcPts val="600"/>
              </a:spcBef>
              <a:spcAft>
                <a:spcPct val="0"/>
              </a:spcAft>
              <a:buClr>
                <a:srgbClr val="FFC000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  <a:cs typeface="Arial"/>
              </a:rPr>
              <a:t>Real Estate</a:t>
            </a:r>
            <a:endParaRPr lang="en-GB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spcBef>
                <a:spcPts val="600"/>
              </a:spcBef>
              <a:spcAft>
                <a:spcPct val="0"/>
              </a:spcAft>
              <a:buClr>
                <a:srgbClr val="FFC000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GB" sz="1000" kern="0" dirty="0">
                <a:solidFill>
                  <a:prstClr val="black"/>
                </a:solidFill>
                <a:latin typeface="Calibri"/>
                <a:ea typeface="+mn-lt"/>
                <a:cs typeface="Calibri"/>
              </a:rPr>
              <a:t>Retail (Model Company Fashion for Vertical Business)</a:t>
            </a:r>
            <a:endParaRPr lang="en-GB" sz="1000" dirty="0">
              <a:solidFill>
                <a:prstClr val="black"/>
              </a:solidFill>
              <a:latin typeface="Calibri"/>
              <a:ea typeface="+mn-lt"/>
              <a:cs typeface="Calibri"/>
            </a:endParaRPr>
          </a:p>
          <a:p>
            <a:pPr marL="285115" lvl="5" indent="-285115" defTabSz="1218987" fontAlgn="base">
              <a:spcBef>
                <a:spcPts val="600"/>
              </a:spcBef>
              <a:spcAft>
                <a:spcPct val="0"/>
              </a:spcAft>
              <a:buClr>
                <a:srgbClr val="FFC000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GB" sz="1000" kern="0" dirty="0">
                <a:solidFill>
                  <a:prstClr val="black"/>
                </a:solidFill>
                <a:latin typeface="Calibri"/>
                <a:ea typeface="Arial Unicode MS"/>
              </a:rPr>
              <a:t>Retail (Model Company Core Retail)</a:t>
            </a:r>
            <a:endParaRPr lang="en-GB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spcBef>
                <a:spcPts val="600"/>
              </a:spcBef>
              <a:spcAft>
                <a:spcPct val="0"/>
              </a:spcAft>
              <a:buClr>
                <a:srgbClr val="FFC000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GB" sz="1000" kern="0" dirty="0">
                <a:solidFill>
                  <a:prstClr val="black"/>
                </a:solidFill>
                <a:latin typeface="Calibri"/>
                <a:ea typeface="Arial Unicode MS"/>
              </a:rPr>
              <a:t>Retail (</a:t>
            </a: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Omnichannel Article Availability and Sourcing</a:t>
            </a:r>
            <a:r>
              <a:rPr lang="en-GB" sz="1000" kern="0" dirty="0">
                <a:solidFill>
                  <a:prstClr val="black"/>
                </a:solidFill>
                <a:latin typeface="Calibri"/>
                <a:ea typeface="Arial Unicode MS"/>
              </a:rPr>
              <a:t>)</a:t>
            </a:r>
            <a:endParaRPr lang="en-GB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Rural Sourcing Management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Utilities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defTabSz="1218987">
              <a:spcBef>
                <a:spcPts val="600"/>
              </a:spcBef>
              <a:buClr>
                <a:srgbClr val="FFC000"/>
              </a:buClr>
              <a:buSzPct val="110000"/>
              <a:defRPr/>
            </a:pPr>
            <a:r>
              <a:rPr lang="en-US" sz="1400" b="1" dirty="0">
                <a:solidFill>
                  <a:srgbClr val="4F81BD"/>
                </a:solidFill>
                <a:latin typeface="Calibri"/>
                <a:ea typeface="ＭＳ Ｐゴシック"/>
              </a:rPr>
              <a:t>Packages that include Planning</a:t>
            </a:r>
            <a:endParaRPr lang="en-US" sz="1400" b="1" dirty="0">
              <a:solidFill>
                <a:srgbClr val="4F81BD"/>
              </a:solidFill>
              <a:latin typeface="Calibri"/>
              <a:ea typeface="ＭＳ Ｐゴシック"/>
              <a:cs typeface="Arial"/>
            </a:endParaRPr>
          </a:p>
          <a:p>
            <a:pPr marL="285115" lvl="5" indent="-285115" defTabSz="1218987">
              <a:spcBef>
                <a:spcPts val="600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Banking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spcBef>
                <a:spcPts val="600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Chemicals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spcBef>
                <a:spcPts val="600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Finance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Financial Planning &amp; Analysis S/4HC (BPE)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FI Operational Expense Planning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  <a:cs typeface="Arial"/>
              </a:rPr>
              <a:t>High Tech </a:t>
            </a: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Human Resources Salary Planning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Integrated Financial Planning for SAP S/4HANA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Liquidity Planning for SAP S/4HANA Cloud (BPE)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+mn-lt"/>
                <a:cs typeface="Calibri"/>
              </a:rPr>
              <a:t>Oil &amp; Gas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Product Cost Planning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Project Budgeting &amp; Planning S/4HC (BPE)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Project Staff Planning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Sales Performance and Target Planning (CRM)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Sales Planning for SAP S/4HANA Cloud (BPE)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Travel &amp; Expense (Budget Planning)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Workforce Planning for SAP S/4HC (BPE)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0" lvl="5" defTabSz="1218987">
              <a:buClr>
                <a:srgbClr val="FFC000"/>
              </a:buClr>
              <a:defRPr/>
            </a:pPr>
            <a:endParaRPr lang="en-US" sz="1400" dirty="0">
              <a:solidFill>
                <a:prstClr val="black"/>
              </a:solidFill>
              <a:latin typeface="Calibri"/>
              <a:ea typeface="ＭＳ Ｐゴシック" pitchFamily="34" charset="-128"/>
            </a:endParaRPr>
          </a:p>
        </p:txBody>
      </p:sp>
      <p:sp>
        <p:nvSpPr>
          <p:cNvPr id="19" name="TextBox 1">
            <a:extLst>
              <a:ext uri="{FF2B5EF4-FFF2-40B4-BE49-F238E27FC236}">
                <a16:creationId xmlns:a16="http://schemas.microsoft.com/office/drawing/2014/main" id="{8106508C-6FAF-415E-B607-3A5966A484DF}"/>
              </a:ext>
            </a:extLst>
          </p:cNvPr>
          <p:cNvSpPr txBox="1"/>
          <p:nvPr/>
        </p:nvSpPr>
        <p:spPr bwMode="gray">
          <a:xfrm>
            <a:off x="181747" y="881174"/>
            <a:ext cx="3885407" cy="622478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C000"/>
              </a:buClr>
              <a:buSzPct val="110000"/>
              <a:defRPr/>
            </a:pPr>
            <a:r>
              <a:rPr lang="en-US" sz="1400" b="1" dirty="0">
                <a:solidFill>
                  <a:srgbClr val="4F81BD"/>
                </a:solidFill>
                <a:latin typeface="Calibri"/>
                <a:ea typeface="ＭＳ Ｐゴシック"/>
              </a:rPr>
              <a:t>Line of Business</a:t>
            </a:r>
          </a:p>
          <a:p>
            <a:pPr marL="285115" lvl="5" indent="-285115">
              <a:spcBef>
                <a:spcPts val="600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Advanced Compliance Reporting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Business </a:t>
            </a:r>
            <a:r>
              <a:rPr lang="en-US" sz="1000" kern="0" dirty="0" err="1">
                <a:solidFill>
                  <a:prstClr val="black"/>
                </a:solidFill>
                <a:latin typeface="Calibri"/>
                <a:ea typeface="Arial Unicode MS"/>
              </a:rPr>
              <a:t>ByDesign</a:t>
            </a: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 (Finance and Procurement)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Environment, Health and Safety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Field Service Management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Finance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Finance Account Receivable – Invoice Payment Forecasting.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Finance Contract Accounts (FI-CA)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Finance – Live based on Semantic Tags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Financial Consolidation for SAP S/4HC Cloud (BPE)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Financial Planning &amp; Analysis for SAP S/4HANA Cloud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FI Operational Expense Planning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Goods and Services Tax GST Analytics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Human Resources (SuccessFactors) 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Human Resources (SuccessFactors) – Simplified Chinese Localization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Human Resources (SuccessFactors) (BPE)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Human Resources Salary Planning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Intelligent Asset Management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Integrated Financial Planning for SAP S/4HANA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Liquidity Planning for SAP S/4HANA Cloud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SAP Marketing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Manufacturing S/4HC (BPE)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Procurement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Procurement for SAP S/4HC (BPE)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Product Cost Planning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Project and Portfolio Management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Project Budgeting &amp; Planning S/4HC (BPE)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Project Staff Planning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Receivables Management for S/4HANA Cloud (BPE)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SAP Finance – Contract-based revenue recognition (CBRR)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SAP Financial Products Subledger IFRS17 for S/4HANA  </a:t>
            </a:r>
            <a:r>
              <a:rPr lang="en-US" sz="1000" kern="0" dirty="0">
                <a:solidFill>
                  <a:srgbClr val="FFFF00"/>
                </a:solidFill>
                <a:latin typeface="Calibri"/>
                <a:ea typeface="Arial Unicode MS"/>
              </a:rPr>
              <a:t>(New)</a:t>
            </a:r>
            <a:endParaRPr lang="en-US" sz="1000" kern="0" dirty="0">
              <a:solidFill>
                <a:srgbClr val="FFFF00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SAP Integrated Business Planning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SAP Intelligent Asset Management 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SAP Qualtrics  - Customer Satisfaction Score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SAP Qualtrics  - Survey distribution and Analysis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SAP Supply Base Optimization </a:t>
            </a:r>
            <a:endParaRPr lang="en-US" sz="1000" dirty="0">
              <a:solidFill>
                <a:prstClr val="black"/>
              </a:solidFill>
              <a:latin typeface="Calibri"/>
              <a:cs typeface="Arial"/>
            </a:endParaRPr>
          </a:p>
          <a:p>
            <a:pPr marL="0" lvl="5">
              <a:buClr>
                <a:srgbClr val="FFC000"/>
              </a:buClr>
              <a:defRPr/>
            </a:pP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750" lvl="5" indent="-285750" defTabSz="1088776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endParaRPr lang="en-US" sz="900" dirty="0">
              <a:solidFill>
                <a:srgbClr val="FFFFFF"/>
              </a:solidFill>
              <a:latin typeface="Calibri"/>
              <a:ea typeface="ＭＳ Ｐゴシック" pitchFamily="34" charset="-128"/>
              <a:cs typeface="Arial"/>
            </a:endParaRPr>
          </a:p>
          <a:p>
            <a:pPr marL="285750" lvl="5" indent="-285750" defTabSz="1088776">
              <a:spcBef>
                <a:spcPts val="600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endParaRPr lang="en-US" sz="1000" dirty="0">
              <a:solidFill>
                <a:srgbClr val="FFFFFF"/>
              </a:solidFill>
              <a:latin typeface="Calibri"/>
              <a:ea typeface="ＭＳ Ｐゴシック" pitchFamily="34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6143272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References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E63F5-160B-4EF1-A3DB-3A29E8266A1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9336" y="980729"/>
            <a:ext cx="11840259" cy="5581765"/>
          </a:xfrm>
        </p:spPr>
        <p:txBody>
          <a:bodyPr/>
          <a:lstStyle/>
          <a:p>
            <a:r>
              <a:rPr lang="en-US" sz="2400" dirty="0">
                <a:hlinkClick r:id="rId3"/>
              </a:rPr>
              <a:t>SAP Analytics Cloud Product Roadmap</a:t>
            </a:r>
            <a:endParaRPr lang="en-US" sz="2400" dirty="0"/>
          </a:p>
          <a:p>
            <a:r>
              <a:rPr lang="en-US" sz="2400" dirty="0">
                <a:hlinkClick r:id="rId4"/>
              </a:rPr>
              <a:t>SAP Analytics Cloud Help Documentation</a:t>
            </a:r>
            <a:endParaRPr lang="en-US" sz="2400" dirty="0"/>
          </a:p>
          <a:p>
            <a:r>
              <a:rPr lang="en-US" sz="2400" dirty="0">
                <a:hlinkClick r:id="rId5"/>
              </a:rPr>
              <a:t>SAC Webinars</a:t>
            </a:r>
            <a:endParaRPr lang="en-US" sz="2400" dirty="0"/>
          </a:p>
          <a:p>
            <a:r>
              <a:rPr lang="en-US" sz="2400" dirty="0">
                <a:hlinkClick r:id="rId6"/>
              </a:rPr>
              <a:t>Help Library</a:t>
            </a:r>
            <a:endParaRPr lang="en-US" sz="2400" dirty="0"/>
          </a:p>
          <a:p>
            <a:r>
              <a:rPr lang="en-US" sz="2400" dirty="0">
                <a:hlinkClick r:id="rId7"/>
              </a:rPr>
              <a:t>Free learning videos</a:t>
            </a:r>
            <a:endParaRPr lang="en-US" sz="2400" dirty="0"/>
          </a:p>
          <a:p>
            <a:r>
              <a:rPr lang="en-US" sz="2400" dirty="0">
                <a:hlinkClick r:id="rId7"/>
              </a:rPr>
              <a:t>What’s new with SAP SAC</a:t>
            </a:r>
            <a:endParaRPr lang="en-US" sz="2400" dirty="0"/>
          </a:p>
          <a:p>
            <a:r>
              <a:rPr lang="en-US" sz="2400" dirty="0">
                <a:hlinkClick r:id="rId8"/>
              </a:rPr>
              <a:t>SAC YouTube Playlist</a:t>
            </a:r>
            <a:endParaRPr lang="en-US" sz="2400" dirty="0"/>
          </a:p>
          <a:p>
            <a:r>
              <a:rPr lang="en-US" sz="2400" dirty="0">
                <a:hlinkClick r:id="rId9"/>
              </a:rPr>
              <a:t>SAC Admin guide for Live connection</a:t>
            </a:r>
            <a:endParaRPr lang="en-US" sz="2400" dirty="0"/>
          </a:p>
          <a:p>
            <a:r>
              <a:rPr lang="en-US" sz="2400" dirty="0">
                <a:hlinkClick r:id="rId10"/>
              </a:rPr>
              <a:t>https://www.sapanalytics.cloud/plans/ </a:t>
            </a:r>
            <a:endParaRPr lang="en-US" sz="2400" dirty="0"/>
          </a:p>
          <a:p>
            <a:r>
              <a:rPr lang="en-US" sz="2400" dirty="0">
                <a:hlinkClick r:id="rId11"/>
              </a:rPr>
              <a:t>Register for your SAP SAC Server</a:t>
            </a:r>
            <a:endParaRPr lang="en-US" sz="2400" dirty="0"/>
          </a:p>
          <a:p>
            <a:r>
              <a:rPr lang="en-US" sz="1800" dirty="0">
                <a:hlinkClick r:id="rId12"/>
              </a:rPr>
              <a:t>https://blogs.sap.com/2019/06/24/webinar-summary-sap-bi-roadmap-update-with-saps-patrick-sims/</a:t>
            </a:r>
            <a:endParaRPr lang="en-US" sz="18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53321257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SAP Analytics Cloud Certification – </a:t>
            </a:r>
            <a:r>
              <a:rPr lang="en-US" b="0" i="0">
                <a:solidFill>
                  <a:srgbClr val="373A3C"/>
                </a:solidFill>
                <a:effectLst/>
                <a:latin typeface="bentonsansregular"/>
              </a:rPr>
              <a:t>C_SAC_2021</a:t>
            </a:r>
            <a:endParaRPr lang="en-IN" dirty="0">
              <a:solidFill>
                <a:schemeClr val="tx2">
                  <a:lumMod val="60000"/>
                  <a:lumOff val="40000"/>
                </a:schemeClr>
              </a:solidFill>
              <a:latin typeface="Patua One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760404AB-5E98-456E-9982-733DB538EB9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608169" y="1084926"/>
            <a:ext cx="4095921" cy="52386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880DC130-FCA4-47B7-AC3C-CCA1AD4D2DC4}"/>
              </a:ext>
            </a:extLst>
          </p:cNvPr>
          <p:cNvGrpSpPr/>
          <p:nvPr/>
        </p:nvGrpSpPr>
        <p:grpSpPr>
          <a:xfrm>
            <a:off x="1266923" y="1393245"/>
            <a:ext cx="6211535" cy="1065958"/>
            <a:chOff x="1373540" y="1160711"/>
            <a:chExt cx="6211535" cy="1065958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3080B8FC-2EB7-40F4-808C-673645B5BCC7}"/>
                </a:ext>
              </a:extLst>
            </p:cNvPr>
            <p:cNvSpPr/>
            <p:nvPr/>
          </p:nvSpPr>
          <p:spPr bwMode="gray">
            <a:xfrm>
              <a:off x="1373540" y="1160711"/>
              <a:ext cx="6211535" cy="1065958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 algn="ctr">
              <a:noFill/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defRPr/>
              </a:pPr>
              <a:endParaRPr lang="en-US" kern="0" dirty="0" err="1">
                <a:solidFill>
                  <a:prstClr val="black"/>
                </a:solidFill>
                <a:latin typeface="Calibri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B80D5E3-7B15-4585-9884-527781C37551}"/>
                </a:ext>
              </a:extLst>
            </p:cNvPr>
            <p:cNvSpPr txBox="1"/>
            <p:nvPr/>
          </p:nvSpPr>
          <p:spPr>
            <a:xfrm>
              <a:off x="1472766" y="1187344"/>
              <a:ext cx="6003005" cy="9694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85750" indent="-285750" defTabSz="1218987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buFont typeface="Arial" panose="020B0604020202020204" pitchFamily="34" charset="0"/>
                <a:buChar char="•"/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Calibri"/>
                  <a:ea typeface="Arial Unicode MS" pitchFamily="34" charset="-128"/>
                  <a:cs typeface="Arial Unicode MS" pitchFamily="34" charset="-128"/>
                </a:rPr>
                <a:t>One SAP A</a:t>
              </a:r>
              <a:r>
                <a:rPr lang="en-US" altLang="zh-CN" sz="1400" kern="0" dirty="0">
                  <a:solidFill>
                    <a:prstClr val="black"/>
                  </a:solidFill>
                  <a:latin typeface="Calibri"/>
                  <a:ea typeface="Arial Unicode MS" pitchFamily="34" charset="-128"/>
                  <a:cs typeface="Arial Unicode MS" pitchFamily="34" charset="-128"/>
                </a:rPr>
                <a:t>nalytics Cloud Certification (</a:t>
              </a:r>
              <a:r>
                <a:rPr lang="en-US" sz="1400" kern="0" dirty="0">
                  <a:solidFill>
                    <a:prstClr val="black"/>
                  </a:solidFill>
                  <a:latin typeface="Calibri"/>
                  <a:ea typeface="Arial Unicode MS" pitchFamily="34" charset="-128"/>
                  <a:cs typeface="Arial Unicode MS" pitchFamily="34" charset="-128"/>
                </a:rPr>
                <a:t>SAP Certified Application Associate - SAP Analytics Cloud</a:t>
              </a:r>
              <a:r>
                <a:rPr lang="en-US" altLang="zh-CN" sz="1400" kern="0" dirty="0">
                  <a:solidFill>
                    <a:prstClr val="black"/>
                  </a:solidFill>
                  <a:latin typeface="Calibri"/>
                  <a:ea typeface="Arial Unicode MS" pitchFamily="34" charset="-128"/>
                  <a:cs typeface="Arial Unicode MS" pitchFamily="34" charset="-128"/>
                </a:rPr>
                <a:t>) was rolled out in December 2019. </a:t>
              </a:r>
            </a:p>
            <a:p>
              <a:pPr marL="285750" indent="-285750" defTabSz="1218987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buFont typeface="Arial" panose="020B0604020202020204" pitchFamily="34" charset="0"/>
                <a:buChar char="•"/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Calibri"/>
                  <a:ea typeface="Arial Unicode MS" pitchFamily="34" charset="-128"/>
                  <a:cs typeface="Arial Unicode MS" pitchFamily="34" charset="-128"/>
                </a:rPr>
                <a:t>This certification proves that the candidate has an overall understanding and technical skills to participate as a member of project team.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D2B95C8-EE57-4EE3-8AF6-2BE4A3CA1063}"/>
              </a:ext>
            </a:extLst>
          </p:cNvPr>
          <p:cNvGrpSpPr/>
          <p:nvPr/>
        </p:nvGrpSpPr>
        <p:grpSpPr>
          <a:xfrm>
            <a:off x="1245084" y="3218325"/>
            <a:ext cx="6211535" cy="637455"/>
            <a:chOff x="1373540" y="1160711"/>
            <a:chExt cx="6211535" cy="1065958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F9B5CB78-2481-4567-BAE2-8D09DBE20989}"/>
                </a:ext>
              </a:extLst>
            </p:cNvPr>
            <p:cNvSpPr/>
            <p:nvPr/>
          </p:nvSpPr>
          <p:spPr bwMode="gray">
            <a:xfrm>
              <a:off x="1373540" y="1160711"/>
              <a:ext cx="6211535" cy="1065958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 algn="ctr">
              <a:noFill/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defRPr/>
              </a:pPr>
              <a:endParaRPr lang="en-US" kern="0" dirty="0" err="1">
                <a:solidFill>
                  <a:prstClr val="black"/>
                </a:solidFill>
                <a:latin typeface="Calibri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E420B80-AA65-41B2-B41B-AA73A576555B}"/>
                </a:ext>
              </a:extLst>
            </p:cNvPr>
            <p:cNvSpPr txBox="1"/>
            <p:nvPr/>
          </p:nvSpPr>
          <p:spPr>
            <a:xfrm>
              <a:off x="1472766" y="1187344"/>
              <a:ext cx="6003005" cy="90066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85750" indent="-285750" defTabSz="1218987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buFont typeface="Arial" panose="020B0604020202020204" pitchFamily="34" charset="0"/>
                <a:buChar char="•"/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Calibri"/>
                  <a:ea typeface="Arial Unicode MS" pitchFamily="34" charset="-128"/>
                  <a:cs typeface="Arial Unicode MS" pitchFamily="34" charset="-128"/>
                </a:rPr>
                <a:t>Certification Hub Subscription : 500 € (EUR)  </a:t>
              </a:r>
            </a:p>
            <a:p>
              <a:pPr marL="285750" indent="-285750" defTabSz="1218987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buFont typeface="Arial" panose="020B0604020202020204" pitchFamily="34" charset="0"/>
                <a:buChar char="•"/>
                <a:defRPr/>
              </a:pPr>
              <a:r>
                <a:rPr lang="en-US" sz="1400" dirty="0">
                  <a:solidFill>
                    <a:prstClr val="black"/>
                  </a:solidFill>
                  <a:latin typeface="Calibri"/>
                  <a:hlinkClick r:id="rId4"/>
                </a:rPr>
                <a:t>CER006 - SAP Certification in the Cloud (6 attempts) 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pic>
        <p:nvPicPr>
          <p:cNvPr id="1026" name="Picture 2" descr="Certificate, contract, degree, diploma, education icon">
            <a:extLst>
              <a:ext uri="{FF2B5EF4-FFF2-40B4-BE49-F238E27FC236}">
                <a16:creationId xmlns:a16="http://schemas.microsoft.com/office/drawing/2014/main" id="{B6AE55D3-09BB-4DCF-98C5-6E4229FBD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8" y="1317249"/>
            <a:ext cx="1146814" cy="114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oney bag - Free business icons">
            <a:extLst>
              <a:ext uri="{FF2B5EF4-FFF2-40B4-BE49-F238E27FC236}">
                <a16:creationId xmlns:a16="http://schemas.microsoft.com/office/drawing/2014/main" id="{98A2799B-4BDF-4D88-AC18-0991AAB16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69" y="3182347"/>
            <a:ext cx="875633" cy="72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ownload Map Google Icons Maps Computer Systems Navigation ICON ...">
            <a:extLst>
              <a:ext uri="{FF2B5EF4-FFF2-40B4-BE49-F238E27FC236}">
                <a16:creationId xmlns:a16="http://schemas.microsoft.com/office/drawing/2014/main" id="{AC7ADE62-F474-4C96-B54B-FD758B306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26" y="4302968"/>
            <a:ext cx="1790329" cy="179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3F38241-1C56-4F6B-B2B0-0327B7C7232B}"/>
              </a:ext>
            </a:extLst>
          </p:cNvPr>
          <p:cNvSpPr/>
          <p:nvPr/>
        </p:nvSpPr>
        <p:spPr>
          <a:xfrm>
            <a:off x="1537421" y="4440226"/>
            <a:ext cx="6092825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1218987">
              <a:defRPr/>
            </a:pPr>
            <a:r>
              <a:rPr lang="en-US" sz="1600" dirty="0">
                <a:solidFill>
                  <a:prstClr val="black"/>
                </a:solidFill>
                <a:latin typeface="Calibri"/>
                <a:hlinkClick r:id="rId8"/>
              </a:rPr>
              <a:t>https://www.anubhavtrainings.com/analytics-cloud-training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030F60-046D-4AF6-ACE3-215A4E6E27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36235" y="4877842"/>
            <a:ext cx="5400600" cy="106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344047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5">
            <a:extLst>
              <a:ext uri="{FF2B5EF4-FFF2-40B4-BE49-F238E27FC236}">
                <a16:creationId xmlns:a16="http://schemas.microsoft.com/office/drawing/2014/main" id="{90E33047-DFF5-4690-8905-31E4C115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123055" y="6548582"/>
            <a:ext cx="2225295" cy="20362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Anubhav Trainings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65A6E2-5CE1-4C46-BBA0-C29BB8C77335}"/>
              </a:ext>
            </a:extLst>
          </p:cNvPr>
          <p:cNvSpPr txBox="1"/>
          <p:nvPr/>
        </p:nvSpPr>
        <p:spPr>
          <a:xfrm>
            <a:off x="3971636" y="2909548"/>
            <a:ext cx="8220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72 Black" panose="020B0A04030603020204" pitchFamily="34" charset="0"/>
                <a:cs typeface="72 Black" panose="020B0A04030603020204" pitchFamily="34" charset="0"/>
              </a:rPr>
              <a:t>System Walkthrough</a:t>
            </a:r>
          </a:p>
        </p:txBody>
      </p:sp>
    </p:spTree>
    <p:extLst>
      <p:ext uri="{BB962C8B-B14F-4D97-AF65-F5344CB8AC3E}">
        <p14:creationId xmlns:p14="http://schemas.microsoft.com/office/powerpoint/2010/main" val="3348173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5">
            <a:extLst>
              <a:ext uri="{FF2B5EF4-FFF2-40B4-BE49-F238E27FC236}">
                <a16:creationId xmlns:a16="http://schemas.microsoft.com/office/drawing/2014/main" id="{90E33047-DFF5-4690-8905-31E4C115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123055" y="6548582"/>
            <a:ext cx="2225295" cy="20362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Anubhav Trainings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65A6E2-5CE1-4C46-BBA0-C29BB8C77335}"/>
              </a:ext>
            </a:extLst>
          </p:cNvPr>
          <p:cNvSpPr txBox="1"/>
          <p:nvPr/>
        </p:nvSpPr>
        <p:spPr>
          <a:xfrm>
            <a:off x="240145" y="157018"/>
            <a:ext cx="8220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72 Black" panose="020B0A04030603020204" pitchFamily="34" charset="0"/>
                <a:cs typeface="72 Black" panose="020B0A04030603020204" pitchFamily="34" charset="0"/>
              </a:rPr>
              <a:t>Example Use case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843716-D472-4CC4-B44F-3A573383E65C}"/>
              </a:ext>
            </a:extLst>
          </p:cNvPr>
          <p:cNvSpPr txBox="1"/>
          <p:nvPr/>
        </p:nvSpPr>
        <p:spPr>
          <a:xfrm>
            <a:off x="304800" y="886691"/>
            <a:ext cx="115916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You are working as Sr. Healthcare officer at WHO. Your job is to understand the on-going pandemic and its infection spread across countries. We want to understand the country wise cases and spread curve on timeline.</a:t>
            </a:r>
          </a:p>
          <a:p>
            <a:endParaRPr lang="en-US" sz="2000" dirty="0"/>
          </a:p>
          <a:p>
            <a:r>
              <a:rPr lang="en-US" sz="2000" dirty="0">
                <a:hlinkClick r:id="rId2"/>
              </a:rPr>
              <a:t>Dataset is available here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2340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F07FC580-E2AB-4C55-8C95-D5E077A1D127}"/>
              </a:ext>
            </a:extLst>
          </p:cNvPr>
          <p:cNvSpPr txBox="1">
            <a:spLocks/>
          </p:cNvSpPr>
          <p:nvPr/>
        </p:nvSpPr>
        <p:spPr>
          <a:xfrm>
            <a:off x="261764" y="188640"/>
            <a:ext cx="11292008" cy="7110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EB74BE-8011-4153-8F37-3BEF9C1F4CC0}"/>
              </a:ext>
            </a:extLst>
          </p:cNvPr>
          <p:cNvSpPr txBox="1"/>
          <p:nvPr/>
        </p:nvSpPr>
        <p:spPr>
          <a:xfrm>
            <a:off x="3512128" y="2507734"/>
            <a:ext cx="617450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1" dirty="0"/>
              <a:t>End of Day 1</a:t>
            </a:r>
          </a:p>
        </p:txBody>
      </p:sp>
    </p:spTree>
    <p:extLst>
      <p:ext uri="{BB962C8B-B14F-4D97-AF65-F5344CB8AC3E}">
        <p14:creationId xmlns:p14="http://schemas.microsoft.com/office/powerpoint/2010/main" val="38677729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ree Vector | Flat people with question marks background">
            <a:extLst>
              <a:ext uri="{FF2B5EF4-FFF2-40B4-BE49-F238E27FC236}">
                <a16:creationId xmlns:a16="http://schemas.microsoft.com/office/drawing/2014/main" id="{E158EC70-4769-4E41-A278-C90EC4E480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2246"/>
          <a:stretch/>
        </p:blipFill>
        <p:spPr bwMode="auto">
          <a:xfrm>
            <a:off x="1848418" y="639706"/>
            <a:ext cx="7599507" cy="5908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94C3DB2-D47E-4B94-804B-87AF1FDEF86E}"/>
              </a:ext>
            </a:extLst>
          </p:cNvPr>
          <p:cNvSpPr txBox="1"/>
          <p:nvPr/>
        </p:nvSpPr>
        <p:spPr>
          <a:xfrm>
            <a:off x="4535055" y="1052946"/>
            <a:ext cx="558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3081182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Ski Jumping Arena - Free Presentation Templates">
            <a:extLst>
              <a:ext uri="{FF2B5EF4-FFF2-40B4-BE49-F238E27FC236}">
                <a16:creationId xmlns:a16="http://schemas.microsoft.com/office/drawing/2014/main" id="{B0D7E6A1-F72A-4F69-B4FB-A4ED7A0C6C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6" b="2246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10833" y="3429000"/>
            <a:ext cx="6629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Anurag Bajaj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spc="-150" dirty="0">
                <a:solidFill>
                  <a:prstClr val="white"/>
                </a:solidFill>
                <a:latin typeface="Calibri" panose="020F0502020204030204"/>
              </a:rPr>
              <a:t>anurag.bajaj02@gmail.com</a:t>
            </a:r>
            <a:endParaRPr kumimoji="0" lang="en-US" sz="3600" b="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00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F07FC580-E2AB-4C55-8C95-D5E077A1D127}"/>
              </a:ext>
            </a:extLst>
          </p:cNvPr>
          <p:cNvSpPr txBox="1">
            <a:spLocks/>
          </p:cNvSpPr>
          <p:nvPr/>
        </p:nvSpPr>
        <p:spPr>
          <a:xfrm>
            <a:off x="261764" y="188640"/>
            <a:ext cx="11292008" cy="7110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Agenda – Day 1</a:t>
            </a:r>
          </a:p>
        </p:txBody>
      </p:sp>
      <p:sp>
        <p:nvSpPr>
          <p:cNvPr id="4" name="Footer Placeholder 45">
            <a:extLst>
              <a:ext uri="{FF2B5EF4-FFF2-40B4-BE49-F238E27FC236}">
                <a16:creationId xmlns:a16="http://schemas.microsoft.com/office/drawing/2014/main" id="{90E33047-DFF5-4690-8905-31E4C115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123055" y="6548582"/>
            <a:ext cx="2225295" cy="20362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Anubhav trainings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E5B41D-1DDF-48C9-A5AF-075F84492B68}"/>
              </a:ext>
            </a:extLst>
          </p:cNvPr>
          <p:cNvSpPr txBox="1"/>
          <p:nvPr/>
        </p:nvSpPr>
        <p:spPr>
          <a:xfrm>
            <a:off x="247878" y="982353"/>
            <a:ext cx="1169624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SAP Terminologies and Analytics Cloud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</a:t>
            </a: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Difference between Cloud and OP systems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Cloud Offerings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Introduction to SAP Cloud Platform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Difference between HANA and S/4HANA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How ERP and BW are used today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What </a:t>
            </a: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are all other SAP Solutions used in industry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What is SAP Analytics Cloud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- History of SAC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SAC Strategy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---Break---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System Walk Through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- SAC Architecture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Compare SAC with others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Embedded Content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References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Guidance on SAC Certification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System Walk over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Create a simple dashboard on Covid-19</a:t>
            </a:r>
          </a:p>
        </p:txBody>
      </p:sp>
    </p:spTree>
    <p:extLst>
      <p:ext uri="{BB962C8B-B14F-4D97-AF65-F5344CB8AC3E}">
        <p14:creationId xmlns:p14="http://schemas.microsoft.com/office/powerpoint/2010/main" val="2321857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What is On-premise and Cloud?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E7FC6C-FBBB-4676-BD85-8AB176970C3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2400" y="933558"/>
            <a:ext cx="11807195" cy="5628932"/>
          </a:xfrm>
        </p:spPr>
        <p:txBody>
          <a:bodyPr/>
          <a:lstStyle/>
          <a:p>
            <a:r>
              <a:rPr lang="en-US" sz="1400" dirty="0"/>
              <a:t>An on-premise software requires following</a:t>
            </a:r>
          </a:p>
          <a:p>
            <a:pPr marL="342900" indent="-342900">
              <a:buFontTx/>
              <a:buChar char="-"/>
            </a:pPr>
            <a:r>
              <a:rPr lang="en-US" sz="1400" dirty="0"/>
              <a:t>Hardware to be purchased</a:t>
            </a:r>
          </a:p>
          <a:p>
            <a:pPr marL="342900" indent="-342900">
              <a:buFontTx/>
              <a:buChar char="-"/>
            </a:pPr>
            <a:r>
              <a:rPr lang="en-US" sz="1400" dirty="0"/>
              <a:t>Networking to be setup</a:t>
            </a:r>
          </a:p>
          <a:p>
            <a:pPr marL="342900" indent="-342900">
              <a:buFontTx/>
              <a:buChar char="-"/>
            </a:pPr>
            <a:r>
              <a:rPr lang="en-US" sz="1400" dirty="0"/>
              <a:t>License to be bought by the vendor by paying lump-sum</a:t>
            </a:r>
          </a:p>
          <a:p>
            <a:pPr marL="342900" indent="-342900">
              <a:buFontTx/>
              <a:buChar char="-"/>
            </a:pPr>
            <a:r>
              <a:rPr lang="en-US" sz="1400" dirty="0"/>
              <a:t>Hire people to manage that software</a:t>
            </a:r>
          </a:p>
          <a:p>
            <a:pPr marL="342900" indent="-342900">
              <a:buFontTx/>
              <a:buChar char="-"/>
            </a:pPr>
            <a:r>
              <a:rPr lang="en-US" sz="1400" dirty="0"/>
              <a:t>Install all OS and manage network</a:t>
            </a:r>
          </a:p>
          <a:p>
            <a:pPr marL="342900" indent="-342900">
              <a:buFontTx/>
              <a:buChar char="-"/>
            </a:pPr>
            <a:r>
              <a:rPr lang="en-US" sz="1400" dirty="0"/>
              <a:t>Hire professionals to maintain system and get development done on top</a:t>
            </a:r>
          </a:p>
          <a:p>
            <a:pPr marL="342900" indent="-342900">
              <a:buFontTx/>
              <a:buChar char="-"/>
            </a:pPr>
            <a:r>
              <a:rPr lang="en-US" sz="1400" dirty="0"/>
              <a:t>Every upgrade and new patch needs to be applied</a:t>
            </a:r>
          </a:p>
          <a:p>
            <a:pPr marL="342900" indent="-342900">
              <a:buFontTx/>
              <a:buChar char="-"/>
            </a:pPr>
            <a:r>
              <a:rPr lang="en-US" sz="1400" dirty="0"/>
              <a:t>Initial investment is very high</a:t>
            </a:r>
          </a:p>
          <a:p>
            <a:pPr marL="342900" indent="-342900">
              <a:buFontTx/>
              <a:buChar char="-"/>
            </a:pPr>
            <a:r>
              <a:rPr lang="en-US" sz="1400" dirty="0"/>
              <a:t>Scalability is difficult to achieve</a:t>
            </a:r>
          </a:p>
          <a:p>
            <a:r>
              <a:rPr lang="en-US" sz="1400" dirty="0"/>
              <a:t>e.g. outlook, SAP BW, SAP BO, SAP BPC, SAP ECC, SAP Business Suite, SAP S/4HANAOP (large </a:t>
            </a:r>
            <a:r>
              <a:rPr lang="en-US" sz="1400" dirty="0" err="1"/>
              <a:t>corp</a:t>
            </a:r>
            <a:r>
              <a:rPr lang="en-US" sz="1400" dirty="0"/>
              <a:t>)</a:t>
            </a:r>
            <a:r>
              <a:rPr lang="en-US" sz="2000" dirty="0"/>
              <a:t> </a:t>
            </a:r>
          </a:p>
          <a:p>
            <a:r>
              <a:rPr lang="en-US" sz="1600" dirty="0"/>
              <a:t>Cloud Solution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No upfront hardware investment, rather we can rent HW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No need to hire skill to manage the HW – NW, OS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Software upgrades are automatic hence its vendor responsibility to upgrade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Faster innovation (3 months)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Pay per user or use – subscription (multi-services)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Scalability is easier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Lower TCO, quality is service provider’s responsibility</a:t>
            </a:r>
          </a:p>
          <a:p>
            <a:r>
              <a:rPr lang="en-US" sz="1600" dirty="0"/>
              <a:t>e.g. Gmail, Netflix, S/4HANA Cloud, SAP Analytics Cloud (SaaS) - SAC</a:t>
            </a:r>
          </a:p>
        </p:txBody>
      </p:sp>
    </p:spTree>
    <p:extLst>
      <p:ext uri="{BB962C8B-B14F-4D97-AF65-F5344CB8AC3E}">
        <p14:creationId xmlns:p14="http://schemas.microsoft.com/office/powerpoint/2010/main" val="111188338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What does Cloud Offers?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EB698D0-6FAF-4DAE-82CE-7CA28CA19E00}"/>
              </a:ext>
            </a:extLst>
          </p:cNvPr>
          <p:cNvSpPr/>
          <p:nvPr/>
        </p:nvSpPr>
        <p:spPr>
          <a:xfrm>
            <a:off x="1676400" y="3352800"/>
            <a:ext cx="3267472" cy="91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IaaS</a:t>
            </a:r>
          </a:p>
          <a:p>
            <a:pPr algn="ctr" defTabSz="1218987"/>
            <a:r>
              <a:rPr lang="en-US" sz="2400" dirty="0" err="1">
                <a:solidFill>
                  <a:prstClr val="white"/>
                </a:solidFill>
                <a:latin typeface="Calibri"/>
              </a:rPr>
              <a:t>HW,OS,NW,Base</a:t>
            </a:r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3C8DE7-2629-4686-866D-9229F32020A9}"/>
              </a:ext>
            </a:extLst>
          </p:cNvPr>
          <p:cNvSpPr/>
          <p:nvPr/>
        </p:nvSpPr>
        <p:spPr>
          <a:xfrm>
            <a:off x="1676400" y="2300554"/>
            <a:ext cx="3267472" cy="91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PaaS</a:t>
            </a:r>
          </a:p>
          <a:p>
            <a:pPr algn="ctr" defTabSz="1218987"/>
            <a:r>
              <a:rPr lang="en-US" sz="2400" dirty="0" err="1">
                <a:solidFill>
                  <a:prstClr val="white"/>
                </a:solidFill>
                <a:latin typeface="Calibri"/>
              </a:rPr>
              <a:t>DB,Prog,FS,Conn,Tools</a:t>
            </a:r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43389C-08FB-4F45-8202-343C64709D65}"/>
              </a:ext>
            </a:extLst>
          </p:cNvPr>
          <p:cNvSpPr/>
          <p:nvPr/>
        </p:nvSpPr>
        <p:spPr>
          <a:xfrm>
            <a:off x="1709981" y="1245377"/>
            <a:ext cx="3267472" cy="91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SaaS</a:t>
            </a:r>
          </a:p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SAC, Gmail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953B67-6E89-44BC-BD0D-2D8D32D367AB}"/>
              </a:ext>
            </a:extLst>
          </p:cNvPr>
          <p:cNvSpPr txBox="1"/>
          <p:nvPr/>
        </p:nvSpPr>
        <p:spPr>
          <a:xfrm>
            <a:off x="5081933" y="3436180"/>
            <a:ext cx="396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AWS, GWS, Alibaba, Azure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Digital ocean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E9C4FA-E428-4ED8-AEA4-84A69E638D71}"/>
              </a:ext>
            </a:extLst>
          </p:cNvPr>
          <p:cNvSpPr txBox="1"/>
          <p:nvPr/>
        </p:nvSpPr>
        <p:spPr>
          <a:xfrm>
            <a:off x="5181600" y="2300555"/>
            <a:ext cx="3218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GCP, SCP (</a:t>
            </a:r>
            <a:r>
              <a:rPr lang="en-US" sz="2400" dirty="0">
                <a:solidFill>
                  <a:prstClr val="black"/>
                </a:solidFill>
                <a:latin typeface="Calibri"/>
                <a:hlinkClick r:id="rId3"/>
              </a:rPr>
              <a:t>SAP Cloud Platform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82ADDB-E649-4BE8-AC12-691797CD7548}"/>
              </a:ext>
            </a:extLst>
          </p:cNvPr>
          <p:cNvSpPr txBox="1"/>
          <p:nvPr/>
        </p:nvSpPr>
        <p:spPr>
          <a:xfrm>
            <a:off x="5257800" y="1245378"/>
            <a:ext cx="3142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SAP, Uber, Ola, Oyo, Amazon.com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F15DDB-55AC-42C1-AC1D-9366F016CA75}"/>
              </a:ext>
            </a:extLst>
          </p:cNvPr>
          <p:cNvSpPr txBox="1"/>
          <p:nvPr/>
        </p:nvSpPr>
        <p:spPr>
          <a:xfrm>
            <a:off x="304800" y="4419601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  <a:hlinkClick r:id="rId4"/>
              </a:rPr>
              <a:t>SAP Cloud Platform Data centers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367693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What is SAP Cloud Platform?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065C53-CFF1-40A8-BA6C-869D27EA0C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200" y="990601"/>
            <a:ext cx="10972800" cy="5547351"/>
          </a:xfrm>
        </p:spPr>
        <p:txBody>
          <a:bodyPr/>
          <a:lstStyle/>
          <a:p>
            <a:r>
              <a:rPr lang="en-US" dirty="0"/>
              <a:t>SAP Cloud platform is a Platform as a service for companies who like to build solutions on top of the cloud. If I am a startup software co. I can design, develop, test, host and deliver an complete software on SAP Cloud platform with available tools and services.</a:t>
            </a:r>
          </a:p>
          <a:p>
            <a:r>
              <a:rPr lang="en-US" dirty="0"/>
              <a:t>SAP Analytics cloud solution which is individual product of SAP is already built by SAP on SAP Cloud platform.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https://help.sap.com/doc/aa1ccd10da6c4337aa737df2ead1855b/Cloud/en-US/3b642f68227b4b1398d2ce1a5351389a.html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SAP Cloud platform user infrastructure provided by AWS, GCP, Azure and Alibaba.</a:t>
            </a:r>
          </a:p>
          <a:p>
            <a:r>
              <a:rPr lang="en-US" dirty="0"/>
              <a:t>AWS – what used as IaaS to get the SAC service on cloud.</a:t>
            </a:r>
          </a:p>
        </p:txBody>
      </p:sp>
    </p:spTree>
    <p:extLst>
      <p:ext uri="{BB962C8B-B14F-4D97-AF65-F5344CB8AC3E}">
        <p14:creationId xmlns:p14="http://schemas.microsoft.com/office/powerpoint/2010/main" val="99569225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What is HANA and S/4HANA?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DD39837-9D59-46C6-A66C-98D8C13BC4C2}"/>
              </a:ext>
            </a:extLst>
          </p:cNvPr>
          <p:cNvSpPr txBox="1"/>
          <p:nvPr/>
        </p:nvSpPr>
        <p:spPr>
          <a:xfrm>
            <a:off x="76201" y="914400"/>
            <a:ext cx="1188339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HANA – Stands for High Performance Analytical Appliance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It is SAP’s in-memory DB. It keeps all data in RAM. Combination of HW and SW.</a:t>
            </a:r>
          </a:p>
          <a:p>
            <a:pPr defTabSz="1218987"/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defTabSz="1218987"/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defTabSz="1218987"/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defTabSz="1218987"/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defTabSz="1218987"/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defTabSz="1218987"/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defTabSz="1218987"/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S/4HANA – Simplified, 4-th generation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1331EF63-B271-4159-ACB3-18A04C846762}"/>
                  </a:ext>
                </a:extLst>
              </p14:cNvPr>
              <p14:cNvContentPartPr/>
              <p14:nvPr/>
            </p14:nvContentPartPr>
            <p14:xfrm>
              <a:off x="6674991" y="1317323"/>
              <a:ext cx="158400" cy="7236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1331EF63-B271-4159-ACB3-18A04C84676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65991" y="1308323"/>
                <a:ext cx="17604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58EA220-F550-480C-AFD7-9E4BA907CC90}"/>
                  </a:ext>
                </a:extLst>
              </p14:cNvPr>
              <p14:cNvContentPartPr/>
              <p14:nvPr/>
            </p14:nvContentPartPr>
            <p14:xfrm>
              <a:off x="7574554" y="2238921"/>
              <a:ext cx="1849680" cy="9723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58EA220-F550-480C-AFD7-9E4BA907CC9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65554" y="2229921"/>
                <a:ext cx="1867320" cy="9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8CECB43-22BD-41BD-AD2A-E7036FA751E9}"/>
                  </a:ext>
                </a:extLst>
              </p14:cNvPr>
              <p14:cNvContentPartPr/>
              <p14:nvPr/>
            </p14:nvContentPartPr>
            <p14:xfrm>
              <a:off x="8937154" y="3347001"/>
              <a:ext cx="393840" cy="2455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8CECB43-22BD-41BD-AD2A-E7036FA751E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928154" y="3338001"/>
                <a:ext cx="41148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FCC441FB-38AF-424C-BFFA-11BE05FA16D6}"/>
                  </a:ext>
                </a:extLst>
              </p14:cNvPr>
              <p14:cNvContentPartPr/>
              <p14:nvPr/>
            </p14:nvContentPartPr>
            <p14:xfrm>
              <a:off x="34354" y="2108601"/>
              <a:ext cx="964440" cy="14943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FCC441FB-38AF-424C-BFFA-11BE05FA16D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5354" y="2099601"/>
                <a:ext cx="982080" cy="151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FA4EC9E0-94E3-4D67-9008-A99608B3A911}"/>
                  </a:ext>
                </a:extLst>
              </p14:cNvPr>
              <p14:cNvContentPartPr/>
              <p14:nvPr/>
            </p14:nvContentPartPr>
            <p14:xfrm>
              <a:off x="2696554" y="3349521"/>
              <a:ext cx="1306800" cy="79380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FA4EC9E0-94E3-4D67-9008-A99608B3A91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687554" y="3340521"/>
                <a:ext cx="1324440" cy="81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98B406D8-BBBC-43EB-A27D-3E03588E4CBC}"/>
                  </a:ext>
                </a:extLst>
              </p14:cNvPr>
              <p14:cNvContentPartPr/>
              <p14:nvPr/>
            </p14:nvContentPartPr>
            <p14:xfrm>
              <a:off x="2258074" y="3469761"/>
              <a:ext cx="1683000" cy="73872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98B406D8-BBBC-43EB-A27D-3E03588E4CB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249074" y="3460761"/>
                <a:ext cx="1700640" cy="75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00E64002-1C52-4057-BEBB-DF2EFE653903}"/>
                  </a:ext>
                </a:extLst>
              </p14:cNvPr>
              <p14:cNvContentPartPr/>
              <p14:nvPr/>
            </p14:nvContentPartPr>
            <p14:xfrm>
              <a:off x="4086154" y="4105521"/>
              <a:ext cx="84960" cy="13104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00E64002-1C52-4057-BEBB-DF2EFE65390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077154" y="4096521"/>
                <a:ext cx="10260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0B247DF6-AF8D-4080-9E91-4DB0D6F348F0}"/>
                  </a:ext>
                </a:extLst>
              </p14:cNvPr>
              <p14:cNvContentPartPr/>
              <p14:nvPr/>
            </p14:nvContentPartPr>
            <p14:xfrm>
              <a:off x="3013714" y="3461481"/>
              <a:ext cx="1036080" cy="42984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0B247DF6-AF8D-4080-9E91-4DB0D6F348F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004714" y="3452481"/>
                <a:ext cx="1053720" cy="44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42DA79DA-6A94-4D87-BC30-9B41BE39D447}"/>
                  </a:ext>
                </a:extLst>
              </p14:cNvPr>
              <p14:cNvContentPartPr/>
              <p14:nvPr/>
            </p14:nvContentPartPr>
            <p14:xfrm>
              <a:off x="4831714" y="3444561"/>
              <a:ext cx="461520" cy="40284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42DA79DA-6A94-4D87-BC30-9B41BE39D44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822714" y="3435561"/>
                <a:ext cx="479160" cy="42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605497E6-D922-4071-A8C7-BF65F217E7B0}"/>
                  </a:ext>
                </a:extLst>
              </p14:cNvPr>
              <p14:cNvContentPartPr/>
              <p14:nvPr/>
            </p14:nvContentPartPr>
            <p14:xfrm>
              <a:off x="5644954" y="3452481"/>
              <a:ext cx="1077480" cy="69084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605497E6-D922-4071-A8C7-BF65F217E7B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635954" y="3443481"/>
                <a:ext cx="1095120" cy="70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F89FFAC6-9AEF-408B-AA17-DA2A22C2F281}"/>
                  </a:ext>
                </a:extLst>
              </p14:cNvPr>
              <p14:cNvContentPartPr/>
              <p14:nvPr/>
            </p14:nvContentPartPr>
            <p14:xfrm>
              <a:off x="5821714" y="3517641"/>
              <a:ext cx="759960" cy="54144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F89FFAC6-9AEF-408B-AA17-DA2A22C2F28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812714" y="3508641"/>
                <a:ext cx="777600" cy="55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DB59C7AD-5D01-49F5-9825-43C6462EB1ED}"/>
                  </a:ext>
                </a:extLst>
              </p14:cNvPr>
              <p14:cNvContentPartPr/>
              <p14:nvPr/>
            </p14:nvContentPartPr>
            <p14:xfrm>
              <a:off x="5951674" y="3590001"/>
              <a:ext cx="608040" cy="44316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DB59C7AD-5D01-49F5-9825-43C6462EB1E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942674" y="3581001"/>
                <a:ext cx="625680" cy="46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B938662C-9490-4C26-9DA7-EC5E5FBBAF52}"/>
                  </a:ext>
                </a:extLst>
              </p14:cNvPr>
              <p14:cNvContentPartPr/>
              <p14:nvPr/>
            </p14:nvContentPartPr>
            <p14:xfrm>
              <a:off x="5943754" y="3256281"/>
              <a:ext cx="560160" cy="31788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B938662C-9490-4C26-9DA7-EC5E5FBBAF52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934754" y="3247281"/>
                <a:ext cx="57780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DE13E58E-3C49-4FB1-96CB-C04F0A7201FB}"/>
                  </a:ext>
                </a:extLst>
              </p14:cNvPr>
              <p14:cNvContentPartPr/>
              <p14:nvPr/>
            </p14:nvContentPartPr>
            <p14:xfrm>
              <a:off x="5831794" y="4041081"/>
              <a:ext cx="168120" cy="23364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DE13E58E-3C49-4FB1-96CB-C04F0A7201FB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822794" y="4032081"/>
                <a:ext cx="18576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9EC4CA7B-22AA-43C6-8C24-B84AB11735D0}"/>
                  </a:ext>
                </a:extLst>
              </p14:cNvPr>
              <p14:cNvContentPartPr/>
              <p14:nvPr/>
            </p14:nvContentPartPr>
            <p14:xfrm>
              <a:off x="6382234" y="4021641"/>
              <a:ext cx="150120" cy="22428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9EC4CA7B-22AA-43C6-8C24-B84AB11735D0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373234" y="4012641"/>
                <a:ext cx="16776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80744BB8-4CAB-4C60-BC00-C5E5E81517CE}"/>
                  </a:ext>
                </a:extLst>
              </p14:cNvPr>
              <p14:cNvContentPartPr/>
              <p14:nvPr/>
            </p14:nvContentPartPr>
            <p14:xfrm>
              <a:off x="1539514" y="3527001"/>
              <a:ext cx="672120" cy="26172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80744BB8-4CAB-4C60-BC00-C5E5E81517CE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530514" y="3518001"/>
                <a:ext cx="68976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8F4EA1A2-6AA5-41F4-BBE4-553928492FF7}"/>
                  </a:ext>
                </a:extLst>
              </p14:cNvPr>
              <p14:cNvContentPartPr/>
              <p14:nvPr/>
            </p14:nvContentPartPr>
            <p14:xfrm>
              <a:off x="6932674" y="3536361"/>
              <a:ext cx="457560" cy="36432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8F4EA1A2-6AA5-41F4-BBE4-553928492FF7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923674" y="3527361"/>
                <a:ext cx="475200" cy="38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3BBF6338-DFC8-4C9D-AEF8-E40747FB19AE}"/>
                  </a:ext>
                </a:extLst>
              </p14:cNvPr>
              <p14:cNvContentPartPr/>
              <p14:nvPr/>
            </p14:nvContentPartPr>
            <p14:xfrm>
              <a:off x="1157914" y="1837881"/>
              <a:ext cx="8091000" cy="1279800"/>
            </p14:xfrm>
          </p:contentPart>
        </mc:Choice>
        <mc:Fallback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3BBF6338-DFC8-4C9D-AEF8-E40747FB19AE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148914" y="1828881"/>
                <a:ext cx="8108640" cy="129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087A727B-4028-4DDD-9896-BEA2A1852638}"/>
                  </a:ext>
                </a:extLst>
              </p14:cNvPr>
              <p14:cNvContentPartPr/>
              <p14:nvPr/>
            </p14:nvContentPartPr>
            <p14:xfrm>
              <a:off x="1828954" y="1660761"/>
              <a:ext cx="186840" cy="65880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087A727B-4028-4DDD-9896-BEA2A1852638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819954" y="1651761"/>
                <a:ext cx="20448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76D70613-9463-4D13-8EB3-AB99D383AECC}"/>
                  </a:ext>
                </a:extLst>
              </p14:cNvPr>
              <p14:cNvContentPartPr/>
              <p14:nvPr/>
            </p14:nvContentPartPr>
            <p14:xfrm>
              <a:off x="7846354" y="3555081"/>
              <a:ext cx="507240" cy="24300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76D70613-9463-4D13-8EB3-AB99D383AECC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837354" y="3546081"/>
                <a:ext cx="52488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0327A9D9-1D7A-42C4-9E1B-9BA412120E80}"/>
                  </a:ext>
                </a:extLst>
              </p14:cNvPr>
              <p14:cNvContentPartPr/>
              <p14:nvPr/>
            </p14:nvContentPartPr>
            <p14:xfrm>
              <a:off x="9774874" y="3051081"/>
              <a:ext cx="1235520" cy="253800"/>
            </p14:xfrm>
          </p:contentPart>
        </mc:Choice>
        <mc:Fallback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0327A9D9-1D7A-42C4-9E1B-9BA412120E80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9765874" y="3042081"/>
                <a:ext cx="125316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8D06D474-40B1-42A3-904B-7209DB9592F9}"/>
                  </a:ext>
                </a:extLst>
              </p14:cNvPr>
              <p14:cNvContentPartPr/>
              <p14:nvPr/>
            </p14:nvContentPartPr>
            <p14:xfrm>
              <a:off x="9777754" y="3470481"/>
              <a:ext cx="1215360" cy="308880"/>
            </p14:xfrm>
          </p:contentPart>
        </mc:Choice>
        <mc:Fallback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8D06D474-40B1-42A3-904B-7209DB9592F9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9768754" y="3461481"/>
                <a:ext cx="123300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B5B2E4AC-2037-42D9-9E30-3016A15126EF}"/>
                  </a:ext>
                </a:extLst>
              </p14:cNvPr>
              <p14:cNvContentPartPr/>
              <p14:nvPr/>
            </p14:nvContentPartPr>
            <p14:xfrm>
              <a:off x="9787834" y="3896361"/>
              <a:ext cx="1455840" cy="367920"/>
            </p14:xfrm>
          </p:contentPart>
        </mc:Choice>
        <mc:Fallback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B5B2E4AC-2037-42D9-9E30-3016A15126EF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9778834" y="3887361"/>
                <a:ext cx="1473480" cy="38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4BB78737-79EE-4A1B-9C96-11EC6012BA9F}"/>
                  </a:ext>
                </a:extLst>
              </p14:cNvPr>
              <p14:cNvContentPartPr/>
              <p14:nvPr/>
            </p14:nvContentPartPr>
            <p14:xfrm>
              <a:off x="9852994" y="4319721"/>
              <a:ext cx="1092240" cy="226440"/>
            </p14:xfrm>
          </p:contentPart>
        </mc:Choice>
        <mc:Fallback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4BB78737-79EE-4A1B-9C96-11EC6012BA9F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9843994" y="4310721"/>
                <a:ext cx="110988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20857257-EF39-4FDA-B29F-F7440A4EF780}"/>
                  </a:ext>
                </a:extLst>
              </p14:cNvPr>
              <p14:cNvContentPartPr/>
              <p14:nvPr/>
            </p14:nvContentPartPr>
            <p14:xfrm>
              <a:off x="11178154" y="4336281"/>
              <a:ext cx="382680" cy="189360"/>
            </p14:xfrm>
          </p:contentPart>
        </mc:Choice>
        <mc:Fallback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20857257-EF39-4FDA-B29F-F7440A4EF780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1169154" y="4327281"/>
                <a:ext cx="40032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660208C9-D1D6-4940-A7D3-5C4349882338}"/>
                  </a:ext>
                </a:extLst>
              </p14:cNvPr>
              <p14:cNvContentPartPr/>
              <p14:nvPr/>
            </p14:nvContentPartPr>
            <p14:xfrm>
              <a:off x="8136154" y="4245561"/>
              <a:ext cx="720720" cy="410760"/>
            </p14:xfrm>
          </p:contentPart>
        </mc:Choice>
        <mc:Fallback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660208C9-D1D6-4940-A7D3-5C4349882338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8127154" y="4236561"/>
                <a:ext cx="738360" cy="42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38A5AC21-FBB5-473D-99DB-E1815127B5C3}"/>
                  </a:ext>
                </a:extLst>
              </p14:cNvPr>
              <p14:cNvContentPartPr/>
              <p14:nvPr/>
            </p14:nvContentPartPr>
            <p14:xfrm>
              <a:off x="7846714" y="4590801"/>
              <a:ext cx="1689840" cy="1306440"/>
            </p14:xfrm>
          </p:contentPart>
        </mc:Choice>
        <mc:Fallback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38A5AC21-FBB5-473D-99DB-E1815127B5C3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7837714" y="4581801"/>
                <a:ext cx="1707480" cy="13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319" name="Ink 318">
                <a:extLst>
                  <a:ext uri="{FF2B5EF4-FFF2-40B4-BE49-F238E27FC236}">
                    <a16:creationId xmlns:a16="http://schemas.microsoft.com/office/drawing/2014/main" id="{2BE5E2CA-7C06-452C-8EB0-A8636C32F3E4}"/>
                  </a:ext>
                </a:extLst>
              </p14:cNvPr>
              <p14:cNvContentPartPr/>
              <p14:nvPr/>
            </p14:nvContentPartPr>
            <p14:xfrm>
              <a:off x="9078634" y="5036481"/>
              <a:ext cx="1045440" cy="1010160"/>
            </p14:xfrm>
          </p:contentPart>
        </mc:Choice>
        <mc:Fallback>
          <p:pic>
            <p:nvPicPr>
              <p:cNvPr id="319" name="Ink 318">
                <a:extLst>
                  <a:ext uri="{FF2B5EF4-FFF2-40B4-BE49-F238E27FC236}">
                    <a16:creationId xmlns:a16="http://schemas.microsoft.com/office/drawing/2014/main" id="{2BE5E2CA-7C06-452C-8EB0-A8636C32F3E4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9069634" y="5027481"/>
                <a:ext cx="1063080" cy="10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322" name="Ink 321">
                <a:extLst>
                  <a:ext uri="{FF2B5EF4-FFF2-40B4-BE49-F238E27FC236}">
                    <a16:creationId xmlns:a16="http://schemas.microsoft.com/office/drawing/2014/main" id="{D4FF7B4E-AD53-40E7-9DDB-489B01DF6EEC}"/>
                  </a:ext>
                </a:extLst>
              </p14:cNvPr>
              <p14:cNvContentPartPr/>
              <p14:nvPr/>
            </p14:nvContentPartPr>
            <p14:xfrm>
              <a:off x="8518834" y="5410881"/>
              <a:ext cx="177480" cy="66600"/>
            </p14:xfrm>
          </p:contentPart>
        </mc:Choice>
        <mc:Fallback>
          <p:pic>
            <p:nvPicPr>
              <p:cNvPr id="322" name="Ink 321">
                <a:extLst>
                  <a:ext uri="{FF2B5EF4-FFF2-40B4-BE49-F238E27FC236}">
                    <a16:creationId xmlns:a16="http://schemas.microsoft.com/office/drawing/2014/main" id="{D4FF7B4E-AD53-40E7-9DDB-489B01DF6EEC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8509834" y="5401881"/>
                <a:ext cx="19512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327" name="Ink 326">
                <a:extLst>
                  <a:ext uri="{FF2B5EF4-FFF2-40B4-BE49-F238E27FC236}">
                    <a16:creationId xmlns:a16="http://schemas.microsoft.com/office/drawing/2014/main" id="{A253D985-34B4-4B7F-BBBE-7936F91B19D7}"/>
                  </a:ext>
                </a:extLst>
              </p14:cNvPr>
              <p14:cNvContentPartPr/>
              <p14:nvPr/>
            </p14:nvContentPartPr>
            <p14:xfrm>
              <a:off x="513154" y="4543641"/>
              <a:ext cx="325800" cy="205920"/>
            </p14:xfrm>
          </p:contentPart>
        </mc:Choice>
        <mc:Fallback>
          <p:pic>
            <p:nvPicPr>
              <p:cNvPr id="327" name="Ink 326">
                <a:extLst>
                  <a:ext uri="{FF2B5EF4-FFF2-40B4-BE49-F238E27FC236}">
                    <a16:creationId xmlns:a16="http://schemas.microsoft.com/office/drawing/2014/main" id="{A253D985-34B4-4B7F-BBBE-7936F91B19D7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504154" y="4534641"/>
                <a:ext cx="343440" cy="223560"/>
              </a:xfrm>
              <a:prstGeom prst="rect">
                <a:avLst/>
              </a:prstGeom>
            </p:spPr>
          </p:pic>
        </mc:Fallback>
      </mc:AlternateContent>
      <p:sp>
        <p:nvSpPr>
          <p:cNvPr id="328" name="TextBox 327">
            <a:extLst>
              <a:ext uri="{FF2B5EF4-FFF2-40B4-BE49-F238E27FC236}">
                <a16:creationId xmlns:a16="http://schemas.microsoft.com/office/drawing/2014/main" id="{8FB9735F-21A2-429A-97B8-225DFED62CE9}"/>
              </a:ext>
            </a:extLst>
          </p:cNvPr>
          <p:cNvSpPr txBox="1"/>
          <p:nvPr/>
        </p:nvSpPr>
        <p:spPr>
          <a:xfrm>
            <a:off x="76201" y="4749561"/>
            <a:ext cx="7677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S/4HANA is SAP’s new ERP system powered by SAP HANA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333" name="Ink 332">
                <a:extLst>
                  <a:ext uri="{FF2B5EF4-FFF2-40B4-BE49-F238E27FC236}">
                    <a16:creationId xmlns:a16="http://schemas.microsoft.com/office/drawing/2014/main" id="{151383FF-D481-4711-A9B6-91CF1F89E0A8}"/>
                  </a:ext>
                </a:extLst>
              </p14:cNvPr>
              <p14:cNvContentPartPr/>
              <p14:nvPr/>
            </p14:nvContentPartPr>
            <p14:xfrm>
              <a:off x="7660594" y="5775561"/>
              <a:ext cx="486000" cy="205560"/>
            </p14:xfrm>
          </p:contentPart>
        </mc:Choice>
        <mc:Fallback>
          <p:pic>
            <p:nvPicPr>
              <p:cNvPr id="333" name="Ink 332">
                <a:extLst>
                  <a:ext uri="{FF2B5EF4-FFF2-40B4-BE49-F238E27FC236}">
                    <a16:creationId xmlns:a16="http://schemas.microsoft.com/office/drawing/2014/main" id="{151383FF-D481-4711-A9B6-91CF1F89E0A8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7651594" y="5766561"/>
                <a:ext cx="50364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356" name="Ink 355">
                <a:extLst>
                  <a:ext uri="{FF2B5EF4-FFF2-40B4-BE49-F238E27FC236}">
                    <a16:creationId xmlns:a16="http://schemas.microsoft.com/office/drawing/2014/main" id="{3F9CAA51-83C5-4033-BAB3-B8B991F83C34}"/>
                  </a:ext>
                </a:extLst>
              </p14:cNvPr>
              <p14:cNvContentPartPr/>
              <p14:nvPr/>
            </p14:nvContentPartPr>
            <p14:xfrm>
              <a:off x="251794" y="5169321"/>
              <a:ext cx="2081160" cy="1343880"/>
            </p14:xfrm>
          </p:contentPart>
        </mc:Choice>
        <mc:Fallback>
          <p:pic>
            <p:nvPicPr>
              <p:cNvPr id="356" name="Ink 355">
                <a:extLst>
                  <a:ext uri="{FF2B5EF4-FFF2-40B4-BE49-F238E27FC236}">
                    <a16:creationId xmlns:a16="http://schemas.microsoft.com/office/drawing/2014/main" id="{3F9CAA51-83C5-4033-BAB3-B8B991F83C34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242794" y="5160321"/>
                <a:ext cx="2098800" cy="13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367" name="Ink 366">
                <a:extLst>
                  <a:ext uri="{FF2B5EF4-FFF2-40B4-BE49-F238E27FC236}">
                    <a16:creationId xmlns:a16="http://schemas.microsoft.com/office/drawing/2014/main" id="{CBAB0B3B-01D6-475F-A50E-09978EBC0772}"/>
                  </a:ext>
                </a:extLst>
              </p14:cNvPr>
              <p14:cNvContentPartPr/>
              <p14:nvPr/>
            </p14:nvContentPartPr>
            <p14:xfrm>
              <a:off x="1390114" y="6381081"/>
              <a:ext cx="1308960" cy="440640"/>
            </p14:xfrm>
          </p:contentPart>
        </mc:Choice>
        <mc:Fallback>
          <p:pic>
            <p:nvPicPr>
              <p:cNvPr id="367" name="Ink 366">
                <a:extLst>
                  <a:ext uri="{FF2B5EF4-FFF2-40B4-BE49-F238E27FC236}">
                    <a16:creationId xmlns:a16="http://schemas.microsoft.com/office/drawing/2014/main" id="{CBAB0B3B-01D6-475F-A50E-09978EBC0772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381114" y="6372081"/>
                <a:ext cx="1326600" cy="45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383" name="Ink 382">
                <a:extLst>
                  <a:ext uri="{FF2B5EF4-FFF2-40B4-BE49-F238E27FC236}">
                    <a16:creationId xmlns:a16="http://schemas.microsoft.com/office/drawing/2014/main" id="{C0686A37-FA6A-4DF2-B907-A8D0EB7986C6}"/>
                  </a:ext>
                </a:extLst>
              </p14:cNvPr>
              <p14:cNvContentPartPr/>
              <p14:nvPr/>
            </p14:nvContentPartPr>
            <p14:xfrm>
              <a:off x="3032434" y="5660001"/>
              <a:ext cx="2109240" cy="722520"/>
            </p14:xfrm>
          </p:contentPart>
        </mc:Choice>
        <mc:Fallback>
          <p:pic>
            <p:nvPicPr>
              <p:cNvPr id="383" name="Ink 382">
                <a:extLst>
                  <a:ext uri="{FF2B5EF4-FFF2-40B4-BE49-F238E27FC236}">
                    <a16:creationId xmlns:a16="http://schemas.microsoft.com/office/drawing/2014/main" id="{C0686A37-FA6A-4DF2-B907-A8D0EB7986C6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023434" y="5651001"/>
                <a:ext cx="2126880" cy="74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865175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How different Solutions work?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BFFC492-C71A-42EF-8ECC-9B2C2DC808DD}"/>
              </a:ext>
            </a:extLst>
          </p:cNvPr>
          <p:cNvGrpSpPr/>
          <p:nvPr/>
        </p:nvGrpSpPr>
        <p:grpSpPr>
          <a:xfrm>
            <a:off x="2507150" y="1371600"/>
            <a:ext cx="7246450" cy="2057400"/>
            <a:chOff x="2505562" y="1371600"/>
            <a:chExt cx="7246450" cy="20574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D15919C-B537-444A-B2F9-DA7A482CE8F2}"/>
                </a:ext>
              </a:extLst>
            </p:cNvPr>
            <p:cNvSpPr/>
            <p:nvPr/>
          </p:nvSpPr>
          <p:spPr>
            <a:xfrm>
              <a:off x="2513012" y="1371600"/>
              <a:ext cx="2133600" cy="761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2400" dirty="0">
                  <a:solidFill>
                    <a:prstClr val="white"/>
                  </a:solidFill>
                  <a:latin typeface="Calibri"/>
                </a:rPr>
                <a:t>NYC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3F3159C-11CA-4F3B-A320-32178FCF82B2}"/>
                </a:ext>
              </a:extLst>
            </p:cNvPr>
            <p:cNvSpPr/>
            <p:nvPr/>
          </p:nvSpPr>
          <p:spPr>
            <a:xfrm>
              <a:off x="2505562" y="2667001"/>
              <a:ext cx="2133600" cy="761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2400" dirty="0">
                  <a:solidFill>
                    <a:prstClr val="white"/>
                  </a:solidFill>
                  <a:latin typeface="Calibri"/>
                </a:rPr>
                <a:t>Kings County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D365FC3-4DF3-468D-8AC6-22D973022E16}"/>
                </a:ext>
              </a:extLst>
            </p:cNvPr>
            <p:cNvSpPr/>
            <p:nvPr/>
          </p:nvSpPr>
          <p:spPr>
            <a:xfrm>
              <a:off x="7618412" y="1371600"/>
              <a:ext cx="2133600" cy="761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2400" dirty="0">
                  <a:solidFill>
                    <a:prstClr val="white"/>
                  </a:solidFill>
                  <a:latin typeface="Calibri"/>
                </a:rPr>
                <a:t>Santa Clara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ED06D00-3836-454D-8810-D9CD3923CE99}"/>
                </a:ext>
              </a:extLst>
            </p:cNvPr>
            <p:cNvSpPr/>
            <p:nvPr/>
          </p:nvSpPr>
          <p:spPr>
            <a:xfrm>
              <a:off x="7618412" y="2636296"/>
              <a:ext cx="2133600" cy="761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2400" dirty="0">
                  <a:solidFill>
                    <a:prstClr val="white"/>
                  </a:solidFill>
                  <a:latin typeface="Calibri"/>
                </a:rPr>
                <a:t>Florida</a:t>
              </a:r>
            </a:p>
          </p:txBody>
        </p:sp>
        <p:sp>
          <p:nvSpPr>
            <p:cNvPr id="6" name="Flowchart: Magnetic Disk 5">
              <a:extLst>
                <a:ext uri="{FF2B5EF4-FFF2-40B4-BE49-F238E27FC236}">
                  <a16:creationId xmlns:a16="http://schemas.microsoft.com/office/drawing/2014/main" id="{2EDE54B5-BEC1-4802-AA16-E714B97280C7}"/>
                </a:ext>
              </a:extLst>
            </p:cNvPr>
            <p:cNvSpPr/>
            <p:nvPr/>
          </p:nvSpPr>
          <p:spPr>
            <a:xfrm>
              <a:off x="5408612" y="1922037"/>
              <a:ext cx="1371600" cy="99059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2400" dirty="0">
                  <a:solidFill>
                    <a:prstClr val="white"/>
                  </a:solidFill>
                  <a:latin typeface="Calibri"/>
                </a:rPr>
                <a:t>ERP Data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3DC6DA2-B7B6-4B82-9D25-55A05473FF25}"/>
                </a:ext>
              </a:extLst>
            </p:cNvPr>
            <p:cNvCxnSpPr>
              <a:cxnSpLocks/>
              <a:stCxn id="2" idx="3"/>
            </p:cNvCxnSpPr>
            <p:nvPr/>
          </p:nvCxnSpPr>
          <p:spPr>
            <a:xfrm>
              <a:off x="4646612" y="1752600"/>
              <a:ext cx="762000" cy="4965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E35679D-3989-4109-B146-30D9C60252BF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 flipV="1">
              <a:off x="4639162" y="2630116"/>
              <a:ext cx="762000" cy="4178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23675DA-A160-4F63-A09A-719FD4DD7010}"/>
                </a:ext>
              </a:extLst>
            </p:cNvPr>
            <p:cNvCxnSpPr>
              <a:stCxn id="4" idx="1"/>
            </p:cNvCxnSpPr>
            <p:nvPr/>
          </p:nvCxnSpPr>
          <p:spPr>
            <a:xfrm flipH="1">
              <a:off x="6780212" y="1752600"/>
              <a:ext cx="838200" cy="4965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99CFF54-64F3-40F4-BB6C-32DFAD3B8B3B}"/>
                </a:ext>
              </a:extLst>
            </p:cNvPr>
            <p:cNvCxnSpPr>
              <a:stCxn id="5" idx="1"/>
            </p:cNvCxnSpPr>
            <p:nvPr/>
          </p:nvCxnSpPr>
          <p:spPr>
            <a:xfrm flipH="1" flipV="1">
              <a:off x="6787662" y="2590800"/>
              <a:ext cx="830750" cy="4264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2B48B51-2CAC-4179-93D5-E549AB617873}"/>
              </a:ext>
            </a:extLst>
          </p:cNvPr>
          <p:cNvGrpSpPr/>
          <p:nvPr/>
        </p:nvGrpSpPr>
        <p:grpSpPr>
          <a:xfrm>
            <a:off x="10454869" y="1223032"/>
            <a:ext cx="3009453" cy="1194302"/>
            <a:chOff x="2505562" y="1371600"/>
            <a:chExt cx="7246450" cy="20574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86823AD-4981-467A-BDD4-16DC708D9A33}"/>
                </a:ext>
              </a:extLst>
            </p:cNvPr>
            <p:cNvSpPr/>
            <p:nvPr/>
          </p:nvSpPr>
          <p:spPr>
            <a:xfrm>
              <a:off x="2513012" y="1371600"/>
              <a:ext cx="2133600" cy="761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1200" dirty="0">
                  <a:solidFill>
                    <a:prstClr val="white"/>
                  </a:solidFill>
                  <a:latin typeface="Calibri"/>
                </a:rPr>
                <a:t>NYC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0A59858-9100-4918-8C74-E2D9A09F9F84}"/>
                </a:ext>
              </a:extLst>
            </p:cNvPr>
            <p:cNvSpPr/>
            <p:nvPr/>
          </p:nvSpPr>
          <p:spPr>
            <a:xfrm>
              <a:off x="2505562" y="2667001"/>
              <a:ext cx="2133600" cy="761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1200" dirty="0">
                  <a:solidFill>
                    <a:prstClr val="white"/>
                  </a:solidFill>
                  <a:latin typeface="Calibri"/>
                </a:rPr>
                <a:t>Kings County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1568B61-C23D-461D-A7EA-71071A17AEAC}"/>
                </a:ext>
              </a:extLst>
            </p:cNvPr>
            <p:cNvSpPr/>
            <p:nvPr/>
          </p:nvSpPr>
          <p:spPr>
            <a:xfrm>
              <a:off x="7618412" y="1371600"/>
              <a:ext cx="2133600" cy="761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1200" dirty="0">
                  <a:solidFill>
                    <a:prstClr val="white"/>
                  </a:solidFill>
                  <a:latin typeface="Calibri"/>
                </a:rPr>
                <a:t>Santa Clara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EEFFEA3-4722-4B06-9B12-6082B35C8C8E}"/>
                </a:ext>
              </a:extLst>
            </p:cNvPr>
            <p:cNvSpPr/>
            <p:nvPr/>
          </p:nvSpPr>
          <p:spPr>
            <a:xfrm>
              <a:off x="7618412" y="2636296"/>
              <a:ext cx="2133600" cy="761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1200" dirty="0">
                  <a:solidFill>
                    <a:prstClr val="white"/>
                  </a:solidFill>
                  <a:latin typeface="Calibri"/>
                </a:rPr>
                <a:t>Florida</a:t>
              </a:r>
            </a:p>
          </p:txBody>
        </p:sp>
        <p:sp>
          <p:nvSpPr>
            <p:cNvPr id="30" name="Flowchart: Magnetic Disk 29">
              <a:extLst>
                <a:ext uri="{FF2B5EF4-FFF2-40B4-BE49-F238E27FC236}">
                  <a16:creationId xmlns:a16="http://schemas.microsoft.com/office/drawing/2014/main" id="{A0329B20-3679-4AA8-8A4E-F2A44DCFAFCC}"/>
                </a:ext>
              </a:extLst>
            </p:cNvPr>
            <p:cNvSpPr/>
            <p:nvPr/>
          </p:nvSpPr>
          <p:spPr>
            <a:xfrm>
              <a:off x="5408612" y="1922037"/>
              <a:ext cx="1371600" cy="99059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1200" dirty="0">
                  <a:solidFill>
                    <a:prstClr val="white"/>
                  </a:solidFill>
                  <a:latin typeface="Calibri"/>
                </a:rPr>
                <a:t>ERP Data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67C3E7D-004D-4FE0-9659-D0BC5FDCB7C3}"/>
                </a:ext>
              </a:extLst>
            </p:cNvPr>
            <p:cNvCxnSpPr>
              <a:cxnSpLocks/>
              <a:stCxn id="26" idx="3"/>
            </p:cNvCxnSpPr>
            <p:nvPr/>
          </p:nvCxnSpPr>
          <p:spPr>
            <a:xfrm>
              <a:off x="4646612" y="1752600"/>
              <a:ext cx="762000" cy="4965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9465B6C-D203-4337-954E-12D32234127F}"/>
                </a:ext>
              </a:extLst>
            </p:cNvPr>
            <p:cNvCxnSpPr>
              <a:cxnSpLocks/>
              <a:stCxn id="27" idx="3"/>
            </p:cNvCxnSpPr>
            <p:nvPr/>
          </p:nvCxnSpPr>
          <p:spPr>
            <a:xfrm flipV="1">
              <a:off x="4639162" y="2630116"/>
              <a:ext cx="762000" cy="4178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DB582FD-2B2B-4A11-84BF-208920D4E0F1}"/>
                </a:ext>
              </a:extLst>
            </p:cNvPr>
            <p:cNvCxnSpPr>
              <a:stCxn id="28" idx="1"/>
            </p:cNvCxnSpPr>
            <p:nvPr/>
          </p:nvCxnSpPr>
          <p:spPr>
            <a:xfrm flipH="1">
              <a:off x="6780212" y="1752600"/>
              <a:ext cx="838200" cy="4965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6C95C20-D987-4865-BD03-4CE950EF4232}"/>
                </a:ext>
              </a:extLst>
            </p:cNvPr>
            <p:cNvCxnSpPr>
              <a:stCxn id="29" idx="1"/>
            </p:cNvCxnSpPr>
            <p:nvPr/>
          </p:nvCxnSpPr>
          <p:spPr>
            <a:xfrm flipH="1" flipV="1">
              <a:off x="6787662" y="2590800"/>
              <a:ext cx="830750" cy="4264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1D736A1-B6D7-48B1-92B7-CEE70DAD5FDE}"/>
              </a:ext>
            </a:extLst>
          </p:cNvPr>
          <p:cNvGrpSpPr/>
          <p:nvPr/>
        </p:nvGrpSpPr>
        <p:grpSpPr>
          <a:xfrm>
            <a:off x="9889493" y="1725987"/>
            <a:ext cx="3009453" cy="1194302"/>
            <a:chOff x="2505562" y="1371600"/>
            <a:chExt cx="7246450" cy="205740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CB63C1A-8C7C-41E1-A591-C8CA61263F7F}"/>
                </a:ext>
              </a:extLst>
            </p:cNvPr>
            <p:cNvSpPr/>
            <p:nvPr/>
          </p:nvSpPr>
          <p:spPr>
            <a:xfrm>
              <a:off x="2513012" y="1371600"/>
              <a:ext cx="2133600" cy="761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1200" dirty="0">
                  <a:solidFill>
                    <a:prstClr val="white"/>
                  </a:solidFill>
                  <a:latin typeface="Calibri"/>
                </a:rPr>
                <a:t>NYC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67EDF42-C430-4460-8C57-C59FA5E580FC}"/>
                </a:ext>
              </a:extLst>
            </p:cNvPr>
            <p:cNvSpPr/>
            <p:nvPr/>
          </p:nvSpPr>
          <p:spPr>
            <a:xfrm>
              <a:off x="2505562" y="2667001"/>
              <a:ext cx="2133600" cy="761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1200" dirty="0">
                  <a:solidFill>
                    <a:prstClr val="white"/>
                  </a:solidFill>
                  <a:latin typeface="Calibri"/>
                </a:rPr>
                <a:t>Kings County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D9FCCC4-A9EF-4A4B-847B-8B074E890B6E}"/>
                </a:ext>
              </a:extLst>
            </p:cNvPr>
            <p:cNvSpPr/>
            <p:nvPr/>
          </p:nvSpPr>
          <p:spPr>
            <a:xfrm>
              <a:off x="7618412" y="1371600"/>
              <a:ext cx="2133600" cy="761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1200" dirty="0">
                  <a:solidFill>
                    <a:prstClr val="white"/>
                  </a:solidFill>
                  <a:latin typeface="Calibri"/>
                </a:rPr>
                <a:t>Santa Clara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E9DBE23-48BE-49E7-92D6-10CC17BCDFF8}"/>
                </a:ext>
              </a:extLst>
            </p:cNvPr>
            <p:cNvSpPr/>
            <p:nvPr/>
          </p:nvSpPr>
          <p:spPr>
            <a:xfrm>
              <a:off x="7618412" y="2636296"/>
              <a:ext cx="2133600" cy="761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1200" dirty="0">
                  <a:solidFill>
                    <a:prstClr val="white"/>
                  </a:solidFill>
                  <a:latin typeface="Calibri"/>
                </a:rPr>
                <a:t>Florida</a:t>
              </a:r>
            </a:p>
          </p:txBody>
        </p:sp>
        <p:sp>
          <p:nvSpPr>
            <p:cNvPr id="43" name="Flowchart: Magnetic Disk 42">
              <a:extLst>
                <a:ext uri="{FF2B5EF4-FFF2-40B4-BE49-F238E27FC236}">
                  <a16:creationId xmlns:a16="http://schemas.microsoft.com/office/drawing/2014/main" id="{1D4FD901-D620-425A-AA1F-B5F6C5207777}"/>
                </a:ext>
              </a:extLst>
            </p:cNvPr>
            <p:cNvSpPr/>
            <p:nvPr/>
          </p:nvSpPr>
          <p:spPr>
            <a:xfrm>
              <a:off x="5408612" y="1922037"/>
              <a:ext cx="1371600" cy="99059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1200" dirty="0">
                  <a:solidFill>
                    <a:prstClr val="white"/>
                  </a:solidFill>
                  <a:latin typeface="Calibri"/>
                </a:rPr>
                <a:t>ERP Data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E058E5CC-9D3D-42BB-9A2D-F77008759523}"/>
                </a:ext>
              </a:extLst>
            </p:cNvPr>
            <p:cNvCxnSpPr>
              <a:cxnSpLocks/>
              <a:stCxn id="36" idx="3"/>
            </p:cNvCxnSpPr>
            <p:nvPr/>
          </p:nvCxnSpPr>
          <p:spPr>
            <a:xfrm>
              <a:off x="4646612" y="1752600"/>
              <a:ext cx="762000" cy="4965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71B7373C-30EB-47B4-9D42-323CCD4F542A}"/>
                </a:ext>
              </a:extLst>
            </p:cNvPr>
            <p:cNvCxnSpPr>
              <a:cxnSpLocks/>
              <a:stCxn id="38" idx="3"/>
            </p:cNvCxnSpPr>
            <p:nvPr/>
          </p:nvCxnSpPr>
          <p:spPr>
            <a:xfrm flipV="1">
              <a:off x="4639162" y="2630116"/>
              <a:ext cx="762000" cy="4178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369687-B01F-4F10-97E9-F7F5853E39D5}"/>
                </a:ext>
              </a:extLst>
            </p:cNvPr>
            <p:cNvCxnSpPr>
              <a:stCxn id="39" idx="1"/>
            </p:cNvCxnSpPr>
            <p:nvPr/>
          </p:nvCxnSpPr>
          <p:spPr>
            <a:xfrm flipH="1">
              <a:off x="6780212" y="1752600"/>
              <a:ext cx="838200" cy="4965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F0821BC8-B92F-4383-ACA0-F13773B2E577}"/>
                </a:ext>
              </a:extLst>
            </p:cNvPr>
            <p:cNvCxnSpPr>
              <a:stCxn id="42" idx="1"/>
            </p:cNvCxnSpPr>
            <p:nvPr/>
          </p:nvCxnSpPr>
          <p:spPr>
            <a:xfrm flipH="1" flipV="1">
              <a:off x="6787662" y="2590800"/>
              <a:ext cx="830750" cy="4264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C1A6166-B41F-4483-9D13-43A4FCA28F50}"/>
              </a:ext>
            </a:extLst>
          </p:cNvPr>
          <p:cNvGrpSpPr/>
          <p:nvPr/>
        </p:nvGrpSpPr>
        <p:grpSpPr>
          <a:xfrm>
            <a:off x="10759669" y="1527832"/>
            <a:ext cx="3009453" cy="1194302"/>
            <a:chOff x="2505562" y="1371600"/>
            <a:chExt cx="7246450" cy="20574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AE10C48-161B-470E-84F7-FA381DDF0C3B}"/>
                </a:ext>
              </a:extLst>
            </p:cNvPr>
            <p:cNvSpPr/>
            <p:nvPr/>
          </p:nvSpPr>
          <p:spPr>
            <a:xfrm>
              <a:off x="2513012" y="1371600"/>
              <a:ext cx="2133600" cy="761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1200" dirty="0">
                  <a:solidFill>
                    <a:prstClr val="white"/>
                  </a:solidFill>
                  <a:latin typeface="Calibri"/>
                </a:rPr>
                <a:t>NYC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E6311AA-5F90-4AC2-937D-B55DC625360B}"/>
                </a:ext>
              </a:extLst>
            </p:cNvPr>
            <p:cNvSpPr/>
            <p:nvPr/>
          </p:nvSpPr>
          <p:spPr>
            <a:xfrm>
              <a:off x="2505562" y="2667001"/>
              <a:ext cx="2133600" cy="761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1200" dirty="0">
                  <a:solidFill>
                    <a:prstClr val="white"/>
                  </a:solidFill>
                  <a:latin typeface="Calibri"/>
                </a:rPr>
                <a:t>Kings County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BC528DE-3B96-4214-BD21-022181B55ACC}"/>
                </a:ext>
              </a:extLst>
            </p:cNvPr>
            <p:cNvSpPr/>
            <p:nvPr/>
          </p:nvSpPr>
          <p:spPr>
            <a:xfrm>
              <a:off x="7618412" y="1371600"/>
              <a:ext cx="2133600" cy="761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1200" dirty="0">
                  <a:solidFill>
                    <a:prstClr val="white"/>
                  </a:solidFill>
                  <a:latin typeface="Calibri"/>
                </a:rPr>
                <a:t>Santa Clara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C3F47D8-F78F-4C3F-8F78-0FFCA91FD86D}"/>
                </a:ext>
              </a:extLst>
            </p:cNvPr>
            <p:cNvSpPr/>
            <p:nvPr/>
          </p:nvSpPr>
          <p:spPr>
            <a:xfrm>
              <a:off x="7618412" y="2636296"/>
              <a:ext cx="2133600" cy="761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1200" dirty="0">
                  <a:solidFill>
                    <a:prstClr val="white"/>
                  </a:solidFill>
                  <a:latin typeface="Calibri"/>
                </a:rPr>
                <a:t>Florida</a:t>
              </a:r>
            </a:p>
          </p:txBody>
        </p:sp>
        <p:sp>
          <p:nvSpPr>
            <p:cNvPr id="53" name="Flowchart: Magnetic Disk 52">
              <a:extLst>
                <a:ext uri="{FF2B5EF4-FFF2-40B4-BE49-F238E27FC236}">
                  <a16:creationId xmlns:a16="http://schemas.microsoft.com/office/drawing/2014/main" id="{76AAD0B3-E962-4359-82FB-8E7B7FC4483D}"/>
                </a:ext>
              </a:extLst>
            </p:cNvPr>
            <p:cNvSpPr/>
            <p:nvPr/>
          </p:nvSpPr>
          <p:spPr>
            <a:xfrm>
              <a:off x="5408612" y="1922037"/>
              <a:ext cx="1371600" cy="99059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1200" dirty="0">
                  <a:solidFill>
                    <a:prstClr val="white"/>
                  </a:solidFill>
                  <a:latin typeface="Calibri"/>
                </a:rPr>
                <a:t>ERP Data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9793E41C-AF02-4713-B162-CDF17C872004}"/>
                </a:ext>
              </a:extLst>
            </p:cNvPr>
            <p:cNvCxnSpPr>
              <a:cxnSpLocks/>
              <a:stCxn id="49" idx="3"/>
            </p:cNvCxnSpPr>
            <p:nvPr/>
          </p:nvCxnSpPr>
          <p:spPr>
            <a:xfrm>
              <a:off x="4646612" y="1752600"/>
              <a:ext cx="762000" cy="4965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3BC0F8FB-AEA4-4FD2-978E-40E367C33607}"/>
                </a:ext>
              </a:extLst>
            </p:cNvPr>
            <p:cNvCxnSpPr>
              <a:cxnSpLocks/>
              <a:stCxn id="50" idx="3"/>
            </p:cNvCxnSpPr>
            <p:nvPr/>
          </p:nvCxnSpPr>
          <p:spPr>
            <a:xfrm flipV="1">
              <a:off x="4639162" y="2630116"/>
              <a:ext cx="762000" cy="4178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46524E81-1AEF-49D0-B90F-503F5FCC5401}"/>
                </a:ext>
              </a:extLst>
            </p:cNvPr>
            <p:cNvCxnSpPr>
              <a:stCxn id="51" idx="1"/>
            </p:cNvCxnSpPr>
            <p:nvPr/>
          </p:nvCxnSpPr>
          <p:spPr>
            <a:xfrm flipH="1">
              <a:off x="6780212" y="1752600"/>
              <a:ext cx="838200" cy="4965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9833E14F-730E-46CB-AFFE-B8AB05FCEFAD}"/>
                </a:ext>
              </a:extLst>
            </p:cNvPr>
            <p:cNvCxnSpPr>
              <a:stCxn id="52" idx="1"/>
            </p:cNvCxnSpPr>
            <p:nvPr/>
          </p:nvCxnSpPr>
          <p:spPr>
            <a:xfrm flipH="1" flipV="1">
              <a:off x="6787662" y="2590800"/>
              <a:ext cx="830750" cy="4264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AA0E0A1-A7BE-47E0-A768-3B8CB384F769}"/>
              </a:ext>
            </a:extLst>
          </p:cNvPr>
          <p:cNvGrpSpPr/>
          <p:nvPr/>
        </p:nvGrpSpPr>
        <p:grpSpPr>
          <a:xfrm>
            <a:off x="10971881" y="2322077"/>
            <a:ext cx="3009453" cy="1194302"/>
            <a:chOff x="2505562" y="1371600"/>
            <a:chExt cx="7246450" cy="205740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33DD542-9BBE-4F8E-994B-76CA83AB86E8}"/>
                </a:ext>
              </a:extLst>
            </p:cNvPr>
            <p:cNvSpPr/>
            <p:nvPr/>
          </p:nvSpPr>
          <p:spPr>
            <a:xfrm>
              <a:off x="2513012" y="1371600"/>
              <a:ext cx="2133600" cy="761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1200" dirty="0">
                  <a:solidFill>
                    <a:prstClr val="white"/>
                  </a:solidFill>
                  <a:latin typeface="Calibri"/>
                </a:rPr>
                <a:t>NYC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0418998-465D-4B94-9288-485F93BCC752}"/>
                </a:ext>
              </a:extLst>
            </p:cNvPr>
            <p:cNvSpPr/>
            <p:nvPr/>
          </p:nvSpPr>
          <p:spPr>
            <a:xfrm>
              <a:off x="2505562" y="2667001"/>
              <a:ext cx="2133600" cy="761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1200" dirty="0">
                  <a:solidFill>
                    <a:prstClr val="white"/>
                  </a:solidFill>
                  <a:latin typeface="Calibri"/>
                </a:rPr>
                <a:t>Kings County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CA802D9-07C3-44F7-A3E5-4065F9809DAA}"/>
                </a:ext>
              </a:extLst>
            </p:cNvPr>
            <p:cNvSpPr/>
            <p:nvPr/>
          </p:nvSpPr>
          <p:spPr>
            <a:xfrm>
              <a:off x="7618412" y="1371600"/>
              <a:ext cx="2133600" cy="761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1200" dirty="0">
                  <a:solidFill>
                    <a:prstClr val="white"/>
                  </a:solidFill>
                  <a:latin typeface="Calibri"/>
                </a:rPr>
                <a:t>Santa Clara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B41D632A-0396-493D-A6FF-F39A69FEF8D4}"/>
                </a:ext>
              </a:extLst>
            </p:cNvPr>
            <p:cNvSpPr/>
            <p:nvPr/>
          </p:nvSpPr>
          <p:spPr>
            <a:xfrm>
              <a:off x="7618412" y="2636296"/>
              <a:ext cx="2133600" cy="761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1200" dirty="0">
                  <a:solidFill>
                    <a:prstClr val="white"/>
                  </a:solidFill>
                  <a:latin typeface="Calibri"/>
                </a:rPr>
                <a:t>Florida</a:t>
              </a:r>
            </a:p>
          </p:txBody>
        </p:sp>
        <p:sp>
          <p:nvSpPr>
            <p:cNvPr id="63" name="Flowchart: Magnetic Disk 62">
              <a:extLst>
                <a:ext uri="{FF2B5EF4-FFF2-40B4-BE49-F238E27FC236}">
                  <a16:creationId xmlns:a16="http://schemas.microsoft.com/office/drawing/2014/main" id="{D96323EE-8B3E-48C3-A346-800BEC106F37}"/>
                </a:ext>
              </a:extLst>
            </p:cNvPr>
            <p:cNvSpPr/>
            <p:nvPr/>
          </p:nvSpPr>
          <p:spPr>
            <a:xfrm>
              <a:off x="5408612" y="1922037"/>
              <a:ext cx="1371600" cy="99059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1200" dirty="0">
                  <a:solidFill>
                    <a:prstClr val="white"/>
                  </a:solidFill>
                  <a:latin typeface="Calibri"/>
                </a:rPr>
                <a:t>ERP Data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DDB4CBF7-4354-44CD-AD91-826B17A101FC}"/>
                </a:ext>
              </a:extLst>
            </p:cNvPr>
            <p:cNvCxnSpPr>
              <a:cxnSpLocks/>
              <a:stCxn id="59" idx="3"/>
            </p:cNvCxnSpPr>
            <p:nvPr/>
          </p:nvCxnSpPr>
          <p:spPr>
            <a:xfrm>
              <a:off x="4646612" y="1752600"/>
              <a:ext cx="762000" cy="4965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33F9F33C-B6A2-406A-BDF6-DD148EBC2C67}"/>
                </a:ext>
              </a:extLst>
            </p:cNvPr>
            <p:cNvCxnSpPr>
              <a:cxnSpLocks/>
              <a:stCxn id="60" idx="3"/>
            </p:cNvCxnSpPr>
            <p:nvPr/>
          </p:nvCxnSpPr>
          <p:spPr>
            <a:xfrm flipV="1">
              <a:off x="4639162" y="2630116"/>
              <a:ext cx="762000" cy="4178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CAE98402-82E8-4CFD-B48C-FCE105E06D3E}"/>
                </a:ext>
              </a:extLst>
            </p:cNvPr>
            <p:cNvCxnSpPr>
              <a:stCxn id="61" idx="1"/>
            </p:cNvCxnSpPr>
            <p:nvPr/>
          </p:nvCxnSpPr>
          <p:spPr>
            <a:xfrm flipH="1">
              <a:off x="6780212" y="1752600"/>
              <a:ext cx="838200" cy="4965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2E2F859A-2EA2-474A-AF86-86952CE642AA}"/>
                </a:ext>
              </a:extLst>
            </p:cNvPr>
            <p:cNvCxnSpPr>
              <a:stCxn id="62" idx="1"/>
            </p:cNvCxnSpPr>
            <p:nvPr/>
          </p:nvCxnSpPr>
          <p:spPr>
            <a:xfrm flipH="1" flipV="1">
              <a:off x="6787662" y="2590800"/>
              <a:ext cx="830750" cy="4264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3D7F410-F255-498B-A679-8FB1A19FB834}"/>
              </a:ext>
            </a:extLst>
          </p:cNvPr>
          <p:cNvGrpSpPr/>
          <p:nvPr/>
        </p:nvGrpSpPr>
        <p:grpSpPr>
          <a:xfrm>
            <a:off x="9949784" y="2787944"/>
            <a:ext cx="3009453" cy="1194302"/>
            <a:chOff x="2505562" y="1371600"/>
            <a:chExt cx="7246450" cy="205740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F94266D6-9BEE-484D-86CA-ECD05B09FD1D}"/>
                </a:ext>
              </a:extLst>
            </p:cNvPr>
            <p:cNvSpPr/>
            <p:nvPr/>
          </p:nvSpPr>
          <p:spPr>
            <a:xfrm>
              <a:off x="2513012" y="1371600"/>
              <a:ext cx="2133600" cy="761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1200" dirty="0">
                  <a:solidFill>
                    <a:prstClr val="white"/>
                  </a:solidFill>
                  <a:latin typeface="Calibri"/>
                </a:rPr>
                <a:t>NYC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F7F5363-9129-4366-A139-C15F16239175}"/>
                </a:ext>
              </a:extLst>
            </p:cNvPr>
            <p:cNvSpPr/>
            <p:nvPr/>
          </p:nvSpPr>
          <p:spPr>
            <a:xfrm>
              <a:off x="2505562" y="2667001"/>
              <a:ext cx="2133600" cy="761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1200" dirty="0">
                  <a:solidFill>
                    <a:prstClr val="white"/>
                  </a:solidFill>
                  <a:latin typeface="Calibri"/>
                </a:rPr>
                <a:t>Kings County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7F5BE1FF-6660-440A-866A-B44556DF646E}"/>
                </a:ext>
              </a:extLst>
            </p:cNvPr>
            <p:cNvSpPr/>
            <p:nvPr/>
          </p:nvSpPr>
          <p:spPr>
            <a:xfrm>
              <a:off x="7618412" y="1371600"/>
              <a:ext cx="2133600" cy="761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1200" dirty="0">
                  <a:solidFill>
                    <a:prstClr val="white"/>
                  </a:solidFill>
                  <a:latin typeface="Calibri"/>
                </a:rPr>
                <a:t>Santa Clara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64F7647-DC3C-4A78-9AA0-F23A984A48D2}"/>
                </a:ext>
              </a:extLst>
            </p:cNvPr>
            <p:cNvSpPr/>
            <p:nvPr/>
          </p:nvSpPr>
          <p:spPr>
            <a:xfrm>
              <a:off x="7618412" y="2636296"/>
              <a:ext cx="2133600" cy="761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1200" dirty="0">
                  <a:solidFill>
                    <a:prstClr val="white"/>
                  </a:solidFill>
                  <a:latin typeface="Calibri"/>
                </a:rPr>
                <a:t>Florida</a:t>
              </a:r>
            </a:p>
          </p:txBody>
        </p:sp>
        <p:sp>
          <p:nvSpPr>
            <p:cNvPr id="73" name="Flowchart: Magnetic Disk 72">
              <a:extLst>
                <a:ext uri="{FF2B5EF4-FFF2-40B4-BE49-F238E27FC236}">
                  <a16:creationId xmlns:a16="http://schemas.microsoft.com/office/drawing/2014/main" id="{798C6010-8657-4475-8AE1-64567E49F728}"/>
                </a:ext>
              </a:extLst>
            </p:cNvPr>
            <p:cNvSpPr/>
            <p:nvPr/>
          </p:nvSpPr>
          <p:spPr>
            <a:xfrm>
              <a:off x="5408612" y="1922037"/>
              <a:ext cx="1371600" cy="99059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1200" dirty="0">
                  <a:solidFill>
                    <a:prstClr val="white"/>
                  </a:solidFill>
                  <a:latin typeface="Calibri"/>
                </a:rPr>
                <a:t>ERP Data</a:t>
              </a: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E3996D97-6F21-4856-802C-6CEF1AAB7FDC}"/>
                </a:ext>
              </a:extLst>
            </p:cNvPr>
            <p:cNvCxnSpPr>
              <a:cxnSpLocks/>
              <a:stCxn id="69" idx="3"/>
            </p:cNvCxnSpPr>
            <p:nvPr/>
          </p:nvCxnSpPr>
          <p:spPr>
            <a:xfrm>
              <a:off x="4646612" y="1752600"/>
              <a:ext cx="762000" cy="4965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A594B9B1-BF89-423E-BEF1-E2768AE5608E}"/>
                </a:ext>
              </a:extLst>
            </p:cNvPr>
            <p:cNvCxnSpPr>
              <a:cxnSpLocks/>
              <a:stCxn id="70" idx="3"/>
            </p:cNvCxnSpPr>
            <p:nvPr/>
          </p:nvCxnSpPr>
          <p:spPr>
            <a:xfrm flipV="1">
              <a:off x="4639162" y="2630116"/>
              <a:ext cx="762000" cy="4178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68F33AEC-4E01-4DC1-8B39-1688241455B9}"/>
                </a:ext>
              </a:extLst>
            </p:cNvPr>
            <p:cNvCxnSpPr>
              <a:stCxn id="71" idx="1"/>
            </p:cNvCxnSpPr>
            <p:nvPr/>
          </p:nvCxnSpPr>
          <p:spPr>
            <a:xfrm flipH="1">
              <a:off x="6780212" y="1752600"/>
              <a:ext cx="838200" cy="4965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ADFE7234-4D28-45CB-B841-E77CCED50740}"/>
                </a:ext>
              </a:extLst>
            </p:cNvPr>
            <p:cNvCxnSpPr>
              <a:stCxn id="72" idx="1"/>
            </p:cNvCxnSpPr>
            <p:nvPr/>
          </p:nvCxnSpPr>
          <p:spPr>
            <a:xfrm flipH="1" flipV="1">
              <a:off x="6787662" y="2590800"/>
              <a:ext cx="830750" cy="4264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C866657B-BBE8-4B17-B921-F7417B0FC23C}"/>
              </a:ext>
            </a:extLst>
          </p:cNvPr>
          <p:cNvSpPr/>
          <p:nvPr/>
        </p:nvSpPr>
        <p:spPr>
          <a:xfrm>
            <a:off x="4959869" y="4693604"/>
            <a:ext cx="3048000" cy="152129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Business Data Warehouse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F5E78DD6-9B14-4D60-8BA6-408B51C0DC99}"/>
              </a:ext>
            </a:extLst>
          </p:cNvPr>
          <p:cNvSpPr/>
          <p:nvPr/>
        </p:nvSpPr>
        <p:spPr>
          <a:xfrm>
            <a:off x="258421" y="4609883"/>
            <a:ext cx="1295793" cy="51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 err="1">
                <a:solidFill>
                  <a:prstClr val="white"/>
                </a:solidFill>
                <a:latin typeface="Calibri"/>
              </a:rPr>
              <a:t>Tableu</a:t>
            </a:r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28EFB614-41B9-4117-82C8-1D2C46A89190}"/>
              </a:ext>
            </a:extLst>
          </p:cNvPr>
          <p:cNvSpPr/>
          <p:nvPr/>
        </p:nvSpPr>
        <p:spPr>
          <a:xfrm>
            <a:off x="258421" y="5277091"/>
            <a:ext cx="2708073" cy="543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BOBJ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0E60A4CC-2913-4EDB-9754-58F91B283A68}"/>
              </a:ext>
            </a:extLst>
          </p:cNvPr>
          <p:cNvSpPr/>
          <p:nvPr/>
        </p:nvSpPr>
        <p:spPr>
          <a:xfrm>
            <a:off x="248995" y="5970684"/>
            <a:ext cx="2717499" cy="543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SAC</a:t>
            </a:r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EAD02FA5-667E-4CB0-866F-997507DFAC5D}"/>
              </a:ext>
            </a:extLst>
          </p:cNvPr>
          <p:cNvSpPr/>
          <p:nvPr/>
        </p:nvSpPr>
        <p:spPr>
          <a:xfrm>
            <a:off x="1670701" y="4609883"/>
            <a:ext cx="1295793" cy="51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 err="1">
                <a:solidFill>
                  <a:prstClr val="white"/>
                </a:solidFill>
                <a:latin typeface="Calibri"/>
              </a:rPr>
              <a:t>PowerBI</a:t>
            </a:r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92" name="Arrow: Down 291">
            <a:extLst>
              <a:ext uri="{FF2B5EF4-FFF2-40B4-BE49-F238E27FC236}">
                <a16:creationId xmlns:a16="http://schemas.microsoft.com/office/drawing/2014/main" id="{81D0D197-03C4-4F34-BCB3-6FF1638C5055}"/>
              </a:ext>
            </a:extLst>
          </p:cNvPr>
          <p:cNvSpPr/>
          <p:nvPr/>
        </p:nvSpPr>
        <p:spPr>
          <a:xfrm rot="4347413">
            <a:off x="3397122" y="4338717"/>
            <a:ext cx="762000" cy="13905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049F7FC-46ED-4CCC-8506-A9FCB7C56ADF}"/>
                  </a:ext>
                </a:extLst>
              </p14:cNvPr>
              <p14:cNvContentPartPr/>
              <p14:nvPr/>
            </p14:nvContentPartPr>
            <p14:xfrm>
              <a:off x="5682394" y="3088433"/>
              <a:ext cx="373680" cy="16520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049F7FC-46ED-4CCC-8506-A9FCB7C56AD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73394" y="3079433"/>
                <a:ext cx="391320" cy="166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D00A031A-8045-4D81-B3A1-B0CE385E8F82}"/>
                  </a:ext>
                </a:extLst>
              </p14:cNvPr>
              <p14:cNvContentPartPr/>
              <p14:nvPr/>
            </p14:nvContentPartPr>
            <p14:xfrm>
              <a:off x="6083434" y="3247193"/>
              <a:ext cx="4012560" cy="172116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D00A031A-8045-4D81-B3A1-B0CE385E8F8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74434" y="3238193"/>
                <a:ext cx="4030200" cy="173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792F73E9-7950-480B-9D16-6E7F2AC0EB6A}"/>
                  </a:ext>
                </a:extLst>
              </p14:cNvPr>
              <p14:cNvContentPartPr/>
              <p14:nvPr/>
            </p14:nvContentPartPr>
            <p14:xfrm>
              <a:off x="6549274" y="5850353"/>
              <a:ext cx="411840" cy="25452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792F73E9-7950-480B-9D16-6E7F2AC0EB6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540274" y="5841353"/>
                <a:ext cx="42948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664450FB-D55D-4E3D-8C07-24275AE32632}"/>
                  </a:ext>
                </a:extLst>
              </p14:cNvPr>
              <p14:cNvContentPartPr/>
              <p14:nvPr/>
            </p14:nvContentPartPr>
            <p14:xfrm>
              <a:off x="8201674" y="3992393"/>
              <a:ext cx="3256560" cy="2614680"/>
            </p14:xfrm>
          </p:contentPart>
        </mc:Choice>
        <mc:Fallback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664450FB-D55D-4E3D-8C07-24275AE3263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192674" y="3983393"/>
                <a:ext cx="3274200" cy="263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DA7EF710-14F0-4E2F-9395-E703A460CDBB}"/>
                  </a:ext>
                </a:extLst>
              </p14:cNvPr>
              <p14:cNvContentPartPr/>
              <p14:nvPr/>
            </p14:nvContentPartPr>
            <p14:xfrm>
              <a:off x="1017154" y="5514473"/>
              <a:ext cx="243000" cy="159840"/>
            </p14:xfrm>
          </p:contentPart>
        </mc:Choice>
        <mc:Fallback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DA7EF710-14F0-4E2F-9395-E703A460CDB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08154" y="5505473"/>
                <a:ext cx="26064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0D49D64E-319B-4003-857A-385E57A8FB84}"/>
                  </a:ext>
                </a:extLst>
              </p14:cNvPr>
              <p14:cNvContentPartPr/>
              <p14:nvPr/>
            </p14:nvContentPartPr>
            <p14:xfrm>
              <a:off x="3539674" y="5607713"/>
              <a:ext cx="4522320" cy="832680"/>
            </p14:xfrm>
          </p:contentPart>
        </mc:Choice>
        <mc:Fallback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0D49D64E-319B-4003-857A-385E57A8FB8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530674" y="5598713"/>
                <a:ext cx="4539960" cy="85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50D670ED-29BC-4E3F-9D08-1A375CD8E56E}"/>
                  </a:ext>
                </a:extLst>
              </p14:cNvPr>
              <p14:cNvContentPartPr/>
              <p14:nvPr/>
            </p14:nvContentPartPr>
            <p14:xfrm>
              <a:off x="1445194" y="6410153"/>
              <a:ext cx="402480" cy="65520"/>
            </p14:xfrm>
          </p:contentPart>
        </mc:Choice>
        <mc:Fallback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50D670ED-29BC-4E3F-9D08-1A375CD8E56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436194" y="6401153"/>
                <a:ext cx="42012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3C8BD330-67B8-4FD2-BD09-31FCD350DEAF}"/>
                  </a:ext>
                </a:extLst>
              </p14:cNvPr>
              <p14:cNvContentPartPr/>
              <p14:nvPr/>
            </p14:nvContentPartPr>
            <p14:xfrm>
              <a:off x="251794" y="3620153"/>
              <a:ext cx="2426760" cy="775080"/>
            </p14:xfrm>
          </p:contentPart>
        </mc:Choice>
        <mc:Fallback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3C8BD330-67B8-4FD2-BD09-31FCD350D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42794" y="3611153"/>
                <a:ext cx="2444400" cy="79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52B68B66-1BDD-43ED-B151-F30E72B05BEC}"/>
                  </a:ext>
                </a:extLst>
              </p14:cNvPr>
              <p14:cNvContentPartPr/>
              <p14:nvPr/>
            </p14:nvContentPartPr>
            <p14:xfrm>
              <a:off x="3023074" y="3645713"/>
              <a:ext cx="1222560" cy="824040"/>
            </p14:xfrm>
          </p:contentPart>
        </mc:Choice>
        <mc:Fallback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52B68B66-1BDD-43ED-B151-F30E72B05BE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014074" y="3636713"/>
                <a:ext cx="1240200" cy="84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5D250F39-121E-4185-8623-3C3B3D523F4C}"/>
                  </a:ext>
                </a:extLst>
              </p14:cNvPr>
              <p14:cNvContentPartPr/>
              <p14:nvPr/>
            </p14:nvContentPartPr>
            <p14:xfrm>
              <a:off x="4550554" y="3648233"/>
              <a:ext cx="768240" cy="793440"/>
            </p14:xfrm>
          </p:contentPart>
        </mc:Choice>
        <mc:Fallback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5D250F39-121E-4185-8623-3C3B3D523F4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541554" y="3639233"/>
                <a:ext cx="785880" cy="81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852472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What is SAP BW, BOBJ &amp; BPC?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184356-CDF5-413D-8F4A-7F1CBE0B1C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200" y="932701"/>
            <a:ext cx="11506200" cy="5721720"/>
          </a:xfrm>
        </p:spPr>
        <p:txBody>
          <a:bodyPr/>
          <a:lstStyle/>
          <a:p>
            <a:r>
              <a:rPr lang="en-US" dirty="0"/>
              <a:t>BW – Business Warehouse system which bring all data together using ETL from different Data sources</a:t>
            </a:r>
          </a:p>
          <a:p>
            <a:r>
              <a:rPr lang="en-US" dirty="0"/>
              <a:t>BOBJ – Data mining and Business Intelligence solution offers BI capabilities</a:t>
            </a:r>
          </a:p>
          <a:p>
            <a:r>
              <a:rPr lang="en-US" dirty="0"/>
              <a:t>BPC – Business Planning and Consolidation system for Financial, HR, etc. planning scenarios </a:t>
            </a:r>
          </a:p>
          <a:p>
            <a:r>
              <a:rPr lang="en-US" b="1" i="1" dirty="0"/>
              <a:t>All are on-premise solutions</a:t>
            </a:r>
          </a:p>
          <a:p>
            <a:endParaRPr lang="en-US" b="1" i="1" dirty="0"/>
          </a:p>
          <a:p>
            <a:r>
              <a:rPr lang="en-US" b="1" i="1" dirty="0"/>
              <a:t>SAC – SAP Analytics Cloud – All-in-One – Cloud Based</a:t>
            </a:r>
          </a:p>
          <a:p>
            <a:r>
              <a:rPr lang="en-US" b="1" i="1" dirty="0"/>
              <a:t>BI | Predictive | Planning | Application Design | more..</a:t>
            </a:r>
          </a:p>
          <a:p>
            <a:endParaRPr lang="en-US" b="1" i="1" dirty="0"/>
          </a:p>
          <a:p>
            <a:r>
              <a:rPr lang="en-US" dirty="0"/>
              <a:t>Both Co-exist and depends on Use cases, what does a co. want.</a:t>
            </a:r>
          </a:p>
          <a:p>
            <a:r>
              <a:rPr lang="en-US" dirty="0"/>
              <a:t>SAP – 65% world GDP, 300mn active customer, 80k partners</a:t>
            </a:r>
          </a:p>
          <a:p>
            <a:r>
              <a:rPr lang="en-US" dirty="0"/>
              <a:t>75% beer, 65k jet, 70% oil, 62% chocs, 350Bn per day</a:t>
            </a:r>
          </a:p>
        </p:txBody>
      </p:sp>
    </p:spTree>
    <p:extLst>
      <p:ext uri="{BB962C8B-B14F-4D97-AF65-F5344CB8AC3E}">
        <p14:creationId xmlns:p14="http://schemas.microsoft.com/office/powerpoint/2010/main" val="132934499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4590</TotalTime>
  <Words>2271</Words>
  <Application>Microsoft Office PowerPoint</Application>
  <PresentationFormat>Widescreen</PresentationFormat>
  <Paragraphs>425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9" baseType="lpstr">
      <vt:lpstr>72 Black</vt:lpstr>
      <vt:lpstr>Arial</vt:lpstr>
      <vt:lpstr>Arial Black</vt:lpstr>
      <vt:lpstr>Arial Rounded MT Bold</vt:lpstr>
      <vt:lpstr>BentonSans</vt:lpstr>
      <vt:lpstr>bentonsansregular</vt:lpstr>
      <vt:lpstr>Calibri</vt:lpstr>
      <vt:lpstr>Calibri Light</vt:lpstr>
      <vt:lpstr>Patua One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What is On-premise and Cloud?</vt:lpstr>
      <vt:lpstr>What does Cloud Offers?</vt:lpstr>
      <vt:lpstr>What is SAP Cloud Platform?</vt:lpstr>
      <vt:lpstr>What is HANA and S/4HANA?</vt:lpstr>
      <vt:lpstr>How different Solutions work?</vt:lpstr>
      <vt:lpstr>What is SAP BW, BOBJ &amp; BPC? </vt:lpstr>
      <vt:lpstr>What is SAP Analytics Cloud?</vt:lpstr>
      <vt:lpstr>History of SAP SAC?</vt:lpstr>
      <vt:lpstr>SAC Strategy - Principles of Convergence</vt:lpstr>
      <vt:lpstr>Impact on Existing Solution – BI Strategy</vt:lpstr>
      <vt:lpstr>Impact on Existing Solution – Planning Strategy</vt:lpstr>
      <vt:lpstr>Impact on Existing Solution – Prediction</vt:lpstr>
      <vt:lpstr>Why SAC is important as compare to outside market</vt:lpstr>
      <vt:lpstr>How SAC is advanced from its Competitor</vt:lpstr>
      <vt:lpstr>SAP SAC Architecture</vt:lpstr>
      <vt:lpstr>Embedded Standard Content</vt:lpstr>
      <vt:lpstr>Business content delivered by SAP </vt:lpstr>
      <vt:lpstr>References</vt:lpstr>
      <vt:lpstr>SAP Analytics Cloud Certification – C_SAC_2021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Junaed</dc:creator>
  <cp:lastModifiedBy>anubhav oberoy</cp:lastModifiedBy>
  <cp:revision>493</cp:revision>
  <dcterms:created xsi:type="dcterms:W3CDTF">2016-07-10T03:33:26Z</dcterms:created>
  <dcterms:modified xsi:type="dcterms:W3CDTF">2020-12-09T07:25:49Z</dcterms:modified>
</cp:coreProperties>
</file>