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463" r:id="rId4"/>
    <p:sldId id="431" r:id="rId5"/>
    <p:sldId id="462" r:id="rId6"/>
    <p:sldId id="475" r:id="rId7"/>
    <p:sldId id="399" r:id="rId8"/>
    <p:sldId id="4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11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11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advance Designer Concepts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Working with Scripting Hierarchies</a:t>
            </a:r>
          </a:p>
          <a:p>
            <a:pPr lvl="2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Transfer Context</a:t>
            </a:r>
          </a:p>
          <a:p>
            <a:pPr lvl="2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 Stories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Integrating stories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Integrate SAC with Fiori Launchpad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Integrate Webpage inside SAC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Integrate SAC inside Fiori App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Integration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264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11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70</Words>
  <Application>Microsoft Office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Integration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512</cp:revision>
  <dcterms:created xsi:type="dcterms:W3CDTF">2016-07-10T03:33:26Z</dcterms:created>
  <dcterms:modified xsi:type="dcterms:W3CDTF">2020-12-18T05:07:00Z</dcterms:modified>
</cp:coreProperties>
</file>