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463" r:id="rId4"/>
    <p:sldId id="488" r:id="rId5"/>
    <p:sldId id="489" r:id="rId6"/>
    <p:sldId id="490" r:id="rId7"/>
    <p:sldId id="491" r:id="rId8"/>
    <p:sldId id="492" r:id="rId9"/>
    <p:sldId id="493" r:id="rId10"/>
    <p:sldId id="486" r:id="rId11"/>
    <p:sldId id="462" r:id="rId12"/>
    <p:sldId id="475" r:id="rId13"/>
    <p:sldId id="399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2804eb78e2aea45a562e439.html?q=uconcockp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61764" y="991684"/>
            <a:ext cx="11696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Real SAC system Access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9C926-E785-4B46-9ACD-A092AE1335B9}"/>
              </a:ext>
            </a:extLst>
          </p:cNvPr>
          <p:cNvSpPr txBox="1"/>
          <p:nvPr/>
        </p:nvSpPr>
        <p:spPr>
          <a:xfrm>
            <a:off x="76201" y="868904"/>
            <a:ext cx="118833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Acquired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real time system only once, and pull all the data into SAC.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stored inside SAC securely, Data security is subjected to SAC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needs to updated timely manner, you can schedule auto-updates.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features can be accessed if its acquired data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Google drive, S/4HANA Acquired – CDS View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Live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never replicated to SAC, it lives in the original system (source system)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Only the skeleton (structure) of the data is represented in SAC Model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the data transformation and Security is managed by Source System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Real-time and storage cost in SAC is minimal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can use existing assets like BI Universe, BW Bex Queries, Info providers, CDS views 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Performance can go bad at sometime but we can tune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We can perform Close-loop scenario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04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406" y="20574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20201" y="14478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Onpremise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20201" y="4724401"/>
            <a:ext cx="2739394" cy="182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Cloud etc.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6391" y="5486400"/>
            <a:ext cx="41218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8579" y="5676901"/>
            <a:ext cx="407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61484" y="49169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5638800" y="5085865"/>
            <a:ext cx="1828800" cy="110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200" y="2209800"/>
            <a:ext cx="2971800" cy="152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800" y="868904"/>
            <a:ext cx="685800" cy="5788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600" y="1447792"/>
            <a:ext cx="152400" cy="762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5400" y="1447792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5400" y="4838705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8001000" y="5105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ina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4200" y="5699572"/>
            <a:ext cx="6180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200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4800" y="985108"/>
            <a:ext cx="8970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9000" y="1625572"/>
            <a:ext cx="5486400" cy="9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5200" y="1887056"/>
            <a:ext cx="5410200" cy="97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9000" y="32766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9" y="4335583"/>
            <a:ext cx="2133600" cy="67621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5200" y="3581400"/>
            <a:ext cx="4419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1400" y="441960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3120" y="4355035"/>
            <a:ext cx="432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400" y="1066800"/>
            <a:ext cx="11887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7.50 SP12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Icf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https://help.sap.com/viewer/00f68c2e08b941f081002fd3691d86a7/release/en-US/0d1cd72012804eb78e2aea45a562e439.html?q=uconcockpit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CDS – Core Data &amp;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4BF3AA-33CF-4EC4-BA84-0AA4ED78821A}"/>
              </a:ext>
            </a:extLst>
          </p:cNvPr>
          <p:cNvSpPr txBox="1"/>
          <p:nvPr/>
        </p:nvSpPr>
        <p:spPr>
          <a:xfrm>
            <a:off x="228601" y="990600"/>
            <a:ext cx="117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CDS stands for Core Data &amp; Services, these are the data models in ABAP system which is based out of HANA DB. We have 2 types of CDS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CDS – ABAP system which runs on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CDS – Do not have ABAP system at all, we have just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These are used to expose data out of system in form of Views.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on HANA – ADT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Native HANA – HANA WebIDE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With SAP S/4HANA system, There is NO BW system required anymore. SAP delivers 1000s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cds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views for ready to use consumption.</a:t>
            </a:r>
          </a:p>
        </p:txBody>
      </p:sp>
    </p:spTree>
    <p:extLst>
      <p:ext uri="{BB962C8B-B14F-4D97-AF65-F5344CB8AC3E}">
        <p14:creationId xmlns:p14="http://schemas.microsoft.com/office/powerpoint/2010/main" val="6227808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990B12-65FB-4B67-ACD5-34E0895610B3}"/>
              </a:ext>
            </a:extLst>
          </p:cNvPr>
          <p:cNvSpPr/>
          <p:nvPr/>
        </p:nvSpPr>
        <p:spPr>
          <a:xfrm>
            <a:off x="1219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DB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C3631-F8B6-41F9-97B8-8C4370C663E2}"/>
              </a:ext>
            </a:extLst>
          </p:cNvPr>
          <p:cNvSpPr/>
          <p:nvPr/>
        </p:nvSpPr>
        <p:spPr>
          <a:xfrm>
            <a:off x="3505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7B78-5FDE-4747-9F67-4C789223B839}"/>
              </a:ext>
            </a:extLst>
          </p:cNvPr>
          <p:cNvSpPr/>
          <p:nvPr/>
        </p:nvSpPr>
        <p:spPr>
          <a:xfrm>
            <a:off x="5795764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680F4-EFEC-4CF3-B98B-958258711165}"/>
              </a:ext>
            </a:extLst>
          </p:cNvPr>
          <p:cNvSpPr/>
          <p:nvPr/>
        </p:nvSpPr>
        <p:spPr>
          <a:xfrm>
            <a:off x="8064225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EEFAE-537C-429E-AF93-16044B7832AF}"/>
              </a:ext>
            </a:extLst>
          </p:cNvPr>
          <p:cNvSpPr/>
          <p:nvPr/>
        </p:nvSpPr>
        <p:spPr>
          <a:xfrm>
            <a:off x="6858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E68C2-DF91-4823-B107-C0DA25BFF285}"/>
              </a:ext>
            </a:extLst>
          </p:cNvPr>
          <p:cNvSpPr/>
          <p:nvPr/>
        </p:nvSpPr>
        <p:spPr>
          <a:xfrm>
            <a:off x="34671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7320-5343-4782-A1F2-4AC9035391AF}"/>
              </a:ext>
            </a:extLst>
          </p:cNvPr>
          <p:cNvSpPr/>
          <p:nvPr/>
        </p:nvSpPr>
        <p:spPr>
          <a:xfrm>
            <a:off x="631589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93341-38AF-498A-987C-FF4D2C4336C2}"/>
              </a:ext>
            </a:extLst>
          </p:cNvPr>
          <p:cNvSpPr/>
          <p:nvPr/>
        </p:nvSpPr>
        <p:spPr>
          <a:xfrm>
            <a:off x="916017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9ABC-3553-48C6-A61F-7DE19A35A392}"/>
              </a:ext>
            </a:extLst>
          </p:cNvPr>
          <p:cNvSpPr/>
          <p:nvPr/>
        </p:nvSpPr>
        <p:spPr>
          <a:xfrm>
            <a:off x="9144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1D087-1BDA-4E27-B377-467650CA2FE2}"/>
              </a:ext>
            </a:extLst>
          </p:cNvPr>
          <p:cNvSpPr/>
          <p:nvPr/>
        </p:nvSpPr>
        <p:spPr>
          <a:xfrm>
            <a:off x="44958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D0D44-2B5D-4D5D-9E27-E3FC6AC0345B}"/>
              </a:ext>
            </a:extLst>
          </p:cNvPr>
          <p:cNvSpPr/>
          <p:nvPr/>
        </p:nvSpPr>
        <p:spPr>
          <a:xfrm>
            <a:off x="7962901" y="429578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3ECEB-3CEA-4571-A060-76A98742C496}"/>
              </a:ext>
            </a:extLst>
          </p:cNvPr>
          <p:cNvSpPr/>
          <p:nvPr/>
        </p:nvSpPr>
        <p:spPr>
          <a:xfrm>
            <a:off x="1905001" y="335280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Consumption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F6D0-AB3A-4C4A-8F2E-4727B31F32F3}"/>
              </a:ext>
            </a:extLst>
          </p:cNvPr>
          <p:cNvSpPr/>
          <p:nvPr/>
        </p:nvSpPr>
        <p:spPr>
          <a:xfrm>
            <a:off x="6443266" y="334336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Consumption Views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0503F2-D78B-4996-9918-A792B5FEA1CD}"/>
              </a:ext>
            </a:extLst>
          </p:cNvPr>
          <p:cNvSpPr/>
          <p:nvPr/>
        </p:nvSpPr>
        <p:spPr>
          <a:xfrm>
            <a:off x="1371600" y="106680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Fiori 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D9114-7788-4A1C-9BE3-4C6CE82A6F69}"/>
              </a:ext>
            </a:extLst>
          </p:cNvPr>
          <p:cNvSpPr/>
          <p:nvPr/>
        </p:nvSpPr>
        <p:spPr>
          <a:xfrm>
            <a:off x="3505200" y="1038682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BI Tools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37F573-E089-4879-A661-5419734731FF}"/>
              </a:ext>
            </a:extLst>
          </p:cNvPr>
          <p:cNvSpPr/>
          <p:nvPr/>
        </p:nvSpPr>
        <p:spPr>
          <a:xfrm>
            <a:off x="5638800" y="1032828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137574-014B-43D5-80FE-1163628F88EA}"/>
              </a:ext>
            </a:extLst>
          </p:cNvPr>
          <p:cNvSpPr/>
          <p:nvPr/>
        </p:nvSpPr>
        <p:spPr>
          <a:xfrm>
            <a:off x="7747366" y="105426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A641884-7121-4E3E-A5DA-1F42CF0B9EB2}"/>
              </a:ext>
            </a:extLst>
          </p:cNvPr>
          <p:cNvSpPr/>
          <p:nvPr/>
        </p:nvSpPr>
        <p:spPr>
          <a:xfrm>
            <a:off x="304801" y="3276601"/>
            <a:ext cx="723899" cy="3124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95E1D-D060-40FA-90B9-F27A9FF4964D}"/>
              </a:ext>
            </a:extLst>
          </p:cNvPr>
          <p:cNvSpPr txBox="1"/>
          <p:nvPr/>
        </p:nvSpPr>
        <p:spPr>
          <a:xfrm>
            <a:off x="-571501" y="441960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b="1" dirty="0">
                <a:solidFill>
                  <a:prstClr val="black"/>
                </a:solidFill>
                <a:latin typeface="Calibri"/>
              </a:rPr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6321806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7034"/>
            <a:ext cx="7513240" cy="49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679</Words>
  <Application>Microsoft Office PowerPoint</Application>
  <PresentationFormat>Widescreen</PresentationFormat>
  <Paragraphs>120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Real SAC system Access</vt:lpstr>
      <vt:lpstr>Connections</vt:lpstr>
      <vt:lpstr>CORS</vt:lpstr>
      <vt:lpstr>NW versions required to release CORS Headers</vt:lpstr>
      <vt:lpstr>CDS – Core Data &amp; Services</vt:lpstr>
      <vt:lpstr>&lt;Title&gt;</vt:lpstr>
      <vt:lpstr>&lt;Title&gt;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512</cp:revision>
  <dcterms:created xsi:type="dcterms:W3CDTF">2016-07-10T03:33:26Z</dcterms:created>
  <dcterms:modified xsi:type="dcterms:W3CDTF">2020-12-18T05:12:34Z</dcterms:modified>
</cp:coreProperties>
</file>