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95" r:id="rId5"/>
    <p:sldId id="494" r:id="rId6"/>
    <p:sldId id="496" r:id="rId7"/>
    <p:sldId id="502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49 244 0,'-25'0'0,"1"0"15,24 24 17,0 1-32,0-1 15,24 25-15,-24-25 16,0 25-16,25 0 0,-25 0 15,0-25-15,0 25 0,0-24 16,0-1-16,0 0 16,0 1-16</inkml:trace>
  <inkml:trace contextRef="#ctx0" brushRef="#br0" timeOffset="244">49 268 0,'0'-24'16,"24"24"-1,0 0 1,-24 24-16,25 1 0,-1-1 16,1 0-16,-1 1 15,25 24-15,-25-25 0,25 1 16,-24 23-16,23-23 0,-23-1 15,-1 1-15,1-1 16,-1 1-16,1-25 0,-1 0 16</inkml:trace>
  <inkml:trace contextRef="#ctx0" brushRef="#br0" timeOffset="477">439 146 0,'0'-24'16,"-24"24"-16,24 24 31,0 0-31,0 1 16,24-1-16,-24 25 0,25-24 16,-1 23-16,1 1 15,-1-24-15,-24 24 0,24-25 16,1 0-16,-25 1 15,24-1-15,-24 1 0,0-1 16</inkml:trace>
  <inkml:trace contextRef="#ctx0" brushRef="#br0" timeOffset="1035">1001 439 0,'0'-24'32,"0"-1"-32,-24 1 15,-1-1 1,1 25-16,-1-24 0,1 24 15,0 0-15,-1 0 16,1 0-16,-1 0 16,1 0-16,-1 24 0,1 1 15,0-1-15,24 1 16,-25-1-16,25 25 0,0-25 16,0 1-16,25 24 0,-1-25 15,-24 1-15,24-1 16,1-24-16,24 24 0,-25-24 15,1 0-15,-1 0 16,0 0-16,25-24 0,-24 0 16,-1-1-16,0 1 15,-24-1-15,0 1 16,0-25-16,0 25 0,0-1 16,0 1-16,0-1 15,0 50 16,0-1-31,25 1 16,-25-1-16,24 0 0,-24 1 16,25-1-16,-25 1 15,24-1-15,1-24 0,-1 25 16,0-25-16,1 0 16,-1 0-16</inkml:trace>
  <inkml:trace contextRef="#ctx0" brushRef="#br0" timeOffset="1281">1319 244 0,'-25'-25'15,"25"-24"-15,0 25 0,-24 24 16,24-24-16,24 24 16,1 24-1,-25 0-15,24 1 16,0 24-16,1 0 15,-1-1-15,-24 1 0,25 0 16,-1-24-16,1 23 0,-25 1 16,24-24-16,-24-1 15,0 1-15,24-1 0,-24 0 16</inkml:trace>
  <inkml:trace contextRef="#ctx0" brushRef="#br0" timeOffset="1673">1343 415 0,'-24'0'15,"48"0"17,0 0-17,1 0-15,-1 0 16,1-25-16,23 25 0,-23 0 15,-1 0-15,1-24 0,24 24 16,-25 0-16,-24-25 16,24 25-16,1 0 0,-1-24 15,1 24 1,-25-24-16,24 24 16,1 0 15,-25 24-31,0 0 15,0 25 1,24-24-16,-24-1 0,0 25 16,24-25-16,-24 25 0,25-24 15,-25-1-15,24 1 16,-24-1-16,25 0 0,-25 1 16,24-25-16,-24-25 15</inkml:trace>
  <inkml:trace contextRef="#ctx0" brushRef="#br0" timeOffset="1864">1807 0 0,'-24'0'15,"24"24"1,24 0 15,-24 1-15</inkml:trace>
  <inkml:trace contextRef="#ctx0" brushRef="#br0" timeOffset="2279">2051 244 0,'0'24'31,"-24"-24"-31,24 25 32,0-1-17,24 0-15,-24 1 16,25-1-16,-25 1 0,24-1 15,-24 25-15,25-25 0,-1 1 16,-24 24-16,24-49 16,-24 24-16,25 1 0,-1-25 15,1 0 1,-25-25-16,0 1 16,24-1-16,-24 1 0,0-25 15,24 25-15,-24-25 16,0 0-16,0 24 0,25-23 15,-25 23-15,0 1 0,0-1 16,0 1-16,24 24 16,1 0-1,-25 24 1,24-24-16,-24 25 16</inkml:trace>
  <inkml:trace contextRef="#ctx0" brushRef="#br0" timeOffset="2740">2637 366 0,'0'24'16,"-24"-24"-16,0 0 15,48 0 32,0 0-47,1 0 16,-1 0-1,1 0-15,-1 0 0,0 0 16,1 0-16,-1 0 0,1-24 16,-1 24-16,1 0 15,-25-25-15,0 1 0,24 24 16,-24-24-16,0-1 0,-24 1 15,-1-1 1,1 25-16,-1 0 0,1-24 16,-1 24-16,1 0 15,0 0-15,-1 24 0,1-24 16,24 25-16,-25-1 0,25 1 16,0-1-16,0 25 15,0-25-15,25 25 0,-25 0 16,24 0-16,1-25 15,-25 25-15,24-24 0,0-1 16,1 0-16,-1-24 0,1 0 16,24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82 0,'0'-25'0,"0"1"15,-24 24 1,24-25-16,-25 25 16,1 0-16,-1 0 15,1 0-15,-25 0 16,25 25-16,-1-25 0,-23 24 15,23 1-15,1-1 0,24 0 16,-25 1-16,25 24 16,0-25-16,25 25 0,-25-25 15,24 25-15,25-24 16,-25-1-16,25 1 0,-24-25 16,23 24-16,1-24 0,0 0 15,-24-24-15,23-1 16,-23 25-16,-1-24 0</inkml:trace>
  <inkml:trace contextRef="#ctx0" brushRef="#br0" timeOffset="449">590 130 0,'-24'0'47,"24"25"-31,-24-25-16,-1 0 15,25 24-15,0 1 16,0-1-16,0 1 16,0-1-16,0 0 15,25 1-15,-1-1 0,0 1 16,1-1-1,-1-24-15,1 0 0,-1 0 16,1 0-16,-1 0 16,-24-24-16,24 24 15,-24-25-15,0 1 0,0-1 16,0 1-16,-24 0 0,24-1 16,-24 1-16,24-1 15,-25 1-15,1-1 16,-1 25-16,1 0 15,-1 0 1,1 0-16,24 25 16,24-25-1,1 24 1</inkml:trace>
  <inkml:trace contextRef="#ctx0" brushRef="#br0" timeOffset="906">859 155 0,'0'-25'16,"24"25"15,1 0-31,-1 0 15,1 0-15,-25 25 16,24-25-16,-24 24 16,25-24-16,-25 25 0,0-1 15,24 1-15,-24-1 0,0 0 16,0 1 0,-24-1-1,-1-24 1,25-24-16,-24 24 0,24-25 15,0 1-15,-25 0 16,25-1-16,0 1 16,25-1-16,-25 1 0,24-1 15,1 1-15,23 24 16,-23-24-16,24 24 0,-25 0 16,25 0-16,-25 24 15,25 0-15,-24 1 0,-1-1 16,1 1-16,-25 24 0,24-25 15,-24 0-15,0 1 16,0-1-16,-24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7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0,'0'25'63,"0"-1"-47,0 0-1,0 1-15,0-1 16,0 1-16,25 24 15,-25-25-15,0 25 0,0 0 16,24-1-16,-24-23 16,0 24-16,0 0 0,0-25 15,25 25-15,-25-25 0,0 1 16,0-1-16,0 1 16,0-1-16,24-24 15</inkml:trace>
  <inkml:trace contextRef="#ctx0" brushRef="#br0" timeOffset="606">171 391 0,'-24'0'15,"24"-24"-15,-25 24 16,50-25 31,-1 25-31,1 0-16,-1 0 15,1 0-15,23 0 16,-23-24-16,-1 24 0,1 0 15,-1 0-15,1 0 16,-1 0-16,0 0 0,1 0 16,-25-25 15,0 1-15,0-1-1,0 1-15,0 0 16,0-1-16,-25 1 15,25-1-15,0 1 16,0-1-16,0 1 31,-24 48-15,24 1 0,0-1-16,0 1 15,0 24-15,0-25 0,0 0 16,0 25-16,0-24 15,24 24-15,-24-25 0,0 25 16,0-25-16,0 1 0,0-1 16,0 0-16,0 1 15,0-1-15,25-24 32</inkml:trace>
  <inkml:trace contextRef="#ctx0" brushRef="#br0" timeOffset="937">782 98 0,'0'24'47,"0"1"-32,-25-1 1,25 1-16,0-1 0,0 0 16,0 25-16,0-24 0,0 23 15,0-23-15,0-1 16,0 1-16,0-1 0,25 1 15,-25-1-15,0 0 16,0 1-16,24-25 0,-24 24 16,25-24-16</inkml:trace>
  <inkml:trace contextRef="#ctx0" brushRef="#br0" timeOffset="1388">660 220 0,'0'-24'16,"-25"24"-16,25-25 16,0 1-1,25 24 1,-25-25-16,24 25 15,1 0-15,-1-24 0,25 24 16,-25 0-16,1 0 0,24-25 16,-25 25-16,25 0 15,-25 0-15,25 0 0,-24 0 16,-1 25-16,0-25 0,-24 24 16,25 1-16,-1-1 15,-24 25-15,0-25 0,0 25 16,0-24-16,0 24 15,-24-25-15,24 25 0,-25-25 16,1 1-16,0-1 0,-1 0 16,-24 1-16,25-25 15,-1 24-15,-23-24 0,23 0 16,1 25-16,-1-25 16,1 0-16,-1 0 15,50-25 1</inkml:trace>
  <inkml:trace contextRef="#ctx0" brushRef="#br0" timeOffset="1728">1417 147 0,'0'-25'15,"0"50"48,0-1-63,0 1 15,0-1-15,0 0 0,0 25 16,0 0-16,0-24 16,0 23-16,0 1 0,0 0 15,0-25-15,0 25 16,0-24-16,0 24 0,0-25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1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2345 198 0,'-24'0'31,"24"-25"-15,-24 25 0,-1-24-1,1 24-15,-1-25 16,1 25-16,-1 0 16,1-24-16,-25 24 0,-24 0 15,24-24-15,-24 24 16,-25-25-16,0 25 0,1-24 15,-1 24-15,0 0 0,1 0 16,23-25-16,1 25 16,24 0-16,0 0 0,1 25 15,23-25-15,-24 0 16,25 24-16,-1-24 0,-23 0 16,23 25-16,-24-25 0,25 0 15,-25 24-15,0-24 16,0 0-16,25 0 0,-25 0 15,25 0-15,-25 0 16,24 0-16,1 0 0,0 0 16,-1 0-16,1 0 15,-1 0 1,1 24 0,0-24-1,24 25 1,-25-25-16,1 0 15,24 24 1,-25-24-16,25 25 16,-24-25-16,24 24 0,-25 1 15,25-1-15,0 0 16,0 1-16,-24 24 16,24-25-16,0 1 15,0 23-15,0 1 0,0-24 16,0 23-16,0 1 0,0 0 15,0 0-15,0 0 16,0 0-16,0 0 0,-24-1 16,24 1-16,-25 0 15,25 0-15,0 0 0,-24 0 16,24 0-16,0-25 16,-25 25-16,25 0 0,0-1 15,0-23-15,0-1 0,0 25 16,0-24-16,0 23 15,0-23-15,0-1 0,-24 25 16,24-24-16,0-1 0,0 0 16,0 25-16,0-24 15,0-1-15,24 0 0,-24 1 16,0-1 0,0 1-16,0-1 15,0 1-15,0-1 16,25-24-1,-1 0 1,1 0-16,-1 0 16,0 0-16,1 24 15,-1-24-15,1 0 0,24 0 16,-25 0-16,0 0 16,25 0-16,-24 0 0,23 25 15,1-25-15,0 0 0,0 0 16,24 0-16,1 0 15,-1 0-15,0 0 0,0 0 16,1 0-16,-1 0 16,0 0-16,-24 0 0,24 0 15,1 0-15,-26 0 16,26-25-16,-25 25 0,24 0 16,-24 0-16,-1 0 0,26 0 15,-25 0-15,-1 0 16,26 0-16,-25 0 0,-1 0 15,1 0-15,0 0 16,0 0-16,0 0 0,-25 0 16,1 0-16,-1 0 0,0 0 15,1 0-15,-1 0 16,1 0-16,-1 0 0,1 0 16,-1 0-16,0 0 0,1 0 15,-1 0-15,1-24 16,-1 24-1,1 0 1,-25-24-16,0-1 16,0 1-1,0-1 1,0 1-16,0-1 16,0 1-16,0 0 15,0-1-15,0 1 0,0-25 16,0 25-16,0-25 0,0 24 15,0-24-15,0 25 16,0-25-16,24 0 0,-24 25 16,0-25-16,0 0 15,24 25-15,-24-25 0,0 0 16,0 0-16,0 0 0,0 25 16,0-25-16,0 0 15,0 0-15,25 25 0,-25-25 16,0 0-16,0 25 15,0-25-15,24 25 0,-24-25 16,0 24-16,0-24 0,0 25 16,25 0-16,-25-1 15,0 1-15,0-1 0,0 1 16,-25 24-16,25-24 16,-24-1-16,24 1 15,-25 24-15,25-25 0,0 1 16,-24 24-1,24-25-15,0 1 16,0 0 0,-24 24-16,24-25 15,-25 25 1,25-24 0,-24 24-16,24-25 15,-25 25 1,25-24-16,-24 24 15,24-25-15,-25 25 16,25-24-16,-24 24 16,0 0-16,-1-24 0,1 24 15,-1 0-15,-24-25 0,25 25 16,-25 0-16,0 0 16,-24 0-16,24 0 0,0 0 15,1 0-15,-1 0 16,0 0-16,24 0 0,-23 0 15,23 25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39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6162 48 0,'24'0'0,"-24"-24"15,25 24 1,-25-24-16,-25 24 78,1 0-62,0 0-16,-1 0 0,1 0 15,-1 0-15,1 0 0,-25 0 16,25 24-16,-25-24 16,24 0-16,1 0 0,-25 24 15,25-24-15,-1 0 0,-24 0 16,25 25-16,0-25 16,-1 24-1,25 1 1,0-1-1,0 1 1,0-1-16,25 0 16,-25 25-16,0-24 0,0 24 15,0-1-15,0 1 16,0 0-16,0 0 0,0 0 16,0 24-16,0-24 15,0 0-15,0 24 0,0-24 16,0 0-16,0 24 0,-25-24 15,25 0-15,0 24 16,0-24-16,0 24 0,0-24 16,0 0-16,0 24 0,0-24 15,0 24-15,0 0 16,25-24-16,-25 24 0,0 1 16,0-1-16,0 0 15,24-24-15,-24 24 0,0-24 16,0 25-16,0-26 0,0 1 15,0 25-15,0 23 16,0-48 0,0 0-16,0 0 0,0 24 15,0-49-15,0 25 0,0 0 16,0 0-16,0 0 16,0 0-16,0-1 0,0-23 15,0 24-15,0 0 0,0-1 16,0-23-16,0 24 15,24-25-15,-24 1 0,0-1 16,0 0-16,25-24 0,-25 25 16,24-50-1,1 25-15,-25-24 16,24 24-16,1-24 16,-1-1-16,0 25 0,1-24 15,-1 24-15,1-25 0,-1 25 16,25-24-16,-25 24 15,25 0-15,0-25 0,0 25 16,0 0-16,0 0 16,-1-24-16,1 24 0,0 0 15,-24 0-15,-1 0 0,0 0 16,1 0-16</inkml:trace>
  <inkml:trace contextRef="#ctx0" brushRef="#br0" timeOffset="689">4868 1831 0,'0'-24'0,"0"-1"47,24 25-47,0 0 31,1 0-15,-1 0-16,1 0 0,24-24 16,-1 24-16,1 0 15,0 0-15,0-24 0,24 24 16,-24-25-16,0 25 16,0-24-16,-25 24 0,25 0 15,-25-25-15,1 25 16,-1 0-16</inkml:trace>
  <inkml:trace contextRef="#ctx0" brushRef="#br0" timeOffset="1902">325 1416 0,'0'-24'15,"24"24"1,-24-25 0,0 1-16,25-1 15,-25 1 1,0 0-16,-25-1 16,1 25-1,-1 0 1,1 25-16,-25-25 0,25 24 15,-25-24-15,25 24 16,-25 1-16,24-25 0,1 24 16,24 1-16,-25-25 0,25 24 15,0 1-15,25-1 16,-1-24-16,25 24 0,-24 1 16,23-25-16,1 24 15,0 1-15,0-25 0,0 24 16,0 1-16,-25-1 0,0-24 15,1 24-15,-25 1 16,-25 24-16,1-25 0,0 1 16,-1-1-16,-24 0 0,-24 1 15,24-1-15,0-24 16,1 0-16,23 0 0,-24 0 16,25 0-16,-1-24 15,25-25-15,25 25 16</inkml:trace>
  <inkml:trace contextRef="#ctx0" brushRef="#br0" timeOffset="2376">594 1392 0,'0'-25'16,"0"50"15,0-1-15,24-24-16,-24 25 15,0-1-15,0 25 0,0-25 16,0 1-16,0-1 16,0 1-16,0-1 0,0 0 15,0 1-15,0-50 47,0 1-31,0 0-16,0-1 0,0-24 15,0 0-15,0 25 0,0-25 16,0 0-16,24 0 16,-24 1-16,0 23 0,25 1 15,-25-1-15,24 25 16,1 0-16,-1 25 15,1-1-15,-1 1 0,0 23 16,1 1-16,-1 0 16,1 0-16,-1 0 0,1-25 15,-1 25-15,0 0 16,1-25-16,-1 1 0,-24-1 16,0 1-16</inkml:trace>
  <inkml:trace contextRef="#ctx0" brushRef="#br0" timeOffset="2561">642 1489 0,'-24'0'16,"24"-24"-16,24 24 31,1-24-15,-1 24-16,1 0 0,-1-25 15,25 25-15,0-24 16,-25 24-16</inkml:trace>
  <inkml:trace contextRef="#ctx0" brushRef="#br0" timeOffset="3014">1033 1318 0,'25'0'0,"-25"-24"16,0 0-1,0-1 1,0 50 15,24-1-15,-24 0-16,24 1 15,1-1-15,-25 25 0,24-24 16,1 23-16,-25-23 0,24-1 16,1 1-16,-25-1 15,0 1-15,24-1 0,-24 0 16,-24-24-1,-1 0-15,1-24 16,-1 24-16,1-24 0,-1-1 16,1 1-16,24-25 15,-24 24-15,-1-23 0,25-1 16,0 0-16,0 24 16,0-23-16,25 23 0,-1 1 15,0-1-15,1 25 0,-1 0 16,25 0-16,-24 0 15,-1 0-15,0 25 0,1-25 16,-1 24-16,-24 1 16,0-1-16,0 0 0,0 1 15,-24-1-15,-1-24 0,-23 25 16,23-1-16,1-24 16,-25 25-16,24-25 0,1 0 15</inkml:trace>
  <inkml:trace contextRef="#ctx0" brushRef="#br0" timeOffset="3653">1741 1270 0,'-24'0'0,"24"-25"15,-24 25-15,-1-24 16,1-1-16,24 1 16,0 48 15,24-24-31,-24 25 16,25-1-16,-25 1 15,24 23-15,0-23 0,-24-1 16,25 25-16,-25-24 0,24-1 15,-24 0-15,25 1 16,-25-1-16,24 1 0,1-25 16,-25-25-1,0 1 1,0-25-16,0 25 16,0-25-16,0 24 15,0-24-15,0 1 0,0 23 16,0 1-16,0-1 0,24 1 15,0 24-15,1 24 16,-1 1-16,1-1 16,-1 25-16,1-25 15,-1 25-15,0-24 0,25 24 16,-24-25-16,-1 0 0,1 1 16,23-25-16,-23 0 15,-1 0-15,1-25 16,-25 1-16,24-25 15,-24 25-15,0-25 0,0 0 16,-24 0-16,-1 0 0,25 25 16,-24-25-16,24 25 15,-25-1-15,25 1 0,0-1 16,-24 25-16,24 25 16,0-1-1,24 1-15,-24-1 16</inkml:trace>
  <inkml:trace contextRef="#ctx0" brushRef="#br0" timeOffset="4057">2645 1270 0,'-24'0'16,"-1"0"-1,50 0 48,-1 0-63,25 0 15,-25-25-15,1 25 16,-1 0-16,25-24 0,-24 24 16,-1-25-16,0 1 15,-24 0 1,-24-1-16,0 25 15,-1 0-15,1-24 0,-1 24 16,1 0-16,-25 0 16,25 0-16,-1 24 0,1-24 15,24 25-15,-25-1 16,25 0-16,0 1 0,0-1 16,25 1-16,-1-1 15,1 0-15,-1-24 0,25 25 16,0-25-16,0 0 0,-1 0 15,1-25-15,0 25 16</inkml:trace>
  <inkml:trace contextRef="#ctx0" brushRef="#br0" timeOffset="4464">3036 1099 0,'-25'-49'0,"1"24"16,0 1-16,-1-25 15,1 25-15,-1-1 0,25 1 16,25 48 15,-1 1-31,1-1 0,-1 25 16,0 0-16,1-25 15,-1 25-15,1-25 0,-1 25 16,1-24-16,-1-1 0,0 1 16,-24-1-16,0 0 15,-24-48 16,24 0-31,0-1 16,-24 1-16,24-1 0,0-24 16,0 25-16,24 0 15,0-1-15,1 1 0,-1 24 16,25 0-16,-24 0 16,23 0-16,1 0 0,-24 24 15,23 1-15,-23-25 0,-1 24 16,-24 0-16,0 1 15,0-1-15,0 1 0,-24-25 16,-1 24-16,1-24 16,-25 0-16,25 0 0,-25 0 15</inkml:trace>
  <inkml:trace contextRef="#ctx0" brushRef="#br0" timeOffset="4710">3476 854 0,'24'-24'16,"0"24"-1,1 0 17,-25 24-32,24 1 15,-24-1-15,25 25 16,-25-24-16,24 23 0,0-23 15,1 24-15,-25-25 0,24 25 16,-24-25-16,25 1 16,-25-1-16</inkml:trace>
  <inkml:trace contextRef="#ctx0" brushRef="#br0" timeOffset="4950">3817 928 0,'0'-25'16,"-24"1"-16,24 48 47,24 1-47,-24-1 16,25 1-16,-1-1 15,-24 0-15,25 1 0,-1 24 16,1-25-16,-25 0 15,24 1-15,-24-1 0,24 1 16</inkml:trace>
  <inkml:trace contextRef="#ctx0" brushRef="#br0" timeOffset="5166">3866 1099 0,'-24'-49'0,"-1"0"0,25 25 15,-24-25-15,24 0 0,0 0 16,0 25-16,24-25 15,1 24-15,-1 25 0,1 0 16,24 0-16,-1 0 0,1 0 16,-24 25-16,23 24 15,1-25-15,-24 25 0,-1-25 16,1 25-16,-1 0 16,-24-25-16,0 25 0,0-24 15,-24-1-15,-1 0 0,1 1 16,-1-1-16,1-24 15</inkml:trace>
  <inkml:trace contextRef="#ctx0" brushRef="#br0" timeOffset="5459">4501 708 0,'0'-25'0,"25"25"0,-25-24 16,-25 24 0,1 0-1,-1 24 1,1 1-16,0-1 0,24 25 16,-25-24-16,25-1 0,0 25 15,0-25-15,0 25 16,25-24-16,-1-1 0,0 25 15,1-49-15,24 24 0,0 1 16,-25-25-16,25 0 16,0 0-16,0 0 0</inkml:trace>
  <inkml:trace contextRef="#ctx0" brushRef="#br0" timeOffset="5603">4575 903 0,'-25'0'0,"1"-24"15,24-1 1,24 25 0,1-24-16,23 24 0,-23 0 15,24-24-15,-1 24 16</inkml:trace>
  <inkml:trace contextRef="#ctx0" brushRef="#br0" timeOffset="6996">936 2320 0,'-25'0'0,"25"-25"15,0 1 1,25 0 0,-25-1-16,24 1 15,-24-1-15,24 1 16,1-1-16,-25 1 0,0-25 16,24 25-16,-24-1 0,0 1 15,0-1-15,-24 1 16,-1 24-16,1 24 0,0 1 15,-1-1-15,1 25 0,-1 24 16,1 1-16,-1 23 16,25 1-16,-24 0 0,24-1 15,24 1-15,-24 0 16,25-25-16,24 0 0,-25 1 16,25-1-16,-25-24 0,25-25 15,-24 1-15,-1-1 16,0 0-16,-48-48 15,0 24 1,-25-24-16,24-1 0,-48-24 16,24 25-16,0-25 0,1 25 15,-1-25-15,24 24 16,1-48-16,24 49 16,0-1-16,49 1 15,-25-1-15,25 1 0,24 0 16,-24-1-16,24 1 0,1-1 15,-1 1-15,0-1 16,0 25-16,-24-24 0,0 0 16,0 24-16,-25-25 15,1 25-15,-1-24 0,-24-1 32,-24 25-32,-1 0 15,1 0-15,0 0 0,-1 0 16,1 25-16,-1-25 15,1 24-15,24 1 0,-25-1 16,25 0-16,-24 25 0,24-24 16,0-1-16,24 1 15,-24-1-15,25-24 0,-1 24 16,1-24-16,-1 0 16,1 0-16,-1 0 0,0 0 15,1-24-15,-1 0 16,-24-1-16,0 1 15,-24-1 1,-1 25-16,25-24 16,-24 24-16,0-25 0,24 1 15,0 0 1,24-1 0,0 25-16,1-24 0,-1-1 15,25 25-15,-25-24 16,25 24-16,-24 0 0,24 0 15,-25 24-15,0-24 0,1 25 16,-1-25-16,-24 24 16,25 1-16,-25-1 0,0 0 15,0 1-15,-25-1 16,1 1 0,-1-25-16,1-25 15,0 1 1,24-1-16,0 1 0,0 0 15,24-25-15,-24 0 16,24 24-16,1-23 0,-1 23 16,1 1-16,-1-1 0,1 1 15,-1 24-15,0 0 16,1 0-16,-1 0 0</inkml:trace>
  <inkml:trace contextRef="#ctx0" brushRef="#br0" timeOffset="7307">2181 2076 0,'0'-25'0,"-24"25"16,-1 0 0,25 25-1,0-1-15,25 0 16,-25 25-16,24 0 0,-24 0 16,24 0-16,1 0 15,-1 0-15,-24-1 0,25-23 16,-1 24-16,-24-25 15,0 0-15,25 1 0</inkml:trace>
  <inkml:trace contextRef="#ctx0" brushRef="#br0" timeOffset="7675">2181 2491 0,'-24'-49'15,"24"25"-15,0-1 0,24 1 16,0-1-16,1 1 15,-1-1-15,1 1 0,-1 24 16,1-24-16,23 24 16,-23 0-16,-1 0 0,1-25 15,-1 25-15,1 0 0,-1 0 16,-24-24 0,0-1-1,-24 1 1,24-1-16,0 1 0,0 0 15,-25-1-15,25 1 16,0-1 0,25 50-1,-25-1-15,24 1 16,-24-1-16,24 0 16,-24 25-16,0-24 0,25-1 15,-25 25-15,24-25 16,-24 1-16,0-1 0,25 1 15,-25-1-15</inkml:trace>
  <inkml:trace contextRef="#ctx0" brushRef="#br0" timeOffset="8119">2743 2051 0,'0'-49'16,"0"25"-16,0-1 0,0 50 31,24-1-15,-24 1-16,0 24 0,25-1 15,-25-23-15,24 24 16,-24 0-16,0-25 0,24 0 16,-24 25-16,0-24 15,0-1-15,25-24 16,-25 24-16,0-48 15,-25 0 1,25-1-16,0-24 16,0 25-16,-24-25 15,24 0-15,0 0 0,0 1 16,0-1-16,24 0 16,-24 24-16,25 1 0,-25 0 15,24 24-15,1 0 0,-25 24 16,24-24-16,1 49 15,-1-25-15,0 25 0,1-24 16,-1 23-16,25 1 0,-24 0 16,-1-24-16,0 23 15,1-23-15,-25-1 0,24 1 16,1-1-16,-25 0 16</inkml:trace>
  <inkml:trace contextRef="#ctx0" brushRef="#br0" timeOffset="8315">2841 2173 0,'-25'0'0,"1"-24"15,-1 24-15,25-25 0,25 25 32,-1 0-32,25-24 15,0 24-15,0 0 16,-1-24-16,26 24 0,-25 0 15,-1 0-15,1-25 0,0 25 16,-24-24-16</inkml:trace>
  <inkml:trace contextRef="#ctx0" brushRef="#br0" timeOffset="8549">3329 1856 0,'-24'-25'0,"24"1"0,0 0 31,0 48-15,24 0-16,0 1 0,-24-1 15,25 25-15,-1-25 16,1 25-16,-25 0 0,24-24 16,-24 23-16,24-23 15,-24 24-15,25-25 0,-25 1 16,0-1-16</inkml:trace>
  <inkml:trace contextRef="#ctx0" brushRef="#br0" timeOffset="8976">3305 1782 0,'0'-48'0,"0"23"16,24 25-16,-24 25 15,24-1-15,1 0 16,-1 1-16,25-1 0,-24 1 16,23 24-16,1-1 15,0-23-15,0-1 0,-25 1 16,25-1-16,-24 1 16,23-1-16,-23-24 0,-1 24 15,1-24-15,-1-24 16,-24 0-1,0-1-15,0 1 0,0-25 16,-24 24-16,24-23 0,-25-1 16,1 24-16,-1-24 15,1 25-15,0-25 0,-1 25 16,1-1-16,-1 1 16,25 48-1,0 1-15,0-1 16,0 1-16,25-1 15,-25 25-15,24 0 0,1-25 16,-1 25-16,0 0 16,1-25-16,-1 1 0,1-1 15,-1 1-15,-24-1 0</inkml:trace>
  <inkml:trace contextRef="#ctx0" brushRef="#br0" timeOffset="9450">4086 1807 0,'-24'0'0,"24"-25"0,-25 25 15,25 25 17,0-1-32,25-24 15,-25 25-15,0 24 16,24-25-16,-24 25 0,0-25 15,0 25-15,25-24 0,-25 23 16,0-23-16,0-1 16,0 1-16,0-1 15,0-48 17,0-1-32,-25 1 15,25-1-15,0-23 0,0-1 16,0 0-16,0 0 15,0 0-15,0-24 0,0 24 16,0 0-16,25 0 0,-25 25 16,0 0-16,24 24 0,0 0 15,-24 24 1,25 0-16,-1 25 0,-24 0 16,25 0-16,-1 0 15,25 0-15,-25-1 0,1 1 16,-1-24-16,1 24 0,-1-25 15,-24 0-15,24-24 16</inkml:trace>
  <inkml:trace contextRef="#ctx0" brushRef="#br0" timeOffset="9611">4135 1978 0,'-25'0'0,"25"-25"16,25 25-1,-1-24 1,25 24-16,-24 0 0,23-24 16,-23 24-16,24 0 15,0-25-15,-25 25 0,25 0 16,-25-24-16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0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320 131 0,'0'25'156,"0"-1"-140,-25-24-1,25 25-15,-24-25 0,-1 24 16,1-24-1,-1 0 1,1 0 0,24-24-16,-24-1 15,24 1 1,0-1 0,0 1-16,0-1 15,24 1-15,0 0 16,1-1-1,-1 25-15,1 0 16,-25 25-16,24-25 16,-24 24-16,25-24 0,-25 24 15,24 1-15,-24-1 0,0 1 16,0-1-16,0 25 16,0-25-16,0 1 0,-24-1 15,24 1-15,-25-1 16,1 25-16,-1-25 0,1-24 15,-1 25-15,-23-1 0,23-24 16,1 25-16,-1-25 16,1 0-16,-1 0 15,1 0-15,24-25 16,0 1 0,0-1-1,24 1 1,1 24-16,-1 0 0,1 0 15,-1 0-15,25 24 16,-25 1 0,1-1-16,-1-24 0,1 25 15,-1-1 1,1-24-16,-1 0 16,-24 24-16</inkml:trace>
  <inkml:trace contextRef="#ctx0" brushRef="#br0" timeOffset="350">466 34 0,'-24'-25'0,"24"50"31,24-25-31,-24 24 16,24-24-16,1 24 0,-1 1 16,1-1-1,-25 25-15,24-24 0,-24-1 16,25 25-16,-25 0 15,0-25-15,0 25 0,0-25 16,0 25-16,0-24 0,-25-1 16,25 1-16,-24 23 15,-1-48-15,1 25 0,-1-1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28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80 264 0,'-24'0'109,"-1"0"-47,25 24-62,-24-24 32,48 0 30,1 0-62,-1 0 16,1 0-16,-1 0 0,0 0 15,1-24 1,-1 24-16,1 0 16,-1 0-1,-48 0 48,-1 0-48</inkml:trace>
  <inkml:trace contextRef="#ctx0" brushRef="#br0" timeOffset="852">495 117 0,'-24'0'16,"48"0"46,1 0-46,-1 0-16,1-24 15,-1 24-15,0 0 0,25 0 16,-24 0-16,-1-24 0,25 24 16,-25 0-16,1 0 15,-1 0-15,1 0 16,-1 0 0</inkml:trace>
  <inkml:trace contextRef="#ctx0" brushRef="#br0" timeOffset="1134">691 117 0,'0'25'63,"24"-1"-48,-24 1 1,25-1-16,-25 0 16,0 1-16,0-1 0,0 1 15,0-1 1,0 1-16,0-1 15,0 0 1</inkml:trace>
  <inkml:trace contextRef="#ctx0" brushRef="#br0" timeOffset="1662">984 264 0,'24'0'78,"1"0"-62,-1 0-1,-24-24 1,25 24-16,-1-25 31,-24 1-15,0-1-1,-24 25 1,24-24-16,-25 24 16,1 0-1,24 24-15,-25-24 16,25 25-16,0-1 16,0 1-16,0-1 15,0 0-15,0 1 16,25-25-1,-25 24-15,24 1 16,1-25 0,-1 0-16</inkml:trace>
  <inkml:trace contextRef="#ctx0" brushRef="#br0" timeOffset="2329">1252 215 0,'0'-24'32,"0"48"30,25-24-62,-25 25 16,24-1-16,-24 0 15,0 1-15,25-1 16,-25 1 0,0-1-1,0-48 17,-25 24-17,25-25-15,0 1 16,0-1-16,0 1 15,25 0 1,-25-1-16,24 25 16,-24-24-16,25 24 0,-1 0 15,0 24 1,1 1 0,-1-1-1,1 0-15,-25 1 16,24-25-16,-24 24 15,-24-48 17,24-1-17,0 1 1,0 0-16,24-1 16,-24 1-1,25 24-15,-1-25 16,0 25-1,1 25-15,-25-1 16,0 1-16,24-1 16,-24 0-1,0 1-15,0-1 0,0 1 16,0-1 0</inkml:trace>
  <inkml:trace contextRef="#ctx0" brushRef="#br0" timeOffset="2892">1741 117 0,'0'-24'15,"0"48"32,0 1-31,0-1-16,0 1 0,24-1 15,-24 1-15,0-1 0,25 0 16,-25 25-16,24-24 16,-24-1-16,25 25 0,-25-25 15,0 1-15,24-1 16,-24 1-16,0-1 0,0 0 15,0 1-15,0-1 16,-24-24 15,24-24-31,0-1 16,0 1-16,-25 0 16,25-1-16,0 1 0,0-25 15,0 24-15,0-23 16,25 23-16,-25 1 0,0-1 15,24-23-15,0 48 16,-24-25-16,25 25 0,-1-24 16,1 24-16,-1 0 15,-24 24-15,25 1 16,-25-1-16,0 0 16,0 1-1,0-1-15,0 1 0,-25-25 16,25 24-16,-24-24 0,-1 0 15,1 0 1</inkml:trace>
  <inkml:trace contextRef="#ctx0" brushRef="#br0" timeOffset="3151">2107 93 0,'25'0'0,"-25"-24"32,0 48-1,24-24-31,-24 24 16,25-24-16,-25 25 0,24-1 15,-24 25-15,0-25 0,24 1 16,-24-1-16,0 1 15,0-1-15,0 1 0,0-1 16,0 0-16,0 1 16</inkml:trace>
  <inkml:trace contextRef="#ctx0" brushRef="#br0" timeOffset="3996">2620 264 0,'0'-24'15,"25"24"-15,-25-25 16,0 1-1,0-1 1,0 1-16,-25 24 16,1-25-16,-1 25 15,1 0 1,0 0-16,24 25 16,-25-1-16,1-24 0,24 25 15,-25-1-15,25 1 16,0-1-16,0 0 0,0 1 15,0-1-15,25 1 16,-1-1-16,1 0 16,-1-24-16,-24 25 0,24-25 15,1 0-15,-1 0 16,-24-25-16,25 1 0,-1 24 16,-24-24-16,24 24 15,-24-25-15,0 1 0,25-1 16,-25 1-16,0 0 15,0-1 1,0 1-16,0 48 31,0 1-15,0-1-16,0 0 16,24 1-16,-24-1 15,25-24-15,-25 25 0,0-1 16,24-24-16,1 24 15,-1-24 1,0-24-16,-24 0 16,25 24-1,-25-25-15,24 1 0,-24-1 16,0 1-16,0 0 16,0-25-16,0 24 0,0 1 15,0-25-15,0 25 0,0-1 16,-24 1-16,24-1 15,0 50 17,0-1-32,0 1 15,24 23-15,-24-23 0,0 24 16,25-25-16,-25 25 16,0-25-16,24 25 0,-24-24 15,0-1-15,0 0 0,25 1 16,-25-1-1</inkml:trace>
  <inkml:trace contextRef="#ctx0" brushRef="#br0" timeOffset="4225">2889 191 0,'-25'0'16,"50"0"15,-1 0-15,1-25-16,-1 25 15,1 0-15,-1 0 16,25-24-16,-25 24 0,1 0 16,-1 0-16,1 0 0</inkml:trace>
  <inkml:trace contextRef="#ctx0" brushRef="#br0" timeOffset="4764">3231 239 0,'-25'0'16,"25"25"-16,25-25 31,-1 0-31,1 0 16,-1-25-1,0 25-15,1 0 16,-1 0-1,1-24-15,-1 24 0,1-24 16,-1 24-16,-24-25 16,24 25-16,-24-24 15,0-1-15,-24 1 32,0 24-32,24-24 15,-25 24-15,1 0 0,-1 0 16,1 0-1,-1 0-15,1 24 0,24 0 16,-24 1 0,24-1-16,0 1 0,0-1 15,0 0-15,24 25 0,-24-24 16,24-1-16,1 1 16,-1-1-16,1-24 0,-1 24 15,1-24-15,-1 0 16,25 0-16,-25 0 0,1 0 15,24-24-15,-25 24 0,-24-24 16,24-1-16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53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73 0,'-24'0'0,"-1"0"15,50 0 16,-1 25-15,-24-1 0,25-24-1,-25 25 1,0-1-16,0 0 16,0 1-1,0-1 16</inkml:trace>
  <inkml:trace contextRef="#ctx0" brushRef="#br0" timeOffset="295">171 24 0,'0'-24'16,"-24"24"-16,24 24 47,0 1-32,0-1 1,0 1-16,0-1 16,0 1-1,0-1-15</inkml:trace>
  <inkml:trace contextRef="#ctx0" brushRef="#br0" timeOffset="727">465 318 0,'24'0'47,"0"0"-31,1 0-16,-1 0 15,1 0-15,-1 0 16,0 0-16,1 0 16,-25 24-16,24-24 15</inkml:trace>
  <inkml:trace contextRef="#ctx0" brushRef="#br0" timeOffset="1416">929 98 0,'0'-25'15,"0"1"17,0 48-1,0 1-31,0-1 16,0 1-16,0-1 15,0 0-15,0 1 0,0-1 16,0 1-16,0-1 15,24-24-15,-24 25 0,24-25 16,-24 24-16,25-24 0,-1 24 16,1-24-16,-1 0 15,0 0-15,1 0 16,-1 0-16,-24-24 16,25 24-16,-25-24 0,0-1 15,24 1-15,-24-1 0,0 1 16,0-1-16,0 1 15,0 0-15,0 48 32,-24-24-32,24 24 15,0 1-15,-25-1 0,1 25 16,24-24-16,-25-1 16,25 25-16,0-25 0,-24 1 15,24 24-15,0-25 0,0 0 16,-24 1-16,24-1 15,0 1-15,0-1 16,0 0 0</inkml:trace>
  <inkml:trace contextRef="#ctx0" brushRef="#br0" timeOffset="1915">1393 391 0,'-25'24'93,"25"1"-77,-24-1-16,24 1 16,0-1-16,0 0 15,0 1-15,24-25 16,-24 24-16,25-24 15,-1 0-15,0 0 16,1 0-16,-1-24 16,1-1-1,-1 1-15,-24 0 16,0-1-16,25 1 16,-25-1-1,-25 1-15,1 24 16,24-25-16,-25 25 15,1 0-15,-1 0 16,25 25-16,-24-25 0,24 24 16,0 1-1</inkml:trace>
  <inkml:trace contextRef="#ctx0" brushRef="#br0" timeOffset="2390">1710 464 0,'24'0'62,"1"0"-46,-1 0 0,1 0-16,-1 0 15,1 0 1,-25-24-16,24 24 16,-24-25-16,0 1 15,0-1 1,-24 25-1,24-24-15,-25 24 0,1 0 16,-1 0 0,1 0-1,24 24-15,-25 1 16,25-1-16,0 1 16,0-1-16,0 1 15,25-1-15,-25 0 16,24 1-16,-24-1 15,25-24-15,-1 0 16,1 0-16</inkml:trace>
  <inkml:trace contextRef="#ctx0" brushRef="#br0" timeOffset="3072">2028 391 0,'0'-25'0,"-25"1"16,25 0 0,0 48 15,25-24-31,-25 24 16,24 1-16,-24-1 15,24 1-15,-24-1 16,0 1-16,25-1 15,-25 0-15,0 1 16,0-50 47,0 1-63,0 0 15,0-1 1,0 1-16,0-1 0,0 1 15,0-1-15,24 1 16,-24 0-16,25 24 16,-25-25-16,24 25 0,1 0 15,-25 25-15,24-1 16,-24 0 0,0 1-16,0-1 15,0 1-15,0-1 16,0 1-16,0-1 15,0-48 17,0-1-17,0 1-15,24-1 16,-24 1 0,25-1-1,-1 1-15,1 0 0,-1-1 16,1 25-16,-1 0 15,0 25 1,-24-1-16,0 0 16,25 1-16,-25-1 0,0 1 15,0-1-15,0 1 16,0-1-16,0 0 16</inkml:trace>
  <inkml:trace contextRef="#ctx0" brushRef="#br0" timeOffset="3646">2760 440 0,'0'-25'0,"25"1"16,-25-1-1,0 1 1,0 0 0,0-1-1,-25 25-15,25-24 16,-24 24-16,-1 24 16,1-24-1,24 25-15,-24-25 0,24 24 16,-25 0-16,25 1 15,-24-1-15,24 1 0,-25-1 16,25 1-16,0-1 16,25-24-1,-25 24-15,24-24 0,1 0 16,-1 0 0,0 0-16,-24-24 15,25 24-15,-25-24 0,24 24 16,-24-25-16,0 1 15,25 24-15,-25-25 0,0 1 16,0-1-16,24 1 16,-24 0-16,0-1 0,25 25 15,-25 25 17,0-1-32,0 25 15,24-25-15,-24 1 0,0-1 16,0 1-16,0-1 15,0 0-15,24-24 16,-24 25-16</inkml:trace>
  <inkml:trace contextRef="#ctx0" brushRef="#br0" timeOffset="4087">3004 318 0,'0'-25'0,"-24"1"16,24 48 31,0 1-47,0-1 16,0 0-16,24-24 15,-24 25-15,0-1 16,25 1-16,-25-1 15,0 1 1,24-25-16,-24 24 16,0-48 15,0-1-15,0 1-1,25-1-15,-25 1 16,24 24-16,-24-25 0,25 1 15,-1 24-15,-24-24 16,24-1-16,1 25 0,-1 0 16,1 0-1,-25 25-15,24-1 16,-24 0-16,0 1 0,0-1 16,0 1-16,0-1 15,-24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2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49 516 0,'-25'0'15,"25"-24"1,0 48 0,0 1-1,0-1 1,0 1-16,0-1 0,0 0 15,25 1-15,-25-1 16,0 1-16,0-1 0,0 1 16,0-1-16,0 0 15,0 1 1,0-50 15,0 1-15,0 0-16,0-1 0,-25 1 15,25-25-15,0 24 16,0-23-16,-24 23 0,24-24 16,0 25-16,0-1 15,0 1-15,24 0 0,-24-1 16,25 1-16,-1 24 0,1-25 16,-1 25-16,0 0 15,1 0-15,-1 0 0,25 0 16,-24 0-16,-1 25 15,0-1-15,1-24 0,-25 25 16,24-1-16,-24 0 0,0 25 16,-24-24-1,24-1-15,-25 1 0,1-1 16,24 0-16,-24 1 0,-1-1 16,1-24-16,24 25 15,-25-25-15,1 0 16,48-25-1,1 1 1,-1 24 0,1-25-16,-1 25 15,0 0-15,1 0 0,-1 0 16,-24 25-16,25-25 16,-1 24-16,-24 1 0,0-1 15,25-24-15,-25 25 0,0-1 16,0 0-16,-25-24 15,1 25-15,24-1 0,-25-24 16,1 0-16,-1 0 16,-23 25-16,23-25 0,1 0 15,-1 0-15,1-25 0,-1 25 16,1-24-16,24-1 16</inkml:trace>
  <inkml:trace contextRef="#ctx0" brushRef="#br0" timeOffset="486">635 590 0,'0'-25'31,"-24"25"-15,24 25 15,0-1-15,0 0-16,0 1 0,0-1 15,0 1-15,0-1 16,0 1-16,24-1 0,-24 0 15,24 1-15,-24-1 16,25-24-16,-1 25 0,1-25 16,-1 0-16,0-25 15,1 1 1,-25-1-16,24 1 16,-24 0-16,0-1 15,0 1-15,0-1 0,0-24 16,0 25-16,0 0 15,0-1-15,-24 25 16,24 25 15,0-1-31</inkml:trace>
  <inkml:trace contextRef="#ctx0" brushRef="#br0" timeOffset="785">977 541 0,'0'-25'16,"24"25"30,-24 25-46,0-1 16,0 1 0,25-1-16,-25 0 15,0 1-15,0-1 0,0 1 16,0-1 0,0 1-16,0-1 15</inkml:trace>
  <inkml:trace contextRef="#ctx0" brushRef="#br0" timeOffset="972">1001 345 0,'0'-24'16,"-24"24"-16,-1 0 31,25 24 0</inkml:trace>
  <inkml:trace contextRef="#ctx0" brushRef="#br0" timeOffset="1267">1172 394 0,'-24'0'16,"24"25"15,24-25-16,-24 24-15,0 0 16,0 1-16,25-1 0,-25 25 16,0-24-16,0-1 15,0 25-15,0-25 0,0 1 16,0 24-16,0-25 0,0 0 16,0 1-1,0-1-15</inkml:trace>
  <inkml:trace contextRef="#ctx0" brushRef="#br0" timeOffset="1866">1636 663 0,'-24'0'0,"-1"0"16,25-25-16,0 1 16,-24 0-1,24-1 1,-24 25 0,-1 0-16,1 0 15,-1 25 1,1-25-16,24 24 0,-25-24 15,25 24-15,-24 1 0,24-1 16,0 1-16,0-1 16,24 1-16,1-1 15,-1 0 1,1-24-16,-1 0 16,1 0-16,23 0 15,-23-24-15,-1 0 16,1 24-16,-25-25 0,24 1 15,1-1-15,-25 1 0,0-1 16,24-23-16,-24 23 16,0 1-16,0-25 0,-24 24 15,24 1-15,-25 0 16,25-1-16,0 1 0,-24-1 16,24 50 15,0-1-31,0 1 0,0-1 15,24 25-15,-24-25 16,0 25-16,25-24 0,-25 23 16,0-23-16,24 24 0,-24-25 15,0 1-15,0-1 16,0 0-16</inkml:trace>
  <inkml:trace contextRef="#ctx0" brushRef="#br0" timeOffset="2432">2149 516 0,'0'-24'0,"0"48"47,0 1-32,0-1-15,0 1 16,0-1-16,0 0 16,-24 1-16,24-1 0,-25 1 15,25-1-15,0 1 0,-24-1 16,24 0-1,0-48 17,0 0-17,0-1-15,0 1 0,24-1 16,-24 1-16,0-25 16,25 25-16,-25-25 0,0 0 15,0 24-15,24-23 0,-24 23 16,25 1-16,-25-1 15,24 1-15,0 24 0,1 24 16,-1 1 0,1-1-16,-25 25 15,24-25-15,1 1 16,-25 24-16,24-25 0,-24 25 16,24-25-16,-24 1 0,25 24 15,-25-25-15,0 1 16,0-1-16,0 0 15</inkml:trace>
  <inkml:trace contextRef="#ctx0" brushRef="#br0" timeOffset="2617">2174 614 0,'-25'-24'0,"1"24"16,48 0 15,1 0-31,-25-25 16,48 25-16,-23 0 0,-1-24 15,1 24-15,24-25 16,-25 25-16,0 0 0</inkml:trace>
  <inkml:trace contextRef="#ctx0" brushRef="#br0" timeOffset="3234">2833 565 0,'24'0'15,"-24"-24"1,-24-1-1,0 25 1,-1-24 0,1 24-16,-1 0 15,1 0-15,-1 0 0,1 0 16,0 0-16,-1 0 16,25 24-16,-24 1 0,-1-1 15,25 1-15,0-1 16,0 0-16,0 1 15,0-1-15,25-24 0,-1 25 16,-24-1-16,25-24 16,-1 0-16,-24 25 0,24-25 15,1 0-15,-1 0 0,1-25 16,-1 25-16,1-24 16,-1-1-16,0 1 15,1 24-15,-25-25 0,0 1 16,24 0-16,-24-1 15,0 1-15,0-25 16,0 24-16,0 1 0,0-25 16,0 25-16,0-25 0,0 24 15,-24 1-15,24 0 16,0 48 15,0 0-31,0 1 16,24-1-16,-24 1 0,0 24 15,25-25-15,-25 25 16,0-25-16,0 25 0,0-24 16,0-1-16,24 25 0,-24-25 15,0 1-15,0-1 16</inkml:trace>
  <inkml:trace contextRef="#ctx0" brushRef="#br0" timeOffset="4340">3297 614 0,'24'0'0,"-24"-24"15,0-1-15,25 1 16,-25-1-1,0 1 1,0-1 0,-25 25-1,1-24-15,0 24 0,-1 0 16,1 0-16,-1 24 0,1-24 16,-1 25-16,1-25 15,24 24-15,-24 1 0,24-1 16,0 1-16,0-1 15,0 0-15,24 1 16,-24-1-16,24 1 0,1-25 16,-1 24-1,1-24-15,-1 0 16,1-24-16,-1-1 16,0 25-16,-24-24 15,25 24-15,-25-25 0,24 1 16,-24 0-1,0-1-15,0 1 16,0-1 0,0 50-1,25-1 1,-25 1 0,24-1-16,1 0 15,-1-24 1,-24 25-16,24-25 15,1 0 1,-1-25 0,-24 1-16,25 24 0,-25-24 15,0-1-15,24 25 0,-24-24 16,0-1-16,0 1 16,0-1-16,-24 1 0,24-25 15,0 25-15,-25-1 16,25 1-16,-24 24 15,24-24-15,0 48 16,0 0 0,24 1-16,-24-1 15,0 1-15,0 23 0,25 1 16,-25-24-16,24 24 0,-24-1 16,0 1-16,25 0 15,-25-24-15,0 23 0,0-23 16,0 24-16,24-25 0,-24 0 15,0 1-15,0-1 16,0 1-16,0-1 16,0-48-1,0-1 1,0 1-16,0-1 16,0 1-16,-24-25 15,24 25-15,0-25 0,0 25 16,-25-25-16,25 24 0,0-24 15,0 25-15,25 0 16,-25-1-16,24 1 0,0 24 16,-24-25-1,25 25-15,-1 0 0,-24 25 16,25-25-16,-1 24 0,1 1 16,-25-1-1,0 0 1,-25 1-1,1-25-15,-1 0 16,1 0-16,-1 0 16,1-25-1</inkml:trace>
  <inkml:trace contextRef="#ctx0" brushRef="#br0" timeOffset="4626">4005 345 0,'0'-24'0,"-24"0"16,24 48 15,0 0-15,0 1-16,0 24 15,24-25-15,-24 0 0,0 1 16,25 24-16,-25-25 16,0 1-16,24 23 0,-24-23 15,0-1-15,0 1 16,0-1-16,0 1 16</inkml:trace>
  <inkml:trace contextRef="#ctx0" brushRef="#br0" timeOffset="5208">4030 614 0,'-25'-24'15,"25"-1"1,-24 25-16,24-24 16,24 24-1,1 0 1,-1 0-16,1 0 0,-25-25 15,48 25-15,-23 0 16,-1 0-16,1-24 0,-1 24 16,1 0-16,-1 0 0,0-25 15,1 25 1,-50 0 31,1 0-16,24 25-31,0-1 16,0 1-16,0-1 15,0 1-15,24-1 0,-24 0 16,25-24-16,-1 25 0,-24-1 16,25 1-16,-1-25 15,1 0-15,23 24 0,-23-24 16,-1 0-16,1-24 15,-1 24-15,0-25 0,1 1 16,-25-1-16,0 1 16,-25 0-1,1-1-15,24 1 0,-24-1 16,-1 25-16,1-24 16,-1 24-16,1 0 0,0-25 15,-1 25-15,1 0 0,24 25 31,0-1-15</inkml:trace>
  <inkml:trace contextRef="#ctx0" brushRef="#br0" timeOffset="5598">4616 492 0,'24'0'47,"-24"-25"-31,25 25-16,-1 0 16,1 25-16,-1-25 15,0 24-15,1 1 16,-1-1-16,1-24 0,-1 25 15,-24-1-15,25 0 16,-25 1-16,0-1 16,-25-24-16,1 0 15,-1 0 1,1 0-16,24-24 16,-25 24-16,25-25 0,0 1 15,25 0 1,-25-1-16,24 1 0,1-1 15,-1 1-15,1-1 16,-1 1-16,0 24 16,1 0-16,-25-24 15</inkml:trace>
  <inkml:trace contextRef="#ctx0" brushRef="#br0" timeOffset="5874">5300 492 0,'-25'24'16,"50"-24"15,-1 0-16,1 0-15,-1 0 16,0 0-16,1 0 0,-1 0 16,1 0-1,-1 0-15,-24-24 32</inkml:trace>
  <inkml:trace contextRef="#ctx0" brushRef="#br0" timeOffset="6389">5788 297 0,'-24'-25'15,"-1"25"1,50 0 15,-1 0-15,1 0-16,23-24 15,-23 24-15,24 0 16,0 0-16,-1-25 0,1 25 16,0 0-16,0 0 0,-25-24 15,25 24-15,-24 0 16,-1 0-16</inkml:trace>
  <inkml:trace contextRef="#ctx0" brushRef="#br0" timeOffset="6624">6057 199 0,'-25'0'15,"1"0"-15,24 24 16,0 1 15,0-1-31,24-24 16,-24 49-16,25-25 15,-25 1-15,0 24 0,24-25 16,-24 25-16,25-25 0,-25 25 16,0-24-16,0-1 15,24 0-15,-24 1 0,0-1 16,0 1 0</inkml:trace>
  <inkml:trace contextRef="#ctx0" brushRef="#br0" timeOffset="7038">6252 516 0,'0'-24'16,"0"-1"-1,25 25 16,-1 0-31,1 25 16,-1-25-16,-24 24 16,24-24-16,1 25 0,-1-1 15,1 1-15,-25-1 16,24 0-16,-24 1 0,0-1 16,0 1-16,-24-25 15,-1 0 1,1 0-1,-1-25 1,25 1-16,0-1 16,0 1-16,0 0 0,25-1 15,-1 1-15,1-1 16,-25 1-16,24-1 0,0 1 16,1 24-16,-1-24 15,1 24 1,-25 24-16</inkml:trace>
  <inkml:trace contextRef="#ctx0" brushRef="#br0" timeOffset="7476">6594 492 0,'0'-25'15,"25"25"1,-25 25 15,24-25-31,-24 24 16,0 1-16,0-1 0,24 1 16,-24-1-16,0 0 15,25 1-15,-25-1 16,0 1-16,24-25 15,-24 24-15,25-24 0,-1 25 16,1-25 0,-1-25-16,-24 1 15,24 24-15,-24-25 0,25 1 16,-25-1-16,24 1 16,-24 0-16,0-1 15,0 1-15,-24-1 0,24 1 16,0-1-1,-25 25-15,25-24 16</inkml:trace>
  <inkml:trace contextRef="#ctx0" brushRef="#br0" timeOffset="7968">7302 541 0,'0'-25'15,"-24"25"1,24-24-16,-24-1 31,-1 25-31,25-24 16,-24 24-16,-1 0 0,1 0 15,-1 24 1,1-24-16,0 25 16,24-1-16,0 1 15,0-1 1,0 1-16,24-25 15,-24 24-15,24-24 16,1 0-16,-1 24 0,1-24 16,-1 25-16,1-25 0,-1 0 15,0 0-15,-24 24 16,25-24-16,-25 25 16,-25-25-1,1 24 1,0-24-16,-25 0 0,24 0 15,1 0-15,-25 0 16,25 25-16,-1-25 0,1 0 16,-1 0-1,25-25-15</inkml:trace>
  <inkml:trace contextRef="#ctx0" brushRef="#br0" timeOffset="8269">7522 321 0,'0'-24'16,"-24"24"0,24 24-1,0 0 1,0 1-1,24-1-15,-24 1 0,0-1 16,25 25-16,-25-25 0,0 1 16,0 24-16,0-25 15,0 0-15,24 1 0,-24 24 16,0-25 0,0 1-16</inkml:trace>
  <inkml:trace contextRef="#ctx0" brushRef="#br0" timeOffset="8461">7473 614 0,'0'-24'0,"-24"24"16,24-25-16,24 25 15,1-24 1,-1 24-16,1 0 15,-1 0-15,0-25 0,25 25 16,-24 0-16,-1 0 16,1-24-16,-1 24 0</inkml:trace>
  <inkml:trace contextRef="#ctx0" brushRef="#br0" timeOffset="9241">8157 443 0,'-24'0'0,"24"24"16,-25-24-16,25 25 31,25-1-31,-25 1 16,0-1-16,0 25 15,24-25-15,-24 1 0,0 24 16,0-25-16,0 1 0,0-1 16,0 0-16,0 1 15,0-1-15,0-48 31,0-1-31,0 1 16,0 0-16,0-1 0,0-24 16,0 25-16,0-25 15,0 0-15,0 0 0,0 0 16,0-24-16,25 24 16,-25 0-16,24-24 0,-24 24 15,24 1-15,1-1 0,-1 24 16,1 1-16,24-1 15,-25 25-15,0 0 0,1 25 16,24-1-16,-25 1 16,1-1-16,-25 25 0,24 0 15,-24 0-15,24-1 0,-24 1 16,0-24-16,-24 24 16,0-1-16,-1-23 0,1-1 15,-25 25-15,0-24 16,0-25-16,25 24 0,-25 0 15,24-24-15,-23 0 0,23 0 16,25-24 0,0 0-1,0-1 1,25 25-16,-1 0 16,0 0-16,1 0 15,-1 25-15,1-25 16,-1 24-16,1 0 0,-1 1 15,0-1-15,1 1 0,-25-1 16,24 1-16,1-1 16,-1-24-16,1 24 0,-1 1 15,0-25 1</inkml:trace>
  <inkml:trace contextRef="#ctx0" brushRef="#br0" timeOffset="9691">8670 614 0,'0'-24'0,"25"24"93,-1 0-93,0-25 16,1 25-16,-1 0 16,-24-24-1,25 24-15,-25-25 16,0 1 0,0-1-1,-25 25-15,1-24 16,-1 24-1,1 0-15,0 0 16,24 24-16,-25-24 0,25 25 16,0-1-16,-24 1 15,24-1-15,0 1 0,0-1 16,24 0-16,-24 1 16,25-1-16,-25 1 0,24-1 15,0 1-15,1-25 0,-1 24 16,1-24-1,-1 0-15,1-24 0,-1-1 16,-24 1-16</inkml:trace>
  <inkml:trace contextRef="#ctx0" brushRef="#br0" timeOffset="9889">8939 443 0,'-25'-49'0,"25"25"15,0-1-15,0 1 0,-24-1 16,24 1-1,-25 48 1,25 1 0,0-1-16,0 1 0,0-1 15,0 25-15,25-25 0,-25 25 16,0 0-16,0-24 16,24 23-16,-24-23 0,0-1 15</inkml:trace>
  <inkml:trace contextRef="#ctx0" brushRef="#br0" timeOffset="10682">9232 687 0,'0'-24'15,"0"-1"1,24 1-16,-24 0 16,-24-1-1,-1 25-15,25-24 16,-24 24-16,0-25 0,-1 25 16,1 0-1,24 25-15,-25-25 16,25 24-16,-24 1 0,24-1 15,0 0 1,0 1-16,0-1 0,24 1 16,-24-1-1,25-24-15,-25 25 0,24-25 16,1 0-16,-1 0 16,0 0-16,1 0 15,-1 0-15,1-25 16,-1 1-1,-24-1-15,25 1 16,-25-1-16,0 1 0,0 0 16,0-1-1,-25 25-15,25 25 32,25-1-17,-25 0 1,24-24-16,-24 25 15,24-1-15,1-24 16,-1 25 0,1-25-16,-1-25 15,0 1 1,-24-1 0,0 1-16,0 0 0,0-1 15,0 1-15,0-1 0,-24-24 16,24 25-16,0 0 15,-24-1-15,24 1 0,0-1 16,0 50 15,0-1-31,0 1 16,0-1-16,0 0 0,0 25 16,0-24-16,24 24 0,-24-25 15,24 25-15,-24-25 16,0 1-16,25-1 0,-25 1 15,0-1 1</inkml:trace>
  <inkml:trace contextRef="#ctx0" brushRef="#br0" timeOffset="11047">9427 638 0,'0'-24'0,"0"0"31,25 24-15,-1 0-16,1 0 16,-1-25-16,0 25 15,1 0 1,-1 0-16,1-24 0,-1 24 16,-24-25-1,24 25-15,-24-24 16,0 48 46,25-24-62,-25 25 0,0-1 16,0 1-16,24-1 0,-24 0 16,25 1-1,-25-1-15,0 1 0,24-1 16</inkml:trace>
  <inkml:trace contextRef="#ctx0" brushRef="#br0" timeOffset="11239">9769 297 0,'0'24'31,"0"0"-15</inkml:trace>
  <inkml:trace contextRef="#ctx0" brushRef="#br0" timeOffset="12493">9989 467 0,'-24'0'16,"-1"0"-1,1 0 1,24 25-1,0-1 1,0 1-16,0-1 16,0 1-16,0-1 0,0 0 15,24 1-15,1-1 16,-1 1-16,0-1 16,1-24-16,-1 0 15,1 0 1,-25-24-16,24 24 0,-24-25 15,25 25-15,-25-24 16,0-1-16,0 1 0,0 0 16,0-1-16,-25-24 15,1 25-15,24-1 0,-25 25 16,1-24-16,-1 0 0,1 24 16,0 0-1,-1 24-15,25 0 16,0 1-16,0-1 15,0 1 1,25-25-16,-25 24 0,24 1 16,0-25-1,1 0 1,-1 0-16,1-25 16,-1 25-1,-24-24-15,25-1 31,-1 1-31,-24-1 16,24 25-16,-24-24 0,25 24 16,-1 0-1,-24 24 1,0 1 0,0-1-16,25 1 0,-25-1 15,24 1-15,-24-1 16,0 0-1,24-24 1,1-24 15,-25 0-15,24 24-16,-24-25 16,0 1-16,25 24 0,-25-25 15,24 1-15,1 24 16,-1 0-1,-24 24 1,0 1-16,24-1 16,-24 1-16,0-1 15,0 0-15,25 1 16,-25-1 0,24-24-16,1 0 31,-25-24-31,24 24 0,-24-25 15,25 25-15,-1-24 0,-24 0 16,24-1-16,1 1 16,-25-1-16,24 1 0,-24-1 15,25 1-15,-25 0 16,0-1-16,-25 1 16,1 24-16,-1 0 15,1 24 1,0 1-16,-1-1 15,25 0 1,25-24-16,-1 25 16,0-1-16,1-24 15,-1 25-15,1-25 16,-1 24-16,0 1 16,1-1-1,-25 0-15,0 1 16,0-1-16,-25-24 15,25 25-15,-24-25 16,0 24-16,-1-24 16,1 0-16,-1 0 15,1 0-15,24-24 16,-24 24-16,24-25 16</inkml:trace>
  <inkml:trace contextRef="#ctx0" brushRef="#br0" timeOffset="13201">10746 296 0,'0'-24'0,"0"0"15,0-1 1,0 50 0,0-1-16,0 0 15,0 1-15,0-1 16,0 25-16,0-24 15,24-1-15,-24 25 0,25-25 16,-25 1-16,24 24 16,-24-25-16,0 0 0,25 1 15,-25-1-15,0 1 0,0-1 16,0 1 0,-25-25-1,25-25 1,0 1-1,0-1 1,25 1-16,-25-1 16,24 1-16,1 24 0,-25-24 15,24-1-15,0 25 16,1-24-16,-1 24 16,1 0-16,-25 24 0,24-24 15,-24 25-15,0-1 16,25 0-16,-25 1 15,24-1 1,-24 1-16,24-1 16,1-24-1,-1 0 1,1 0 0,-25-24-16,24-25 15,-24 24 1,0 1-16,0 0 15,0-1 1,0 1-16,0-1 0,0 1 16,0 48 15,25 1-31,-25-1 16,0 1-16,0-1 15,24 0-15,0 1 16,-24-1-16,0 1 0,25-25 15,-25 24 1,24-24 0</inkml:trace>
  <inkml:trace contextRef="#ctx0" brushRef="#br0" timeOffset="13380">11283 370 0,'0'-25'0,"-24"25"0,24 25 47</inkml:trace>
  <inkml:trace contextRef="#ctx0" brushRef="#br0" timeOffset="14053">11405 321 0,'-24'0'0,"0"-24"15,24-1 1,0 50 0,0-1-1,0 0-15,0 1 16,24-1-16,-24 25 0,0-25 16,0 25-16,24 0 0,-24-24 15,0 23-15,0 1 16,0-24-16,0 24 0,0-25 15,0 25-15,0-25 16,0 1-16,0-1 0,0 25 16,0-25-16,0 1 15,0-1-15,0 1 16,0-1 0,25-24-16,-25-24 15,0-1 1,24 1-16,-24-1 15,0 1-15,0-1 16,0 1-16,0 0 0,0-25 16,0 24-16,0-23 0,-24-1 15,24 24-15,0-24 16,0 25-16,0-25 0,0 25 16,0-1-16,0 1 15,24 24-15,1-25 16,-1 25-1,1 25-15,23-1 0,-23-24 16,-1 25-16,1-1 0,-1 1 16,1-1-16,-1 0 15,-24 1-15,0-1 16,-24-24-16,24 25 0,-25-25 16,1 0-16,-1 0 15,-24 0-15,25 0 0,0 0 16,-1 0-16,1 0 15,-1-25-15,1 25 0</inkml:trace>
  <inkml:trace contextRef="#ctx0" brushRef="#br0" timeOffset="23978">562 1322 0,'-25'0'16,"25"25"93,0-1-109,0 1 16,0-1 0,0 0-16,25 1 0,-25-1 15,0 1-15,0-1 0,0 0 16,0 1-16,0-1 15,0 1-15,0-1 16,0 1 0,24-25-16,-24 24 15</inkml:trace>
  <inkml:trace contextRef="#ctx0" brushRef="#br0" timeOffset="24513">586 1518 0,'24'0'47,"1"0"-31,-1 0-16,1 0 15,-1 0-15,1-25 16,-1 25-16,0 0 0,1 0 16,-25-24-16,24 24 0,1 0 15,-1 0 1,-24-25-16,0 1 31,0 0-15,-24 24-16,-1-25 31,25 50 47,0-1-78,0 0 16,0 1-16,0-1 15,0 1-15,25-1 0,-25 1 16,0-1-16,0 0 16,0 1-16,0-1 15,24-24-15,-24 25 0,0-1 16,25-24 0</inkml:trace>
  <inkml:trace contextRef="#ctx0" brushRef="#br0" timeOffset="24829">1075 1420 0,'0'-24'16,"0"-1"15,0 50-15,0-1-1,0 0-15,0 1 0,0-1 16,0 1-16,0-1 16,0 1-16,0-1 15,0 0-15,0 1 16,0-1-16,0 1 15</inkml:trace>
  <inkml:trace contextRef="#ctx0" brushRef="#br0" timeOffset="25194">1001 1420 0,'0'-24'16,"0"-1"-16,0 1 15,0-1 1,25 25-16,-1 0 16,1 0-16,-1 0 15,0 0-15,1 0 16,24 0-16,-25 25 0,0-25 15,1 24-15,-1 1 16,1-1-16,-25 0 0,24 1 16,-24-1-16,0 1 0,0-1 15,0 0-15,-24 1 16,24-1-16,-25 1 0,1-25 16,-1 24-16,1-24 15,0 0-15,-1 25 0,1-25 16,-25 0-16,25 0 0,-1 0 15,1 0 1</inkml:trace>
  <inkml:trace contextRef="#ctx0" brushRef="#br0" timeOffset="25561">1539 1298 0,'0'24'31,"0"1"-15,-25-25-16,25 24 16,0 1-16,-24-1 15,24 0-15,0 1 0,0-1 16,0 25-16,0-25 16,0 1-16,0-1 0,0 1 15,24-1-15,-24 1 16,25-1-1</inkml:trace>
  <inkml:trace contextRef="#ctx0" brushRef="#br0" timeOffset="26017">2051 1322 0,'0'-24'31,"-24"24"-15,0 0-16,-1 0 16,1 24-1,-1-24-15,1 25 0,-1-1 16,1-24-16,0 25 0,24-1 15,-25 25-15,25-25 16,-24 1-16,24-1 0,0 1 16,24-1-16,1 0 15,-25 1-15,24-25 0,0 24 16,1-24-16,24 0 0,-25 0 16,1 0-16,-1 0 15,25-24-15</inkml:trace>
  <inkml:trace contextRef="#ctx0" brushRef="#br0" timeOffset="26453">2271 1469 0,'0'-25'16,"-24"25"-1,24-24 1,-25 24 0,25 24-1,-24 1 1,24-1 0,0 1-16,-24-1 15,24 0-15,0 1 16,24-1-16,0 1 15,1-25 1,-1 0-16,1 0 16,-1-25-16,1 25 15,-25-24-15,24-1 16,-24 1 0,0 0-16,-24-1 15,-1 1 1,1-1-16,-1 25 15</inkml:trace>
  <inkml:trace contextRef="#ctx0" brushRef="#br0" timeOffset="26952">2442 1396 0,'-24'0'31,"24"-25"-15,24 1 15,1 24-31,-1 0 16,-24 24-16,25-24 15,-1 25 1,-24-1-16,0 0 0,24-24 16,-24 25-16,0-1 15,0 1-15,25-1 16,-25 0-16,-25-24 31,1 0 0,24-24-31,0 0 16,24-1-16,-24 1 16,25 24-16,-1-25 15,-24 1-15,25 24 0,-1-24 16,0 24-16,-24-25 0,25 25 16,-1 0-16,-24 25 15,25-1-15,-25 0 16,0 1-1,24-1-15,-24 1 16,0-1-16,0 0 16</inkml:trace>
  <inkml:trace contextRef="#ctx0" brushRef="#br0" timeOffset="27475">3175 1322 0,'0'-24'16,"-24"-1"0,-1 25 15,25 25 0,-24-25-31,24 24 0,-25-24 16,25 25-16,-24-1 0,-1-24 15,1 25-15,0-1 16,-1 0-16,1 1 16,48-25 31,1 0-32,-1 0-15,0 24 16,1 1-16,-1-25 15,1 0-15,-1 24 16,1 1-16,-1-25 16,-24 24-16,24-24 15</inkml:trace>
  <inkml:trace contextRef="#ctx0" brushRef="#br0" timeOffset="27877">3077 1444 0,'-24'0'16,"24"-24"15,24 24-16,1 0 1,-1 0-16,0 0 16,1 0-16,24 0 15,-25 0-15,25 0 0,0 0 16,0 0-16,0 0 16,-1 0-16,1 0 0,0 0 15,0 0-15,0 0 16,0 0-16,0 0 0,-25 0 15,0-24-15,1 24 0,-1 0 16,-48 0 31,-1 0-31</inkml:trace>
  <inkml:trace contextRef="#ctx0" brushRef="#br0" timeOffset="28234">3737 1249 0,'-25'0'16,"50"0"15,-1 0-31,1 0 16,-1 0-16,0 0 0,1 24 15,-1-24-15,1 25 16,-1-25-16,0 24 0,1-24 16,-1 25-16,1-1 15,-25 1-15,0-1 16,0 0-16,-25 1 15,1-1 1,-1-24-16,1 25 0,0-25 16,-1 24-16,1-24 15,24 25-15,-25-25 16</inkml:trace>
  <inkml:trace contextRef="#ctx0" brushRef="#br0" timeOffset="28865">4567 1176 0,'0'-25'16,"24"25"-16,-48 0 31,0-24-16,-1 24 1,1 0-16,-1 0 16,1 0-16,-1 24 0,1-24 15,0 0-15,-1 25 0,1-1 16,-1 1 0,25-1-16,0 0 15,0 1 1,0-1-16,25 1 15,-1-1 1,1-24-16,-1 25 0,0-25 16,1 24-16,-1-24 0,1 24 15,-1-24-15,1 25 16,-1-1-16,-24 1 16,24-25-1,-24 24-15,0 1 0,-24-25 16,24 24-16,-24-24 0,-1 0 15,1 24-15,-1-24 16,1 0-16,-1 25 0,1-25 16,-25 0-16,25 0 0,-1-25 15,25 1 1</inkml:trace>
  <inkml:trace contextRef="#ctx0" brushRef="#br0" timeOffset="29446">4714 1298 0,'0'24'47,"24"-24"-47,-24 25 15,0-1-15,24 1 0,-24-1 16,0 0 0,0 1-16,0-1 0,0 1 15,0-1-15,-24-24 16,24 25-16,-24-25 15,24 24 1,0-48 0,0-1-1,0 1-15,0-1 16,0 1 0,0-1-16,0-23 0,24 23 15,-24 1-15,0-1 0,24 25 16,-24-24-16,0-1 15,25 1-15,-1 24 16,1 0 0,-1 0-16,-24 24 15,25-24-15,-25 25 16,24-1-16,-24 1 16,0-1-16,0 1 0,24-1 15,-24 0-15,25 1 16,-25-1-16,24 1 0,-24-1 15,25 1 1,-25-1-16</inkml:trace>
  <inkml:trace contextRef="#ctx0" brushRef="#br0" timeOffset="29667">4762 1469 0,'-24'0'16,"48"0"-1,1 0 1,-1 0-16,1 0 0,-1 0 16,1 0-16,-1 0 15,0 0-15,1-25 0,-1 25 16,1 0-1</inkml:trace>
  <inkml:trace contextRef="#ctx0" brushRef="#br0" timeOffset="30097">5324 1273 0,'25'0'0,"-25"-24"16,-25 24-1,1 0 1,-1 24 0,1 1-16,-1-1 15,1 1-15,24-1 0,-24 1 16,24-1-16,0 0 16,0 1-16,24 24 0,0-25 15,1 1 1,-1-1-16,25-24 0,-24 0 15,23 24-15,-23-24 0,24 0 16,-25 0-16,25-24 16,-25 24-16,1 0 0,-25-24 15</inkml:trace>
  <inkml:trace contextRef="#ctx0" brushRef="#br0" timeOffset="55468">4225 1884 0,'0'-24'0,"0"-1"62,0 50-30,0-1-17,25 0 1,-25 1-16,24-25 0,-24 24 15,24 1 1,-24-1-16,25-24 16,-25 25-16</inkml:trace>
  <inkml:trace contextRef="#ctx0" brushRef="#br0" timeOffset="55721">4445 1908 0,'0'-24'15,"0"48"32,24-24-31,-24 25-1,0-1-15,0 1 16,25-25 0,-25 24-16</inkml:trace>
  <inkml:trace contextRef="#ctx0" brushRef="#br0" timeOffset="56513">4860 2031 0,'0'-25'15,"0"1"1,0-1 0,-24 25-1,-1 0 1,1 0-16,-1 0 15,1 0 1,0 25-16,-1-1 16,25 1-16,-24-1 0,24 0 15,0 1 1,24-1-16,1 1 16,-1-25-1,0 0 1,1 0-16,-1 0 15,-24-25 1,25 25-16,-25-24 0,0-1 16,0 1-1,0 0 1,0-1-16,0 50 31,24-1-31,-24 0 16,0 1-16,0-1 15,25 1-15,-25-1 0,0 0 16,0 25-16,24-24 0,-24 24 16,0-25-16,0 0 15,0 1-15,0-1 0,0 1 16,0-1-16,-24-24 16,24 25-16,-25-25 0,1 0 15,-1 0-15,1-25 0,-25 1 16,25 24-1,-1-25-15,1 1 0,24-1 16,0 1-16,0 0 16,0-1-16,0 1 15,24 24-15,1 0 16,-1-25-16,0 25 16,1 0-16,-1 0 0,1-24 15</inkml:trace>
  <inkml:trace contextRef="#ctx0" brushRef="#br0" timeOffset="56998">4982 2104 0,'-24'0'15,"48"0"17,1 0-17,-1 0 1,0 0 0,1 0-1,-1 0-15,1-25 16,-25 1 15,0 0-15,-25 24-1,1 0-15,24-25 16,-25 25-16,1 0 16,0 0-1,24 25-15,-25-25 16,25 24-16,0 0 15,0 1 1,0-1-16,25 1 16,-1-1-1,0-24-15,1 24 16,-1-24-16</inkml:trace>
  <inkml:trace contextRef="#ctx0" brushRef="#br0" timeOffset="57472">5226 2031 0,'0'-25'16,"25"25"-16,-25-24 16,0 48 30,0 1-46,0-1 16,24 0 0,-24 1-16,0-1 15,0 1-15,0-1 16,25-24 0,-25-24 30,-25 24-46,25-25 16,0 1-16,0-1 16,0 1-16,25 0 15,-1-1-15,1 1 16,-1 24 0,0 0-16,1 0 15,-25 24 1,24-24-16,-24 25 0,25-25 15,-25 24-15,24 0 0,-24 1 16,0-1 0,0 1-16</inkml:trace>
  <inkml:trace contextRef="#ctx0" brushRef="#br0" timeOffset="57960">5642 2006 0,'-25'0'15,"25"25"-15,0-1 47,25-24-31,-1 0-1,0 0 1,1 0-16,-1 0 16,1-24-1,-1 24 1,-24-25-1,-24 1 1,-1 24-16,1-25 16,-1 25-1,1 0 1,24 25 0,0-1-16,0 1 15,0-1-15,0 0 16,24-24-16,-24 25 15,25-1-15,-1 1 16,1-25 0,-1 0-16</inkml:trace>
  <inkml:trace contextRef="#ctx0" brushRef="#br0" timeOffset="58349">5886 1957 0,'0'-24'16,"0"-1"-1,24 25 17,1 25-32,-1-25 15,-24 24-15,25 1 16,-1-1-16,0 1 15,-24-1-15,25 0 0,-25 1 16,0-1-16,24 1 16,-24-1-1,-24-24 1,24-24 0,-25-1-1,25 1-15,0-1 16,0 1-16,0 0 0,25-1 15,-25 1 1,24-1-16,1 1 16,-1 24-1</inkml:trace>
  <inkml:trace contextRef="#ctx0" brushRef="#br0" timeOffset="59164">6374 1933 0,'0'-25'78,"-24"25"-62,0 0-1,-1 0-15,1 0 16,-1 0-16,1 25 16,24-1-1,-25-24-15,25 25 0,0-1 16,0 1-1,0-1-15,0 0 16,25-24 0,-25 25-16,24-25 15,1 24-15,-1-24 32,1-24-32,-25-1 15,24 25 1,-24-24-16,24 24 0,-24-24 15,0-1-15,0 1 32,0 48-1,25 1-31,-25-1 16,24 0-1,-24 1 1,25-25-16,-25 24 0,24-24 15,0 0-15,1 0 16,24-24 15,-49-1-31,24 1 16,-24 0-16,0-1 16,0 1-16,0-25 0,-24 24 15,24 1-15,-25 0 16,25-1-16,-24 1 0,24-1 15,-25 1-15,25-1 16,0 50 0,0-1-1,0 1-15,25-1 16,-25 1-16,24 23 0,-24-23 16,25-1-16,-25 1 15,24 24-15,-24-25 0,25-24 16,-25 24-16,0 1 0</inkml:trace>
  <inkml:trace contextRef="#ctx0" brushRef="#br0" timeOffset="59752">6545 1957 0,'25'0'62,"-1"0"-46,1 0-16,-1 0 16,0 0-16,1 0 0,-1-24 15,1 24-15,-1 0 0,1 0 16,-1 0-16,0 0 15,-24-25 1,-24 25 47,0 25-48,24-1 1,-25 1-16,25-1 0,0 1 15,0-1-15,25 0 16,-25 1-16,24-1 16,0 1-1,1-25 1,-1 0 0,-24-25-16,25 1 15,-25-1-15,0 1 16,0 0-16,0-1 15,0 1-15,0-1 0,-25 25 16,25-24-16,-24 24 16,24-25-16,-25 25 15,25 25 1,-24-25-16,24 24 16</inkml:trace>
  <inkml:trace contextRef="#ctx0" brushRef="#br0" timeOffset="60226">6986 1957 0,'-25'0'15,"25"-24"1,25 24 0,-1 0-1,1 0 1,-1 24-16,1-24 16,-25 25-16,24-1 0,0 1 15,1-25-15,-25 24 0,24 0 16,-24 1-16,0-1 15,0 1-15,-24-25 16,-1 0 15,25-25-31,-24 25 16,24-24-16,0-1 16,24 1-16,-24 0 15,25 24-15,-25-25 0,24 1 16,1-1-16,-1 1 15,1-1-15,-1 1 0,0 0 16,1 24 0,-25 24-1,0 0-15</inkml:trace>
  <inkml:trace contextRef="#ctx0" brushRef="#br0" timeOffset="60700">7571 2031 0,'-24'0'0,"48"0"63,0 0-48,1 0-15,-1 0 16,1 0-16,-1 0 15,1 0 1,-1 0-16,0 0 16,1 0 15,-50 0 63</inkml:trace>
  <inkml:trace contextRef="#ctx0" brushRef="#br0" timeOffset="62350">8670 1786 0,'0'25'63,"0"-1"-63,0 1 15,0-1-15,0 0 16,0 1-16,0-1 15,0 1-15,-24-1 16,24 1 0,0-1-1,24-24 17,-24-24-17,25 24-15,-25-25 16,24 25-1,-24-24-15,0-1 16,0 1 0,0-1-1,0 1 1,0 0 0,0-1-16,0 1 15,0-1 1,-24 1-1,-1 24 1,1 0-16,-1 0 16,1 0-16,24 24 15,-25-24-15,1 25 16,24-1 0,-24-24-16,24 25 0,0-1 15,0 0-15,-25 1 16,25-1-16,0 1 0,0-1 15,0 1-15,0-1 16,0 0-16,25-24 16,-25 25-16,24-25 0,-24 24 15,24-24-15,1 0 16,-1 0 0,1 0-16,-1-24 15,1 24-15,-25-25 16,24 25-16,-24-24 15,0 0 1,0-1-16,0 1 16,0-1-1,24 1-15,-24-1 16,25 25-16,-1 25 31,-24-1-15,0 1-1,0-1-15,25 1 0,-25-1 16,0 0-16,0 1 16,24-25-16,-24 24 15</inkml:trace>
  <inkml:trace contextRef="#ctx0" brushRef="#br0" timeOffset="62848">8890 1860 0,'0'-25'0,"-25"25"16,50 0 15,-1 25-16,-24-1-15,25 0 16,-1 1-16,-24-1 16,25 1-16,-25-1 0,24 1 15,-24-1-15,24 0 16,-24 1-16,25-1 16,-50-24 15,1 0-31,24-24 15,-24 24-15,24-25 0,-25 1 16,25 0 0,0-1-16,0 1 15,25-1-15,-25 1 16,24-1-16,0 25 0,1-24 16,-1 24-16,1 0 15,-1 0-15,1 0 16,-25 24-16,24 1 0,-24-1 15,0 1-15,0-1 16,0 1-16,0-1 16,0 0-16,0 1 15</inkml:trace>
  <inkml:trace contextRef="#ctx0" brushRef="#br0" timeOffset="63294">9378 1835 0,'-24'25'15,"24"-1"1,0 0-1,0 1 1,0-1-16,0 1 16,0-1-16,24-24 15,-24 25-15,25-25 0,-25 24 16,24-24-16,1 24 16,-1-24-16,0 25 15,1-25-15,-25-25 16,24 25-1,-24-24-15,0 0 16,0-1-16,25 1 16,-25-1-16,0 1 15,0-1-15,0 1 0,0 0 16,-25-1 0</inkml:trace>
  <inkml:trace contextRef="#ctx0" brushRef="#br0" timeOffset="63839">9671 1737 0,'0'-24'16,"0"0"-16,25 24 31,-25 24-15,0 0 0,24 1-16,-24-1 0,0 25 15,0-24-15,0-1 16,0 25-16,25-25 0,-25 1 15,0-1-15,0 1 16,0-1-16,0 0 0,0 1 16,0-1-1,0 1 1,0-50 15,0 1-31,0-1 16,24 25-1,-24-24-15,25 0 0,-1-1 16,0 25-16,-24-24 16,25 24-16,-1 0 15,1 24 1,-25 1-16,24-1 16,-24 0-1,0 1 1,-24-25-16,-1 0 15,1 0-15,-1 0 16,-23 0-16,23 0 0,1-25 16,-1 25-16,1-24 15</inkml:trace>
  <inkml:trace contextRef="#ctx0" brushRef="#br0" timeOffset="64349">10013 1664 0,'0'25'32,"0"-1"-32,0 0 15,0 1-15,0-1 16,0 1-16,0 24 15,0-25-15,0 0 0,0 1 16,25-1-16,-25 25 16,0-24-16,0-1 0,0 0 15,24 1-15,-24-1 0,0 1 16,0-1 0,-24-48 30,24-1-30,0 1-16,24-1 16,-24 1-16,25 24 0,-25-24 15,24-1-15,-24 1 16,24 24-16,1-25 0,-1 25 16,1 0-1,-1 0-15,1 0 16,-25 25-16,24-25 0,-24 24 15,24 1 1,-24-1-16,0 0 16</inkml:trace>
  <inkml:trace contextRef="#ctx0" brushRef="#br0" timeOffset="64924">10624 1884 0,'-24'0'31,"24"-24"-15,-25 24-16,1 0 16,-1 0-1,1 0 17,24 24-32,0 0 0,-25-24 15,25 25-15,0-1 0,-24 1 16,24-1-16,0 1 15,0-1-15,0 0 16,24-24-16,1 25 16,-1-25-1,1 0 1,-25-25 0,0 1-16,24 24 15,-24-24-15,0-1 16,25 1-16,-25-1 15,0 1-15,24 24 0,-24-25 16,0 1 0,24 24-16,-24 24 15,0 1 1,0-1-16,0 1 0,0-1 16,25 1-16,-25-1 0,0 0 15,24 1 1,-24-1-16,25-24 15</inkml:trace>
  <inkml:trace contextRef="#ctx0" brushRef="#br0" timeOffset="65464">10771 1884 0,'0'-24'31,"24"24"0,-24 24-31,24 0 16,-24 1-1,25-25-15,-25 24 0,24 1 16,-24-1-16,25 1 16,-25-1-16,0 0 0,24-24 15,-24 25-15,24-1 16,1-24-1,-25-24 17,0-1-17,24 1-15,-24 0 0,25-1 16,-25 1 0,0-1-16,24 1 0,-24-1 15,0 1-15,25 0 0,-25-1 16,24 1-1,0 24 17</inkml:trace>
  <inkml:trace contextRef="#ctx0" brushRef="#br0" timeOffset="65795">11405 1957 0,'-24'0'16,"48"0"0,1 0-1,-25-24 1,24 24-16,1 0 0,-1 0 16,1 0-16,-1 0 15</inkml:trace>
  <inkml:trace contextRef="#ctx0" brushRef="#br0" timeOffset="66725">11845 1860 0,'0'-25'16,"25"25"-16,-25-24 15,24 24 1,-24-25-1,0 1 32,-24 24-31,-1 0-16,1 0 16,-1 24-1,25 1 1,-24-25-16,24 24 0,0 1 15,-25-25 1,25 24-16,0 0 16,25-24-16,-25 25 0,24-25 15,1 24-15,-1-24 16,1 0-16,-25 25 0,24-25 16,0 0-16,1 24 15,-1-24-15,-24 25 0,0-1 16,0 0-1,-24 1 1,-1-25-16,1 0 16,0 0-16,-25 0 15,24 0-15,1 0 0</inkml:trace>
  <inkml:trace contextRef="#ctx0" brushRef="#br0" timeOffset="67468">12260 1908 0,'25'0'0,"-1"0"16,1 0 0,-1 0-16,-24-24 15,0 0 16,0-1-15,-24 25-16,24-24 16,-25-1-16,1 1 15,-1 24 1,25-25-16,-24 25 16,-1 0-16,1 0 0,24 25 15,-24-25-15,-1 24 16,1 1-16,24-1 0,-25 1 15,25-1-15,0 0 16,0 1-16,0-1 0,0 1 16,0-1-16,25 1 0,-25-1 15,24-24-15,-24 24 16,25-24-16,-1 0 16,0 0-1,1-24 1,-25 0-1,24 24-15,-24-25 16,25 1-16,-25-1 16,24 1-16,-24-1 15,25 25 1,-25-24-16,24 24 16,0 24-1,-24 1 1,25-1-16,-25 1 15,24-1-15,-24 1 16,25-1-16,-25 0 0,24 1 16,1-1-1</inkml:trace>
  <inkml:trace contextRef="#ctx0" brushRef="#br0" timeOffset="67895">12798 1860 0,'-25'0'16,"25"-25"-16,0 1 15,-24 24-15,-1-25 16,1 25 0,24 25-1,-24-25-15,-1 24 16,25 1-16,-24-1 0,24 0 15,-25 1-15,25-1 0,0 1 16,0-1-16,0 1 16,0-1-16,25 0 0,-1-24 15,1 25-15,23-25 16,-23 0-16,24 0 0,-25 0 16,25 0-16,0-25 0,-25 25 15,1-24-15</inkml:trace>
  <inkml:trace contextRef="#ctx0" brushRef="#br0" timeOffset="76976">24 2763 0,'25'0'47,"-1"0"63,1 0-95,-1 0 1,0 0-16,1 0 16,-1 0-16,1 0 15,-1-24-15,1 24 16,-50 0 15,1 24-15,-1-24-16,1 0 15</inkml:trace>
  <inkml:trace contextRef="#ctx0" brushRef="#br0" timeOffset="79118">781 2788 0,'0'24'31,"0"0"-15,0 1 0,0-1-1,0 1-15,25-1 0,-25 1 16,0-1-16,0 0 15,24 1-15,-24-1 0,0 1 16,0-1-16,0 1 16,0-1-16,0 0 15,0 1-15,0-1 16</inkml:trace>
  <inkml:trace contextRef="#ctx0" brushRef="#br0" timeOffset="79442">830 2934 0,'0'-24'0,"-24"-1"16,24 1-16,-25-25 16,25 25-16,0-1 0,0 1 15,0-1 1,25 1-16,-1 24 15,1 0-15,-1 0 0,1 0 16,-1 0-16,0 0 16,1 24-16,-1 1 15,1-25-15,-25 24 0,0 1 16,24-1-16,-24 0 16,-24 1-16,-1-1 15,1-24 1,-1 25-16,1-25 15,0 0-15,-1 0 16</inkml:trace>
  <inkml:trace contextRef="#ctx0" brushRef="#br0" timeOffset="79858">1246 2763 0,'-25'-24'15,"1"24"-15,-1 0 16,25-25-16,25 25 31,-1 0-31,1 0 0,-25 25 16,24-25-16,25 24 0,-25 1 15,1-25-15,-25 24 16,24 0-16,0 1 0,-24-1 16,0 1-1,0-1-15,-24-24 16,0 0 0,-1-24-1,25-1-15,0 1 16,0-1-1,0 1-15,25 0 0,-25-1 16,24 1-16,0-1 16,1 25-1,-1-24-15,1 24 16</inkml:trace>
  <inkml:trace contextRef="#ctx0" brushRef="#br0" timeOffset="80276">1807 2788 0,'-24'0'16,"-1"0"-16,1 0 15,0 0 1,-1 24-1,1 1-15,24-1 16,0 0 0,0 1-16,0-1 0,0 1 15,24-1-15,1-24 0,-25 24 16,24-24-16,0 25 16,1-25-16,-1 0 0,1 0 15,-1-25-15,0 25 16,1-24-16,-1 0 0,-24-1 15,25 1-15,-1-1 0,-24 1 16,0-25-16,0 25 16,0-1-16,0 1 0,-24-1 15,-1 1 1,1 24-16,-1 0 0,1 0 16,24 24-16,-24-24 15,24 25-15</inkml:trace>
  <inkml:trace contextRef="#ctx0" brushRef="#br0" timeOffset="80704">2174 2739 0,'0'24'62,"0"1"-62,24-1 16,-24 1-16,24-1 16,-24 0-16,25 1 15,-1-1-15,-24 1 0,25-25 16,-1 24-16,-24 0 15,25-24-15,-1 0 16,0-24 0,-24 0-1,0-1-15,25 1 16,-25-1-16,0 1 16,0 0-16,0-1 0,0 1 15,24-1-15,-24 1 16,0-1-1,25 25 1,-25 25 0</inkml:trace>
  <inkml:trace contextRef="#ctx0" brushRef="#br0" timeOffset="80955">2613 2739 0,'0'24'0,"-24"-24"15,24 25 1,0-1 0,0 1-1,24-1-15,-24 0 0,0 1 16,0-1-16,25 1 0,-25-1 15,0 0 1</inkml:trace>
  <inkml:trace contextRef="#ctx0" brushRef="#br0" timeOffset="81117">2662 2592 0,'0'-24'16,"0"48"-1,0 1 1</inkml:trace>
  <inkml:trace contextRef="#ctx0" brushRef="#br0" timeOffset="81674">2955 2788 0,'0'-25'31,"-24"25"1,-1 0-17,1 25 1,-1-25-16,25 24 16,-24-24-16,24 24 0,0 1 15,0-1-15,0 1 0,0-1 16,0 1-1,24-1-15,-24 0 0,25-24 16,-1 25-16,1-25 16,-1 0-1,-24-25-15,25 1 16,-1 24-16,-24-24 16,24-1-16,-24-24 0,0 25 15,25-1-15,-25-23 16,0 23-16,0 1 0,0-25 15,0 25-15,-25-1 0,25 1 16,0-1-16,-24 1 16,24 48 15,24 1-31,-24 24 0,25-25 16,-25 0-16,0 25 0,24-24 15,-24 23-15,0-23 16,25-1-16,-25 1 0,0-1 15,0 1-15</inkml:trace>
  <inkml:trace contextRef="#ctx0" brushRef="#br0" timeOffset="82094">3297 2885 0,'24'0'63,"1"-24"-48,-1 24 1,-24-25-16,25 25 0,-25-24 15,24 0 1,-24-1-16,0 1 16,-24 24-1,24-25-15,-25 25 0,1 0 16,-1 0-16,1 0 0,0 25 16,-1-1-1,25 25-15,0-25 0,0 1 16,0-1-16,25 25 15,-1-24-15,0-1 0,1 0 16,-1 1-16,25-1 0,-24 1 16,-1-25-16,0 0 15,1-25-15</inkml:trace>
  <inkml:trace contextRef="#ctx0" brushRef="#br0" timeOffset="82653">3981 2666 0,'0'-25'0,"0"1"15,-25 24 1,25-25-16,0 50 47,0-1-47,0 1 0,25 23 16,-25-23-16,0 24 0,0-25 15,0 25-15,0-25 16,24 25-16,-24-24 0,0 23 15,0-23-15,0-1 16,0 1-16,0-50 47,0 1-31,25-1-16,-25 1 15,0 0-15,24-1 16,-24 1-16,25-1 0,-1 1 15,0 0-15,1 24 16,-1 0-16,1 24 16,-1 0-1,1 1-15,-25-1 0,0 1 16,0-1-16,0 0 0,0 1 16,0-1-16,0 1 15,0-1 1</inkml:trace>
  <inkml:trace contextRef="#ctx0" brushRef="#br0" timeOffset="83115">4518 2911 0,'0'-25'16,"-24"25"-16,-1-24 16,1 24-1,24 24 17,0 1-32,0-1 15,0 1-15,24-1 16,-24 0-1,25-24-15,-25 25 16,24-25-16,1 0 16,-1 0-1,0 0-15,-24-25 16,25 1 0,-1 0-16,-24-1 15,0 1-15,0-1 16,0 1-16,-24-1 15,-1 25 1,1 0 0,0 0-16,-1 0 15,25 25 1</inkml:trace>
  <inkml:trace contextRef="#ctx0" brushRef="#br0" timeOffset="83595">5007 2885 0,'0'-24'0,"0"-1"16,-25 25-1,1-24 1,-1 24 0,25-24-16,-24 24 0,24 24 31,-24-24-31,24 24 16,0 1-1,0-1 1,24 1-16,0-1 15,-24 1 1,25-25-16,-25 24 0,24-24 16,1 0-16,-25 24 15,24-24-15,0 25 0,1-25 16,-25 24-16,24-24 16,-24 25-1,-24-25-15,24 24 16,-25-24-16,1 0 15,0 25-15,-1-25 0,1 0 16,-1 0-16,1-25 16,24 1-1</inkml:trace>
  <inkml:trace contextRef="#ctx0" brushRef="#br0" timeOffset="83872">5226 2641 0,'0'25'32,"0"-1"-17,0 0-15,0 1 16,0-1-16,0 1 0,0-1 15,25 1-15,-25-1 0,24 0 16,-24 1-16,25 24 16,-25-25-16,24 0 0,1 1 15,-25-1-15,24-24 16,-24 25 0</inkml:trace>
  <inkml:trace contextRef="#ctx0" brushRef="#br0" timeOffset="84058">5275 2861 0,'0'-24'16,"25"24"15,-1 0-31,1 0 15,-1 0 1</inkml:trace>
  <inkml:trace contextRef="#ctx0" brushRef="#br0" timeOffset="85262">6106 2983 0,'-25'0'31,"1"0"-31,24 24 15,-25-24-15,1 0 16,0 0 0,-1 0-1,25-24 1,-24 24-16,24-24 16,-25 24-1,25-25-15,0 1 0,0-1 16,25 25-16,-25-24 15,24 0-15,-24-1 16,25 25-16,-1-24 0,0-1 16,1 1-16,24-1 0,-25 1 15,1 0-15,-1-1 16,-24 1-16,24 24 0,-24-25 16,25 1-16,-25-1 15,-25 25-15,1 0 16,-25 0-16,25 0 15,-1 0-15,1 0 16,-1 25-16,1-1 0,0 1 16,-1-1-16,25 1 15,-24-1-15,24 0 0,0 25 16,24-24-16,-24-1 16,25 1-16,-1-1 0,0-24 15,1 24-15,-1 1 0,1-25 16,-1 0-16,25 0 15,-25 0-15,1 0 16,-1 0-16,-24-25 0,25 25 16,-25-24-16,0 0 15,0-1 1,0 1 0,-25 24-1,25 24 1,0 1-1,0-1-15,0 0 0,25 25 16,-25-24-16,0 23 16,24-23-16,-24 24 0,24-25 15,-24 25-15,25-25 0,-25 1 16,24-1-16,-24 1 16,0-1-16</inkml:trace>
  <inkml:trace contextRef="#ctx0" brushRef="#br0" timeOffset="87037">6716 2568 0,'0'-25'31,"25"25"0,-25 25 1,24-1-17,-24 1-15,0 24 16,25-25-16,-25 0 0,24 25 16,-24-24-16,0-1 15,24 25-15,-24-25 0,0 1 16,0-1-1,0 1-15,0-1 16,0-48 31,0-1-31,0 1-16,0-1 15,0 1-15,0 0 0,0-1 16,0 1-16,25-1 15,-25 1-15,24 24 16,1 0-16,-1 0 16,0 24-16,1 1 15,-25 24-15,24-25 16,-24 0-16,25 1 16,-25-1-16,0 1 0,0-1 15,0 0-15,0 1 16,-25-25-16</inkml:trace>
  <inkml:trace contextRef="#ctx0" brushRef="#br0" timeOffset="87660">7376 2910 0,'24'0'0,"1"0"31,-25-25-15,0 1-16,0 0 16,-25-1-1,25 1-15,-24 24 0,-1-25 16,1 1-16,-1 24 15,1 0-15,0 0 16,-1 0-16,25 24 0,-24-24 16,24 25-16,0-1 15,0 1-15,0-1 0,0 0 16,0 1-16,24-1 0,1 1 16,-25-1-16,24 0 15,0 1-15,1-25 0,-1 0 16,1 0-16,-1 0 0,1 0 15,-1-25 1,0 25-16,-24-24 0,25 0 16,-25-1-16,0 1 15,0-25-15,0 25 0,0-1 16,0-24-16,0 0 0,0 25 16,-25 0-16,25-25 15,0 24-15,0 1 0,-24 24 16,24-25-16,24 50 31,-24-1-31,25-24 0,-25 49 16,24-24-16,-24-1 15,25 25-15,-25-25 0,24 25 16,-24-24-16,0-1 16,25 0-16,-25 1 0,0-1 15,0 1-15,24-25 0,-24 24 16</inkml:trace>
  <inkml:trace contextRef="#ctx0" brushRef="#br0" timeOffset="87930">7742 2788 0,'0'-25'0,"0"50"47,24-1-31,-24 1-16,0-1 0,25 0 16,-25 1-16,0-1 0,0 1 15,24-25-15,-24 24 16,0 0-16,25 1 0</inkml:trace>
  <inkml:trace contextRef="#ctx0" brushRef="#br0" timeOffset="88086">7815 2592 0,'-24'-24'0,"24"-1"15,-25 25-15,1 0 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16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3566 24 0,'0'-24'15,"-24"24"-15,-1 0 47,1 0-31,-1 0 15,1 0-15,0 0-1,-1 0 1,1 0 15,24 24-15,-25-24-16,1 0 47,24 25 15,-25-1-46,25 1-1,0-1 1,-24 0-16,24 1 16,0-1-16,0 1 15,0-1-15,0 1 16,0-1-16,24 0 15,-24 1-15,0-1 0,0 1 16,0 24-16,0-25 0,0 0 16,0 1-16,0-1 15,0 1-15,0 23 0,0-23 16,0-1-16,0 1 16,0-1-16,0 25 0,0-25 15,25 1-15,-25-1 0,0 25 16,0-24-16,0-1 15,24 0-15,-24 1 0,0-1 16,0 25-16,0-25 16,0 1-16,0-1 0,25 1 15,-25-1-15,0 1 16,0-1-16,0 0 16,0 1-16,0-1 0,0 1 15,0-1-15,0 1 16,0-1-16,0 0 15,0 1-15,24-1 16,-24 1 0,0-1-16,0 1 0,0-1 15,25 0 1,-25 1-16,0-1 16,0 1-16,24-1 15,-24 1-15,0-1 16,0 0-16,0 1 15,0-1-15,0 1 16,0-1 0,0 0-16,0 1 15,0-1 1,0 1-16,0-1 16,0 1-1,0-1-15,0 0 16,0 1-16,0-1 15,0 1 1,0-1-16,0 1 16,0-1-1,0 0 1,0 1 0,0-1-1,0 1 1,0-1-1,0 0 1,0 1 15,24-1-15,1-24 15,-25 25-31,24-1 31,1-24-15,-25 25-16,24-25 0,1 0 16,-1 0-16,0 0 15,1 0-15,-1-25 0,1 25 16,24 0-16,-25 0 16,0-24-16,1 24 0,-1 0 15,1 0-15,-1 0 16,-24-25 31</inkml:trace>
  <inkml:trace contextRef="#ctx0" brushRef="#br0" timeOffset="935">3493 1148 0,'-25'0'46,"1"0"17,0 0-47,-1 0-1,1 0 1,-1 0-16,1 0 15,-1 0-15,1 0 16,0 0 0,24 24-16,-25-24 15,1 0-15,-1 0 16,50 0 31,-1 0-32,1 0-15,-1 0 16,0 0 0,1 0-16,-25-24 15,24 24-15,-48 0 32,-1 0-17</inkml:trace>
  <inkml:trace contextRef="#ctx0" brushRef="#br0" timeOffset="12033">733 733 0,'24'0'16,"-48"0"31,0 0-32,-1 0 1,1 0-1,-1 0-15,1 24 16,0-24-16,-1 0 0,1 24 16,-1-24-16,1 25 0,-1-25 15,1 0-15,24 24 16,-24-24-16,24 25 16,24-1-1,0-24 1,1 25-16,-1-25 0,1 0 15,24 24-15,-25-24 16,25 24-16,-25 1 0,1-25 16,23 24-16,-23 1 0,-1-1 15,-24 1 1,0-1-16,-24-24 16,24 24-16,-25 1 15,-23-25-15,23 24 0,1-24 16,-25 25-16,0-25 0,25 0 15,-1 0-15,-24 0 16,25 0-16,0 0 0,24-25 16,-25 25-16,1-24 15</inkml:trace>
  <inkml:trace contextRef="#ctx0" brushRef="#br0" timeOffset="12621">1075 781 0,'0'-24'16,"0"48"15,0 1-15,0-1 0,0 1-16,0-1 0,0 1 15,0-1-15,-24 0 16,24 1-16,0-1 0,0 1 15,-25-1-15,25 1 16,0-1-16,-24-24 16,24 24-16,0-48 47,0 0-47,0-1 15,24 1 1,-24-1-16,0-24 0,25 25 15,-25 0-15,0-25 16,24 24-16,-24 1 0,24-1 16,1 1-16,-25 0 0,24 24 15,1 0 1,-25 24-16,24-24 0,-24 24 16,0 1-16,25-1 15,-25 25-15,24-24 0,-24 23 16,0-23-16,24-1 0,-24 25 15,0-24-15,0-1 16,0 0-16,0 1 0</inkml:trace>
  <inkml:trace contextRef="#ctx0" brushRef="#br0" timeOffset="12838">1026 1001 0,'25'0'47,"-1"-24"-47,0 24 16,1 0-16,-1-25 15,25 25-15,-24-24 0,-1 24 16,0 0-16</inkml:trace>
  <inkml:trace contextRef="#ctx0" brushRef="#br0" timeOffset="13348">1441 781 0,'0'-24'16,"0"48"0,0 1-1,25-1 1,-25 1-16,0-1 16,24-24-16,-24 25 0,0-1 15,0 0-15,0 25 16,0-24-16,0-1 0,0 0 15,0 1-15,0-1 16,0-48 31,0-1-47,0 1 16,0 0-16,0-1 0,0 1 15,0-1-15,0-23 16,0 23-16,0-24 0,0 25 15,0-25-15,25 25 16,-25-25-16,24 24 0,0 1 16,1-1-16,-1 25 15,1 0-15,-1 25 16,-24-1 0,0 1-16,0-1 15,0 1-15,0-1 16,0 0-16,-24-24 0,24 25 15,-25-1-15</inkml:trace>
  <inkml:trace contextRef="#ctx0" brushRef="#br0" timeOffset="14163">2052 806 0,'-25'0'16,"25"-25"-1,-24 25-15,48 0 31,-24 25-15,0-1-16,0 1 16,0-1-16,0 1 15,0-1-15,0 0 0,0 1 16,0-1 0,0 1-16,0-1 0,0 1 15,0-50 16,-24 1-15,24-1 0,0 1-16,-24-25 0,24 25 15,0-25-15,0 24 16,0-24-16,0 25 0,0-25 16,0 25-16,0-25 0,0 24 15,24 1-15,0 0 16,1 24-16,-1 0 15,1 0-15,-1 0 0,1 0 16,-1 24-16,0-24 16,1 24-16,-1 1 0,-24-1 15,0 1-15,0-1 16,0 1-16,-24-1 16,-1 0-16,1-24 0,24 25 15,-24-1-15,-1-24 16,1 25-16,-1-25 0,1 0 15,24 24-15,24-24 32,1 0-17,-1 0-15,1 0 16,-1 0-16,0 25 0,1-25 16,-1 24-16,1-24 0,-1 24 15,1 1 1,-25-1-16,0 1 0,0-1 15,-25 1 1,1-25-16,-1 24 16,1-24-16,-25 0 15,25-24-15,-1 24 16,1-25-16</inkml:trace>
  <inkml:trace contextRef="#ctx0" brushRef="#br0" timeOffset="14770">2540 684 0,'0'-25'16,"0"1"0,25 24-1,-25 24 17,0 1-17,-25-1-15,25 1 0,0-1 16,0 0-16,0 1 15,-24 24-15,24-25 0,0 1 16,0-1-16,0 0 16,-24 1-16,24-1 15,0-48 17,0-1-17,0 1-15,0 0 16,0-1-16,0-24 0,0 25 15,0-1-15,24-23 0,-24 23 16,24-24-16,-24 25 16,0-1-16,25 1 0,-25 0 15,24 24-15,1 0 16,-1 24 0,1 0-16,-25 1 0,24-1 15,0 1-15,-24 24 16,25-25-16,-1 25 0,1-25 15,-25 25-15,24-24 16,-24-1-16,0 0 0,0 1 16,0-1-16</inkml:trace>
  <inkml:trace contextRef="#ctx0" brushRef="#br0" timeOffset="14967">2516 830 0,'-24'0'0,"48"0"31,0 0-31,1 0 16,-1 0-16,1 0 15,-1 0-15,0 0 0,1-24 16,-1 24-1,1 0-15</inkml:trace>
  <inkml:trace contextRef="#ctx0" brushRef="#br0" timeOffset="15454">2956 708 0,'24'-24'15,"-24"-1"17,24 25-32,-24-24 0,0-1 15,0 1-15,-24 24 31,24-24-31,-24 24 0,-1 0 16,1 24-16,-1-24 16,1 24-16,-1 1 0,1-25 15,24 24-15,0 1 0,0-1 16,24 1-16,1-1 16,-1 0-16,1-24 15,-1 25-15,1-25 16,23 24-16,-23-24 0,-1 0 15,1 25-15,-1-25 0,1 0 16,-1 24-16,-24 1 16,-24-1 15,-25-24-31,24 24 0,-24-24 16,25 0-16,-25 0 0,0 0 15,0 0-15,1 0 16,23 0-16</inkml:trace>
  <inkml:trace contextRef="#ctx0" brushRef="#br0" timeOffset="16641">0 1807 0,'0'-24'31,"25"24"-15,-1 0 0,1 0-1,-1 0 1,-24 24-16,24-24 0,-24 25 15,25-1-15,-25 0 0,24 25 16,-24-24 0,0-1-16,0 1 0,25-25 15,-25 24-15,-25-24 32,1-24-1,-1-1-31,1-24 15,24 25-15,0-1 0,-24-23 16,24 23-16,0-24 16,0 25-16,24 0 0,-24-1 15,24 1-15,1-1 16,-1 1-16,1 24 0,-1-25 16,25 25-16,-25 0 0,25 0 15,-24 0-15,-1 25 16,1-25-16,-1 24 0,0 1 15,1-25-15,-25 24 16,0 1-16,0-1 0,-25 0 16,25 1-16,-24-1 15,0 1-15,-1-25 0,1 24 16,-1-24-16,1 24 0,-1-24 16,1 25-1,48-25 1,-24-25-1,25 25-15,-1 0 16,1 0-16,-1 0 0,25 0 16,-25 0-16,1 0 15,24 25-15,-25-25 0,1 24 16,-1 1-16,-24-1 16,-24 1-1,-1-25-15,-24 24 16,25-24-16,-25 0 15,0 0-15,0 24 0,0-24 16,25 0-16,-25 0 0,25-24 16,-1 0-1,25-1-15</inkml:trace>
  <inkml:trace contextRef="#ctx0" brushRef="#br0" timeOffset="17124">635 1783 0,'25'0'16,"-25"-25"-16,24 25 15,1 0 1,-1 0-1,0 0 1,-24 25 0,0-1-16,25 1 15,-25-1-15,24-24 0,-24 24 16,0 1-16,25-1 16,-1-24-16,1 25 15,-1-25 1,0 0-16,1 0 15,-1-25-15,1 1 16,-25-1 0,0 1-16,0 0 15,0-1-15,0 1 16,0-1-16,-25 1 0,25 0 16,0-1-16,-24 25 15,24-24-15,-25 24 16,25 24-16,0 1 15,0-1 1</inkml:trace>
  <inkml:trace contextRef="#ctx0" brushRef="#br0" timeOffset="17565">1246 1709 0,'24'0'31,"-24"-24"-31,25 24 16,-25-24 0,-25 24 15,1 0-16,0 0-15,-1 0 16,25 24-16,-24-24 16,24 24-1,24-24-15,1 25 16,-1-1 0,0-24-16,1 25 0,-1-1 15,1-24-15,-1 25 16,0-1-1,-24 0 1,-24-24 15,0 0-31,-1 0 16,1 0-16,24-24 16,-25 24-16,25-24 0,-24-1 15</inkml:trace>
  <inkml:trace contextRef="#ctx0" brushRef="#br0" timeOffset="17818">1466 1685 0,'24'0'16,"-24"-24"-16,25 24 15,-1 0 16,-24 24-31,0 1 16,24-1 0,-24 0-16,0 1 15,0-1 1,25 1-16,-25-1 31,-25-24-31</inkml:trace>
  <inkml:trace contextRef="#ctx0" brushRef="#br0" timeOffset="17985">1490 1490 0,'-24'0'0,"24"24"16,0 1 15</inkml:trace>
  <inkml:trace contextRef="#ctx0" brushRef="#br0" timeOffset="19277">1734 1661 0,'-24'0'16,"24"24"31,24-24-32,-24 25-15,25-25 16,-25 24-16,0 0 15,0 1 1,0-1 0,-25-24-1,25-24 17,0-1-32,25 1 15,-1 0 1,-24-1-16,25 25 0,-25-24 15,24 24-15,-24-25 0,25 25 16,-1 0 0,0 25-1,1-1 1,-1 1-16,-24-1 16,25-24-16,-25 24 0,24-24 15,1 25 1,-1-1-1,0-24-15,1 0 16,-25-24-16,24 24 16,1 0-16,-1-25 0,0 1 15,1 0 1,-1-1-16,-24 1 16,0-1-16,0 1 0,0-1 15,0 1 1,-24 0-1,-1 24-15,1 0 16,0 0-16,-1 24 16,1 0-1,24 1-15,-25-1 0,25 1 16,0-1-16,25-24 16,-25 25-16,24-25 15,1 24-15,-1-24 16,0 0-16,1 0 15,-1 0-15,1-24 16,-1 24 0,-24-25-16,25 25 15,-25-24-15,0-1 0,24 25 16,-24-24-16,0-1 0,24 1 16,-24 0-16,0-1 15,0 1-15,0-1 16,25 50 31,-1-1-32,-24 1-15,25-1 16,-1 0 0,1 1-16,-25-1 15,0 1 1,0-1-1,0 1 1,0-50 15,0 1-15,0-1 0,24 25-16,-24-24 0,24-1 15,-24 1-15,25 0 16,-25-1-16,24 1 0,1 24 15,-25-25-15,24 1 0,0 24 16,-48 0 15,24 24-15,-24-24-16,24 25 16,0-1-1,0 1-15,24-25 16,-24 24-16,24-24 0,1 24 15,-1 1-15,1-25 0,-1 24 16,-24 1-16,25-25 16,-25 24-16,0 1 15,-25-25 1</inkml:trace>
  <inkml:trace contextRef="#ctx0" brushRef="#br0" timeOffset="19914">1246 2125 0,'0'-25'0,"0"1"15,0 48 16,0 1-31,0-1 16,0 1-16,0 23 16,0-23-16,0-1 15,0 1-15,24-1 0,-24 0 16,0 1-16,0-1 16,0 1-1,0-50 16,0 1-31,0-1 16,0 1-16,25 0 16,-25-1-16,0-24 0,0 25 15,24-25-15,-24 25 0,25-1 16,-25 1-16,0-1 16,24 1-16,0 24 15,1 0-15,-1 24 16,1 1-16,-1-1 15,1 1-15,-1-1 0,-24 1 16,24-1-16,1 0 16,-1 1-16,-24-1 0,0 1 15,0-1-15,0 0 16</inkml:trace>
  <inkml:trace contextRef="#ctx0" brushRef="#br0" timeOffset="20553">1344 2271 0,'-25'-24'0,"1"24"16,24-25-16,24 1 31,1 24-31,-1 0 16,1-24-16,-1 24 0,0 0 15,1-25-15,-1 25 16,1 0-16,-1-24 0,0 24 15,1 0-15,-1-25 16,1 25-16,-1-24 16,-24-1-1,25 25 32,-25 25-31,0-1-1,24 1-15,-24 24 16,24-25-16,-24 25 0,25-25 16,-25 25-16,24-24 15,-24 23-15,25-23 0,-25-1 16,0 1-16,0-1 0,24 0 16,-24 1-1,0-50 16,0 1-31,0 0 16,0-1-16,0-24 0,0 25 16,0-25-16,0 25 15,0-25-15,0 24 0,25 1 16,-25 0-16,24-1 16,-24 1-16,24 24 0,1 0 15,-1 24 1,1 1-1,-25-1-15,0 0 16,0 1-16,0-1 16,-25 1-16,1-25 15,24 24-15,-25-24 0,1 0 16,0 0 0,24-24-16</inkml:trace>
  <inkml:trace contextRef="#ctx0" brushRef="#br0" timeOffset="21045">2150 2051 0,'24'0'0,"0"0"32,-24 25 14,25-1-46,-25 1 16,0-1-16,24 1 16,-24 23-16,0-23 0,25 24 15,-25-25-15,0 25 16,0-25-16,0 1 0,0-1 16,0 1-1,0-1-15,-25-24 16,25-24-1,-24-1-15,24 1 16,0-25-16,-25 25 16,25-25-16,0 24 15,0-24-15,25 1 0,-25 23 16,24 1-16,1-25 0,-1 24 16,1 25-1,-1-24-15,0 24 0,1 0 16,-1 24-16,1-24 15,-1 25-15,-24-1 16,25 1-16,-25-1 0,0 1 16,0-1-16,0 0 15,-25 1-15,1-1 16,-1-24-16,-24 25 0,25-25 16</inkml:trace>
  <inkml:trace contextRef="#ctx0" brushRef="#br0" timeOffset="21724">1490 2931 0,'25'0'0,"-1"0"31,-24-25-31,24 25 0,-24-24 16,25 24-16,-25-25 0,0 1 15,0 0 1,-25 24-16,1 0 15,0 0-15,-1 0 0,1 24 16,-1 0-16,1-24 16,0 25-16,24-1 0,-25-24 15,25 25-15,0-1 16,0 1-16,25-25 16,-1 24-16,0-24 0,1 24 15,-1-24-15,25 25 16,-25-25-16,1 24 0,-1-24 15,1 25-15,-25-1 16,24-24-16,-24 24 0,0 1 16,0-1-1,-24-24-15,-1 25 0,1-25 16,-1 0-16,1 0 0,0 0 16,-25 0-16,24 0 15,1-25-15,0 25 0,24-24 16,-25 24-16,25-25 0,0 1 15</inkml:trace>
  <inkml:trace contextRef="#ctx0" brushRef="#br0" timeOffset="22000">1832 2784 0,'25'0'15,"-25"-24"-15,0 48 47,0 1-31,0-1 0,24 0-16,-24 1 0,0-1 15,24 25-15,-24-24 0,0-1 16,25 0-16,-25 1 15,0-1-15,0 1 0,0-1 16,0 0 0,-25-24-16</inkml:trace>
  <inkml:trace contextRef="#ctx0" brushRef="#br0" timeOffset="22545">1808 3004 0,'0'-25'16,"0"1"-1,24 24 17,1 0-32,-1 0 0,0 0 15,1 0-15,-1 0 0,1-24 16,-1 24-16,25 0 16,-25 0-16,1-25 0,-1 25 15,1-24 1,-1 24-16,-24-25 0,0 1 15,-24 24 32,24 24-31,0 1-16,0-1 16,0 1-16,0-1 15,24 0-15,-24 1 16,0-1-16,24 1 0,1-25 15,-25 24-15,24-24 16,1 0-16,-1 0 16,-24-24-16,25 24 15,-1-25-15,-24 1 16,0-1-16,24 1 0,-24 0 16,0-1-16,0 1 15,25-1-15,-25 1 0,0 0 16,24 24-1,-24 24 1,25 0-16,-25 1 16,24-1-16,-24 1 15,0-1-15,0 0 0,25 1 16,-25-1-16</inkml:trace>
  <inkml:trace contextRef="#ctx0" brushRef="#br0" timeOffset="23085">2736 2857 0,'0'-24'31,"0"0"-16,0-1 1,-25 25 0,1 0-1,0 25-15,24-1 16,-25-24 0,25 24-16,0 1 15,0-1-15,0 1 16,0-1-16,25-24 15,-25 25-15,24-25 0,-24 24 16,24-24-16,1 0 16,-1-24-16,1-1 15,-1 25 1,-24-24-16,24-1 0,-24 1 16,25-25-16,-25 25 0,0-1 15,0-24-15,0 25 16,0-25-16,0 25 0,0-1 15,0 1-15,0-1 0,0 50 32,0-1-32,0 1 15,0-1-15,0 25 16,24-25-16,-24 25 0,0-24 16,25-1-16,-25 25 15,0-25-15,24 1 0,-24-1 16</inkml:trace>
  <inkml:trace contextRef="#ctx0" brushRef="#br0" timeOffset="23332">3053 2735 0,'0'25'63,"25"-1"-48,-25 1-15,0-1 16,24 0-16,-24 1 0,0-1 16,0 1-1,0-1-15,25-24 16</inkml:trace>
  <inkml:trace contextRef="#ctx0" brushRef="#br0" timeOffset="23506">3078 2540 0,'-25'-25'0,"50"25"47,-25 25-47,24-25 16</inkml:trace>
  <inkml:trace contextRef="#ctx0" brushRef="#br0" timeOffset="23883">3395 2662 0,'-24'0'78,"24"24"-78,0 1 15,0-1-15,0 1 0,0-1 16,0 1-16,0-1 16,24 0-16,-24 1 0,25-25 15,-25 24-15,24-24 16,0 0-16,1 0 0,-1 0 16,1 0-16,-25-24 15,24-1-15,-24 1 16,0-25-16,0 25 0,0-1 15,-24 1-15,24-1 16,-25-23-16,1 48 0,-1-25 16,1 1-16,-25 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48 244 0,'0'-24'15,"-24"24"1,24-25-1,0 1 17,0 0-1,24 24-31,1 0 16,-1-25-16,1 25 15,-1 0-15,1 0 16,-1 0-1,0 0-15,-24 25 0,25-25 16,-25 24 0,0 0-16,0 1 15,-25-25-15,25 24 16,-24 1-16,0-25 16,24 24-16,-25 1 0,1-25 15,24 24-15,-25-24 0,1 0 16,24 24-1,24-24 17,1 0-17,-1 0-15,1 0 16,-1 0 0,0 0-16,-24 25 15,25-1 1,-1 1-16,-24-1 15,0 1-15,0-1 16,0 0-16,0 1 16,-24-25-16,-1 24 15,1-24-15,0 0 16,-1 0-16,1 0 0,-1 0 16,1 0-16,-1-24 15,1 24-15,0 0 16,24-25-16</inkml:trace>
  <inkml:trace contextRef="#ctx0" brushRef="#br0" timeOffset="470">317 0 0,'25'0'47,"-1"0"-16,-24 25-31,24-1 16,1 0-1,-1 1-15,1 24 0,-25-25 16,24 25-16,-24 0 16,25 0-16,-25-1 0,0 1 15,0-24-15,-25 24 0,25-1 16,-24-23-16,-1 24 15,25-25-15,-24 1 0,-1 23 16,1-23-16,0-1 16,-1 1-16,1-25 15,-1 24-15,1-24 16,24-24 0</inkml:trace>
  <inkml:trace contextRef="#ctx0" brushRef="#br0" timeOffset="1237">806 73 0,'24'-24'16,"-24"0"0,0 48 31,0 0-47,0 1 15,0-1-15,0 1 0,0 24 16,-24-25-16,24 25 15,0 0-15,0-25 0,0 25 16,0 0-16,0-25 0,0 25 16,0-25-16,0 25 15,0-24-15,0-1 0,0 1 16,0-1 0,24-24-16,0-24 46,1 24-46,-1-25 16,1 25 0,-1 0-16,1 0 0,-1-24 15,0 24-15,25 0 0,-24 0 16,-1 0 0,1 0-16,-1 0 0,0 0 31</inkml:trace>
  <inkml:trace contextRef="#ctx0" brushRef="#br0" timeOffset="1537">1245 342 0,'0'-24'16,"0"48"15,25-24-15,-25 24-16,0 1 0,0-1 16,24 1-16,-24-1 0,0 1 15,0-1-15,25 0 16,-25 1-16,0-1 0,24 1 15,-24-1-15,0 1 16</inkml:trace>
  <inkml:trace contextRef="#ctx0" brushRef="#br0" timeOffset="2119">1489 318 0,'0'24'0,"0"0"31,25-24-16,-25 25-15,24-1 16,-24 1-16,25-1 16,-25 1-16,24-1 0,-24 25 15,0-25-15,25 1 0,-25-1 16,0 1 0,0-50 15,0 1-31,0-1 15,0 1-15,0-1 0,24-23 16,-24 23-16,0-24 16,0 25-16,0-1 0,0 1 15,24 0-15,-24-1 0,0 1 16,25 24 0,-25 24-16,24 1 15,-24-1 1,25-24-16,-25 24 0</inkml:trace>
  <inkml:trace contextRef="#ctx0" brushRef="#br0" timeOffset="2628">1954 415 0,'-25'0'16,"25"25"31,25-1-32,-1-24 1,0 0-1,1 0 1,-1-24-16,1 24 16,-25-25-16,24 25 15,-24-24-15,24 24 16,-24-25-16,0 1 16,-24 0-16,0-1 15,-1 25-15,1 0 16,-1 0-16,1 0 15,0 0-15,-1 0 0,1 25 16,-1-1-16,25 0 16,-24 1-16,24-1 15,0 1-15,24-1 0,-24 1 16,25 23-16,-1-23 16,-24-1-16,25 1 0,-1-1 15,0 1-15,1-1 16,-1-24-16,-24 24 0,25-24 15,-1 0-15</inkml:trace>
  <inkml:trace contextRef="#ctx0" brushRef="#br0" timeOffset="3306">2784 537 0,'0'-24'32,"0"0"-17,0-1 1,0 1-1,-25-1-15,1 1 16,0-1 0,-1 25-16,1 0 0,-1 0 15,-23 0-15,23 25 16,1-25-16,-1 24 0,25 1 16,-24-1-16,24 1 15,-25 23-15,25-23 0,0-1 16,25 1-16,-25 24 0,24-25 15,1-24-15,-25 24 16,24 1-16,1-25 0,-1 0 16,0 0-16,1 0 0,-1 0 15,25-25-15,-25 1 16,1 0-16,-1-1 0,-24 1 16,25-25-16,-1 24 15,-24-23-15,25 23 0,-25 1 16,0-25-16,0 24 0,-25-23 15,25 23-15,-24-24 16,24 25-16,0-25 0,-25 25 16,25-1-1,25 25 1,-25 25-16,0-1 16,24 25-16,-24-25 15,25 1-15,-25 24 0,24-25 16,-24 25-16,0-25 15,24 25-15,-24-24 0,0-1 16,0 25-16,0-25 0,25-24 16,-25 25-16,0-1 15</inkml:trace>
  <inkml:trace contextRef="#ctx0" brushRef="#br0" timeOffset="4105">3346 440 0,'24'-25'16,"0"1"-1,-24-1 1,-24 25-1,0-24-15,-1 24 16,1 0-16,-25 0 16,25 0-16,-1 0 0,1 0 15,-1 24-15,-24-24 16,49 25-16,-24-25 0,0 24 16,24 1-16,-25-1 0,25 1 15,0-1-15,0 0 16,25 1-16,-25-1 0,24 1 15,-24-1-15,24-24 0,1 25 16,-1-25 0,1 0-16,-1 0 0,1-25 15,-1 25-15,-24-24 16,24 24-16,1-25 0,-25 1 16,24-1-16,-24 1 0,0 0 15,25 24-15,-25-25 16,0 1-16,0-1 15,0 50 1,0-1 0,0 1-16,24-1 15,-24 0-15,0 1 16,24-1-16,1 1 0,-1-1 16,1 1-1,-1-25 1,1 0-16,-25-25 15,24 25-15,-24-24 0,24-1 16,-24 1-16,25-1 0,-25 1 16,24 0-16,-24-1 15,0-24-15,25 25 0,-25-25 16,0 0-16,0 25 16,0-25-16,-25 24 0,25 1 15,-24 0-15,24 48 31,0 25-31,0-25 16,0 1-16,0 24 16,24-1-16,-24 1 0,25-24 15,-25 24-15,24-1 0,-24-23 16,0 24-16,25-25 16,-25 1-16,0-1 0</inkml:trace>
  <inkml:trace contextRef="#ctx0" brushRef="#br0" timeOffset="4669">3517 440 0,'-25'-25'0,"25"1"16,25 24 15,-1 24-15,0-24-16,1 25 15,24-25-15,-25 0 0,25 0 16,-25 0-16,25 0 16,0-25-16,-25 25 0,25 0 15,-24 0-15,-1-24 0,25 24 16,-25 0-16,1 0 16,-25-25-16,24 25 0,1-24 15,-25 0 1,-25 24-16,1 0 15,-1-25-15,1 25 16,0 0-16,-1 0 0,1 0 16,-1 0-16,1 25 0,-1-1 15,25 0 1,-24 1-16,24-1 0,0 1 16,0 24-16,0-25 15,0 0-15,24 1 0,-24-1 16,25 1-16,-25-1 0,24-24 15,1 0 1,-1 0-16,1-24 16,-1-1-16,0 1 0,1-1 15,-25 1-15,24 0 16,-24-25-16,25 24 0,-25 1 16,24-1-16,-24 1 15,0 48 1,25 1-1,-25-1-15,0 25 16,0 0-16,24-25 16,-24 25-16,0 0 0,0-24 15</inkml:trace>
  <inkml:trace contextRef="#ctx0" brushRef="#br0" timeOffset="6188">2076 1124 0,'24'-25'0,"-24"1"16,0-1-16,0 1 0,-24-1 16,-1 1-1,1 0-15,-1 24 0,1 0 16,-1 0-16,1 0 15,0 24-15,-1 0 0,1 1 16,-1 24-16,25 0 0,-24-1 16,24 1-16,0 0 15,0 0-15,24 0 0,-24-25 16,25 25-16,-1-24 16,1-1-16,23 25 0,-23-49 15,-1 24-15,25-24 0,-24 0 16,23 0-16,-23 0 15,-1 0-15,1-24 0,24-1 16,-25 1-16,0 0 0,1-1 16,-25 1-16,24-1 15,1 1-15,-25-1 0,24 1 16,-24 0-16,0-1 16,0 1-16,-24 24 15,-1 0-15,1 0 16,-1 24-16,25 1 15,-24-25-15,24 24 0,-24 0 16,24 1-16,0-1 16,0 25-16,0-24 0,24-25 15,0 24-15,-24 0 16,25 1-16,-1-25 0,1 24 16,-1-24-16,1 0 0,-1 0 15,0 0-15,1-24 16,-1-1-16,1 1 15,-25 0-15,0-1 0,0 1 16,0-1-16,0 1 16,-25-1-16,25 1 0,-24 0 15,-1-1-15,1 1 16,0 24-16,-25 0 0,24 0 16,1 0-1,-1 24-15,25 1 16,25-1-16,-1 0 15,1-24 1,-1 0-16,1 0 0,-1 0 16,0 0-16,1 0 15,-1 0-15,1-24 0,-1 0 16,-24-1 15,25 25-31,-25-24 16,24 24-1,0 0 1,1 0-16,-1 24 16,1 1-16,-1-25 15,0 24-15,-24 0 0,25 1 16,-1-1-16,-24 1 0,0-1 16,0 1-1,0-1-15,-24-24 31,24-24-15,0-1-16,0 1 16,0-1-1,0-24-15,24 25 0,-24 0 16,25-1-16,-1 25 16,-24-24-16,25-1 0,-1 25 15,0 0-15,1 0 0,-1 25 16,1-1-1,-1 1-15,-24-1 0,0 0 16,25 1-16,-25-1 16,0 1-16,0-1 15,-25-24-15,25 25 16</inkml:trace>
  <inkml:trace contextRef="#ctx0" brushRef="#br0" timeOffset="6645">3235 1226 0,'0'-24'0,"-24"24"0,-1 0 32,25 24-17,0 1 1,25-25-16,-25 24 15,24 1-15,-24-1 0,24 0 16,-24 1-16,0-1 16,25 1-16,-25-1 15,0 1 1,0-50 0,0 1-1,0-1 1,24 25-16,-24-24 15,0-25-15,25 25 0,-1-1 16,0 1-16,-24-1 0,25 1 16,-1-1-16,1 1 0,-1 24 15,1 0-15,-1 0 16,-24 24-16,24-24 0,1 25 16,-1 24-16,-24-25 15,25 25-15,-1-25 0,-24 1 16,0-1-16,25 1 0,-25-1 15,0 1-15</inkml:trace>
  <inkml:trace contextRef="#ctx0" brushRef="#br0" timeOffset="6855">4103 1417 0,'0'24'15,"24"-24"-15,-24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0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220 269 0,'0'25'141,"0"-1"-125,0 0-1,0 1-15,0-1 16,0 1-16,0-1 0,0 1 15,0-1-15,0 0 16,0 1-16,0-1 0,0 1 16,0-1-16,0 1 15,0-1 1</inkml:trace>
  <inkml:trace contextRef="#ctx0" brushRef="#br0" timeOffset="2014">610 660 0</inkml:trace>
  <inkml:trace contextRef="#ctx0" brushRef="#br0" timeOffset="3000">244 25 0,'0'-24'15,"24"24"17,1 0-32,-1 0 15,1 0 1,-1 0-16,0 24 0,1 0 16,-1 1-16,1-1 15,-1 1-15,1 24 16,-25-1-16,24 1 0,-24 24 15,24-24-15,-24 25 16,0-26-16,0 1 0,-24 25 16,24-26-16,-49 1 15,25 0-15,-25 0 0,0 0 16,0 0-16,-24-25 0,24 25 16,-24-25-16,24 1 15,-24-1-15</inkml:trace>
  <inkml:trace contextRef="#ctx0" brushRef="#br0" timeOffset="4056">1196 147 0,'25'0'0,"-25"-24"15,-25 24 16,1 0-31,0 0 16,-1 0-16,-24 24 0,-24 25 31,24-25-31,0 1 0,1-1 0,23 25 16,1 0-16,-1 0 16,25-25-16,0 25 0,0 0 15,0-25-15,25 25 0,-1-24 16,25-1-16,-25 0 15,25 1-15,-24-25 0,24 24 16,-1-24-16,1 0 16</inkml:trace>
  <inkml:trace contextRef="#ctx0" brushRef="#br0" timeOffset="4456">1514 465 0,'0'-25'15,"0"1"-15,-24-1 16,-1 25 0,25-24-16,-24 24 31,24 24-31,0 1 0,0-1 16,0 1-16,0-1 15,24 0-15,-24 1 16,0-1-16,25 1 0,-25-1 15,24 1-15,-24-1 16,0 0-16,0 1 16,-24-25-1,-1 0 1,1-25-16,24 1 16,0 0-1,0-1-15,0-24 0,24 25 16,1-25-16,-1 25 0,0-1 15,25-24-15,-24 25 16,24-1-16,-25 25 0,25 0 16,-25-24-16,1 24 0,-1 0 15,0 0-15</inkml:trace>
  <inkml:trace contextRef="#ctx0" brushRef="#br0" timeOffset="4949">1905 513 0,'-25'0'0,"1"0"16,24 25-1,24-1 32,1-24-47,-25 25 16,24-25-16,1 0 15,-1 0-15,0 0 0,1 0 16,-1 0-16,1-25 16,-1 1-16,1 24 15,-25-25-15,0 1 0,0 0 16,0-1-1,-25 1-15,1 24 0,-1-25 16,1 1-16,-1 24 16,1-25-16,0 25 0,-1 0 15,1 0-15,-1 25 16,25-1 0,0 1-16,0 24 0,25-25 15,-25 0-15,24 1 16,1 24-16,-25-25 0,24-24 15,0 25-15,1-1 0,-1-24 16,1 24-16,-1-24 16,1 0-16,-1 0 15</inkml:trace>
  <inkml:trace contextRef="#ctx0" brushRef="#br0" timeOffset="5718">2564 440 0,'0'-24'0,"0"-1"16,0 1-16,0-1 15,0 1 1,-24 24-16,-1 0 16,1 0-16,-1 24 15,1-24-15,0 0 16,-1 25-16,1-25 0,-1 24 15,25 1-15,-24-25 16,0 24-16,24 1 0,0-1 16,0 0-16,0 1 15,24-25-15,-24 24 0,24 1 16,-24-1-16,25-24 0,-1 25 16,1-25-16,-1 0 15,0 0-15,1 24 0,-1-24 16,1 0-1,-1-24-15,1-1 16,-25 1-16,24-1 16,-24 1-1,0-1-15,0 1 0,0 0 16,0 48 31,24-24-47,-24 24 15,0 1-15,25-25 0,-1 24 16,1-24-16,-1 25 16,1-25-16,-1 0 15,0 0-15,1 0 0,-1 0 16,1 0-16,-1-25 16,0 25-16,1-24 0,-1-1 15,-24 1-15,25 0 16,-25-1-16,0 1 15,0-25-15,0 24 0,0 1 16,0-25-16,0 25 16,0-1-16,0-24 0,-25 49 15,25-24-15,0 0 0,-24 24 32,24 24-32,0 0 15,0 1-15,0 24 16,-25-25-16,25 25 0,0 0 15,0 0-15,25-25 0,-25 25 16,24-25-16,-24 25 16,0-24-16,25-1 0,-25 1 15</inkml:trace>
  <inkml:trace contextRef="#ctx0" brushRef="#br0" timeOffset="6130">2954 489 0,'-24'0'0,"24"-24"31,24 24-15,0 0-1,1 0-15,-1-25 0,25 25 16,0 0-16,-25-24 0,25 24 15,0 0-15,0-25 16,-25 25-16,25 0 0,-24 0 16,-1-24-16,0 24 15,1 0-15,-50 0 16,1 0 0,0-25-16,-1 25 15,1 0-15,-1 0 16,1 25-16,-1-25 0,1 24 15,0 1-15,24-1 16,-25 1-16,25-1 0,0 0 16,0 1-16,0 24 15,25-25-15,-25 1 0,24-1 16,25-24-16,-25 24 0,25-24 16,0 0-16,-25 0 15,25 0-15,0-24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5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98 128 0,'-24'0'16,"24"24"47,24-24-32,0 0-16,1 0 1,-1 0 0,1 0-16,-1 0 15,1 0-15,-1 0 0,25 0 16,-25 0-16,1-24 16,-1 24-16,1-24 15</inkml:trace>
  <inkml:trace contextRef="#ctx0" brushRef="#br0" timeOffset="961">904 79 0,'-24'0'0,"-1"-24"31,1 24-15,-1 0-16,25 24 15,-24-24-15,-1 25 0,1-25 16,24 24-16,-24 1 15,24-1-15,0 0 0,0 1 16,0-1-16,0 1 0,0-1 16,0 0-16,24 1 15,0-25-15,1 0 16,-1 0-16,1 0 16,-1 0-16,-24-25 0,25 25 15,-1-24-15,-24 0 0,24-1 16,-24 1-16,25 24 15,-25-25-15,0 1 0,0 0 16,0 48 15,0 0-31,0 1 16,0 24-16,0-1 16,0 1-16,24 0 0,-24 0 15,0 0-15,25 0 16,-25 0-16,24-1 0,-24 1 15,0 0-15,0-25 0,0 1 16,0-1-16,-24 1 16,-1-25-16,1 0 15,-25 0-15,25-25 16,-1 25-16,-24-24 0,25-1 16,-1 1-16,1-25 0,24 25 15,-24-25-15,24 25 16,0-1-16,24 1 0,-24-1 15,24 1-15,25-1 16,-24 25-16,-1 0 0,25 0 16,0 0-16,-25 0 0,25 0 15,-25 0-15,1 0 16,-1 0-16</inkml:trace>
  <inkml:trace contextRef="#ctx0" brushRef="#br0" timeOffset="1393">1344 250 0,'0'-24'15,"24"24"-15,-24-25 0,0 1 16,-24 48 15,24 1-15,-25-1-16,25 1 15,0-1-15,-24 0 0,24 25 16,0-24-16,0-1 0,0 1 16,24-1-16,-24 0 15,25 1-15,-1-25 16,0 0-16,1 0 15,-25-25-15,24 25 0,1-24 16,-25 0-16,24-1 0,-24 1 16,0-25-16,0 24 15,0 1-15,0 0 0,-24-1 16,-1 1-16,1-1 16,-1 25-16,1 0 15,0 0-15,-1 25 16,25-1-1,0 1-15</inkml:trace>
  <inkml:trace contextRef="#ctx0" brushRef="#br0" timeOffset="1759">1979 104 0,'0'-25'16,"-25"25"-16,25-24 0,-24-1 15,24 50 17,0-1-17,0 25-15,24-25 16,-24 25-16,0 0 0,25 0 16,-25 0-16,0 0 0,0 0 15,0-25-15,0 0 16,0 1-16,0-1 0</inkml:trace>
  <inkml:trace contextRef="#ctx0" brushRef="#br0" timeOffset="2318">1905 275 0,'-24'0'16,"48"0"15,1 0-15,24 0-16,-25 0 15,25-25-15,0 25 0,0 0 16,-1-24-16,1 24 0,-24 0 16,-1 0-16,1-25 15,-1 25-15,-24-24 16,-24 24-1,-1 0 1,25 24-16,-24 1 16,24-1-1,0 1-15,0-1 0,24 0 16,-24 1-16,25-25 16,-25 24-16,0 1 0,24-25 15,0 24-15,1-24 16,-1 0-16,1 0 15,-25-24-15,24 24 0,0-25 16,-24 1-16,25-1 16,-25 1-16,0 0 15,0-1-15,0 1 16,-25 24-16,25-25 16,-24 25-16,0 0 15,-1-24-15,1 24 16,-1 0-1</inkml:trace>
  <inkml:trace contextRef="#ctx0" brushRef="#br0" timeOffset="2726">3200 177 0,'24'-25'16,"-24"1"-16,25 0 16,-25-1-16,0 1 15,-25-1 1,1 25-16,-1-24 0,1 24 16,-25 0-1,25 24-15,-1 1 0,-24-25 16,25 49-16,-1-25 0,1 0 15,0 1-15,24 24 16,0-25-16,0 1 0,0 23 16,0-23-16,24-1 15,0 1-15,1-1 0,-1-24 16,1 0-16,24 25 0,-1-25 16,-23 0-16,24-25 15</inkml:trace>
  <inkml:trace contextRef="#ctx0" brushRef="#br0" timeOffset="3594">3566 226 0,'0'-25'0,"0"1"0,0 0 16,0-1 0,0 1-16,-24 24 0,-1 0 15,1 0 1,-1 0-1,25 24-15,0 1 0,-24-1 16,24 0-16,0 1 0,0-1 16,0 25-16,0-25 15,24 1-15,-24-1 0,25-24 16,-1 25-16,1-1 16,-1-24-16,0 0 0,1 0 15,-1 0-15,1 0 0,24-24 16,-25-1-16,0 25 15,-24-24-15,25-1 0,-25 1 16,0 0-16,0-1 16,0-24-16,-25 25 0,1 0 15,0 24-15,-1-25 16,1 1-16,-1 24 0,1 0 16,-1 0-16,1 0 15,0 0 1,24 24-16,0 1 15,0-1 1,0 0-16,24-24 16,-24 25-16,24-25 15,1 0 1,-1 0-16,1-25 16,-1 25-16,-24-24 0,25 24 15,-1-24-15,0 24 16,1-25-16,-1 1 15,1 24-15,-1 0 16,-24 24 0,0 1-16,25-1 15,-25 0-15,24 1 16,-24-1-16,0 1 0,24-1 16,-24 0-1,0 1-15,0-50 63,0 1-48,0 0-15,0-1 0,25 1 16,-25-1-16,24 1 0,-24 0 16,25-1-16,-25 1 15,24 24-15,1 0 16,-1 24-1,-24 1-15,0-1 16,24 25 0,-24-25-16,0 1 0,0-1 15,25 0-15,-25 1 16,0-1 0,-25-24-16</inkml:trace>
  <inkml:trace contextRef="#ctx0" brushRef="#br0" timeOffset="4050">4128 104 0,'0'-25'0,"24"25"46,1 25-30,-1-25 0,-24 24-16,25 1 0,-25-1 15,24 0-15,-24 1 16,24-1-16,-24 1 0,0-1 16,0 0-16,0 1 15,0-50 16,25 1-31,-25 0 16,0-1-16,0 1 16,24-1-16,-24 1 0,25 0 15,-25-1-15,24 1 16,-24-1-16,24 25 0,1 0 16,-1 0-16,1 0 15,-25 25-15,24-1 16,-24 1-16,25-1 0,-25 0 15,0 1-15,24-1 16,-24 1-16,0-1 0,0 0 16,0 1-16</inkml:trace>
  <inkml:trace contextRef="#ctx0" brushRef="#br0" timeOffset="4243">4738 153 0,'0'24'15,"0"0"17</inkml:trace>
  <inkml:trace contextRef="#ctx0" brushRef="#br0" timeOffset="5090">0 1276 0,'0'24'0,"25"-24"31,-1 0-31,1 0 16,-1 0-1,0 0-15,1 0 0,-1 0 16,1 0-16,-1 0 16,1 0-16,23 0 0,-23 0 15,-1 0-15,1 0 16,-1 0-16,1 0 16,-25-24-16</inkml:trace>
  <inkml:trace contextRef="#ctx0" brushRef="#br0" timeOffset="5739">757 1276 0,'25'0'47,"-1"0"-31,-24 24-1,25 1-15,-25-1 16,24 1-16,-24 23 15,0-23-15,25-1 16,-25 1-16,0 24 0,0-25 16,0 0-16,0 1 15,0-1-15,0 1 0,0-1 16,0 1 0,0-50-1,0 1 1,0-1-16,-25 1 15,25-1-15,0 1 0,-24 0 16,24-25-16,-25 24 0,25-24 16,0 25-16,-24-25 15,24 25-15,0-25 0,0 25 16,0-25-16,0 24 0,24 1 16,1-1-16,-1 25 15,1 0-15,-1 0 16,0 0-16,1 0 15,-1 25-15,1-25 0,-1 24 16,1 1-16,-1-1 16,-24 1-16,0-1 0,0 0 15,0 1-15,0-1 0,-24-24 16,-1 25-16,1-1 16,-1-24-16,-24 0 0,25 24 15,0-24-15,-1 0 16</inkml:trace>
  <inkml:trace contextRef="#ctx0" brushRef="#br0" timeOffset="6183">1368 1227 0,'-24'0'0,"24"-24"16,24 24 31,0 0-47,1 0 15,-1 24-15,1 1 16,-1-1-16,-24 0 15,25 1-15,-25-1 16,0 1-16,0-1 16,-25 0-1,1-24-15,-1 0 16,1 0-16,24-24 16,-25 24-16,25-24 15,0-1-15,0 1 16,0-1-16,25 1 0,-25 0 15,24-1-15,1 25 16,-25-24-16,24 24 0,1-25 16,-1 25-1,0 0-15</inkml:trace>
  <inkml:trace contextRef="#ctx0" brushRef="#br0" timeOffset="6608">1881 1178 0,'-25'0'32,"1"0"-32,0 0 15,-1 25-15,1-1 16,24 1-1,-25-1-15,25 0 16,0 1 0,0-1-16,0 1 0,25-1 15,-1-24-15,-24 25 16,25-25-16,-1 0 16,0 0-16,1-25 15,-1 25-15,1-24 16,-1-1-16,-24 1 15,25-1-15,-25 1 16,0 0-16,0-1 16,0 1-16,-25-1 0,1 1 15,-1-1 1,1 25 0,24 25-16,-25-25 15</inkml:trace>
  <inkml:trace contextRef="#ctx0" brushRef="#br0" timeOffset="7022">2076 1154 0,'25'0'16,"-25"24"15,24-24-15,-24 25-16,25-25 15,-25 24-15,24 1 16,-24-1-16,24 0 0,1 1 16,-1-1-16,1 1 15,-1-1-15,0 1 16,1-1-16,-1-24 15,-24-24 1,25-1-16,-25 1 16,24 24-16,-24-25 15,0-24-15,0 25 0,25 0 16,-25-1-16,0 1 0,24-1 16,-24 1-16,0-1 15,0 1-15,24 24 16,-24 24-1,25-24 1</inkml:trace>
  <inkml:trace contextRef="#ctx0" brushRef="#br0" timeOffset="7281">2809 1178 0,'-24'0'31,"-1"0"1,25 25-17,0-1 1,0 1 0,25-1-16,-25 0 0,0 25 15,24-24-15,-24-1 16,24 0-16,-24 1 15,25-25 1</inkml:trace>
  <inkml:trace contextRef="#ctx0" brushRef="#br0" timeOffset="7449">2858 910 0,'0'-25'16,"-25"25"-16,25 25 16,0-1-16,0 0 15,0 1 1,0-1-16</inkml:trace>
  <inkml:trace contextRef="#ctx0" brushRef="#br0" timeOffset="7990">3273 1227 0,'24'0'0,"1"0"16,-25-24-16,0-1 31,-25 25-15,1-24-16,0 24 15,-1 0-15,1 0 16,-1 0-16,1 0 0,-1 24 16,1-24-16,24 25 15,-24-25-15,24 24 0,0 1 16,0-1-16,0 0 0,0 1 16,0-1-16,0 1 15,0-1-15,24-24 0,-24 25 16,24-1-16,-24 0 15,25-24-15,-1 0 0,1 0 16,-1 0-16,1 0 0,-1-24 16,0 0-16,1-1 15,-1 1-15,-24-1 0,25-24 16,-25 25-16,0-25 16,0 25-16,0-25 0,0 24 15,0-23-15,0 23 0,0-24 16,-25 25-16,25-1 15,0 50 1,0-1 0,25 1-16,-25-1 15,24 1-15,-24 23 0,25-23 16,-25 24-16,24-25 16,-24 25-16,24-25 0,-24 1 15,0-1-15,25 1 16</inkml:trace>
  <inkml:trace contextRef="#ctx0" brushRef="#br0" timeOffset="8390">3761 1227 0,'-24'-24'0,"0"24"31,24 24-31,24-24 31,0 0-15,1 0-16,-1 0 15,1-24 1,-1 24-16,-24-25 0,25 25 16,-25-24-16,24 24 0,-24-25 15,0 1 1,0 0-16,-24-1 15,-1 25 1,1 0-16,-1 0 0,1 0 16,-1 25-16,1-25 0,0 24 15,24 0-15,-25 1 16,25 24-16,0-25 0,25 1 16,-1 23-16,0-23 15,1-1-15,-1 1 0,25-1 16,-24 1-16,-1-1 0,25-24 15,-25 0-15</inkml:trace>
  <inkml:trace contextRef="#ctx0" brushRef="#br0" timeOffset="9026">4541 1154 0,'-24'0'31,"24"-25"-15,-25 25-1,1 0 1,-1 0 31,1 0-32,-1 0-15,1 0 16,0 0-16,-1 0 16,1 0-16,24 25 0,-25-25 15,1 24-15,24 1 16,-24-1-16,24 1 15,0-1-15,0 0 0,0 25 16,0-24-16,24-1 16,-24 1-16,24-25 15,1 24-15,-1-24 16,1 0-16,23 0 0,-23 0 16,-1 0-16,1-24 0,-1-1 15,1 25-15,-1-24 16,0-1-16,-24 1 0,25-1 15,-25 1-15,0 0 16,0-1-16,24 1 0,-24-1 16,0 1-16,0 48 31,0 1-15,25-1-16,-25 1 15,0-1-15,24 0 0,-24 25 16,25-24-16,-25-1 15,24 1-15,0-25 16</inkml:trace>
  <inkml:trace contextRef="#ctx0" brushRef="#br0" timeOffset="9525">5202 1227 0,'0'-24'0,"-24"-1"16,0 25 0,24-24-16,-25 24 15,1 0-15,-1 0 0,1 0 16,-1 0-16,1 0 0,0 0 16,-1 24-16,1 1 15,24-1 1,-25 1-16,25-1 15,25 0-15,-25 1 16,24-1-16,-24 1 0,25-1 16,-1 1-1,0-25-15,1 0 0,-1 0 16,1 0-16,-1 0 16,1-25-16,-1 25 0,0-24 15,1-1-15,-25 1 0,24-1 16,-24 1-16,0-25 15,0 25-15,0-25 0,0 24 16,-24-23-16,-1 23 16,25 1-16,-24-1 0,24 1 15,-24 24-15,24 24 16,0 1 0,0 24-16,24-25 0,-24 25 15,24 0-15,1-25 16,-25 25-16,24 0 0,-24-25 15,25 1-15,-25-1 0,24 1 16</inkml:trace>
  <inkml:trace contextRef="#ctx0" brushRef="#br0" timeOffset="10057">5447 983 0,'0'-25'0,"-25"25"16,25 25 15,0-1-31,0 1 16,0-1-16,0 1 0,0 23 16,25-23-16,-25 24 0,0 0 15,24-1-15,-24 1 16,0 0-16,25 0 0,-25-25 15,24 25-15,-24-24 16,0-1-16,24 0 0,-24 1 16,25-1-16,-25-48 31,0-1-15,0 1-16,0 0 15,0-1-15,0 1 0,-25-1 16,25-23-16,0 23 0,0-24 15,0 25-15,0-25 16,25 25-16,-1-1 0,-24-24 16,25 49-16,-1-24 15,0-1-15,1 25 16,-1 0-16,1 25 0,-25-1 16,24-24-16,-24 25 15,0-1-15,25-24 0,-25 25 16,0-1-16,-25-24 15,1 24-15,-1-24 16,1 25-16,-1-25 0,1 0 16,0-25-1</inkml:trace>
  <inkml:trace contextRef="#ctx0" brushRef="#br0" timeOffset="10514">6057 1056 0,'-24'0'16,"-1"0"-16,1 0 0,0 0 15,-1 25 1,25-1-1,0 0-15,0 1 0,0-1 16,0 1-16,25-1 16,-25 1-16,24-1 0,-24 0 15,24 1-15,-24-1 16,25-24-16,-1 25 0,1-1 16,-1-24-16,1 0 15,-1 0-15,0-24 16,1 24-16,-1-25 15,-24 1-15,25-1 16,-1 1-16,-24 0 0,24-1 16,-24 1-16,25-25 0,-25 24 15,0 1-15,0-25 16,0 25-16,0 48 47,0 1-47</inkml:trace>
  <inkml:trace contextRef="#ctx0" brushRef="#br0" timeOffset="10887">6521 983 0,'0'-25'32,"0"1"-32,0 48 46,0 1-30,0-1-16,0 1 0,25-1 16,-25 25-16,0-25 15,24 1-15,-24 24 0,0-25 16,25 1-16,-25 23 16,0-23-16,0-1 15,24 1-15,-24-1 16</inkml:trace>
  <inkml:trace contextRef="#ctx0" brushRef="#br0" timeOffset="12686">6619 1227 0,'0'25'16,"0"-50"62,0 1-47,24-1-15,1 25 0,-25-24-16,24-1 15,1 25-15,-1-24 16,-24 0-16,24 24 0,1-25 16,-1 25-16,1 0 15,-1 0-15,1 0 16,-1 0-1,-24 25 17,-24-25-17</inkml:trace>
  <inkml:trace contextRef="#ctx0" brushRef="#br0" timeOffset="13070">7132 788 0,'0'-25'0,"0"1"16,0-1-16,0 1 15,0 48 17,0 1-17,0-1-15,0 1 0,0-1 16,0 25-16,0 0 0,0-1 16,24 1-16,-24 0 15,0 0-15,25 0 0,-25-25 16,0 25-16,24-24 15,-24 23-15,0-23 0,25-1 16,-25 1-16,24-1 16,-24-48-1,-24 24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1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52 0,'-24'0'16,"48"-24"46,1 24-46,-1 0-16,1 0 15,-1 0 1,1 0-16,-1 0 0,0-25 16,1 25-16,-1 0 15,1 0-15,-25 25 47,-25-25-47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7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172 188 0,'24'0'15,"1"-24"1,-1 24 15,-24-24-31,-24 24 47,-1 0-31,1 0-16,-1 24 15,-23 0-15,23 1 16,25-1-16,-24 1 15,-1-1-15,25 1 0,-24 23 16,24-23-16,0-1 0,0 1 16,24 24-16,-24-25 15,25-24-15,-1 24 0,1 1 16,-1-25-16,0 24 16,1-24-16,-1 0 0,1 0 15,-1 0-15,1 0 0,-1 0 16,-24-24-16</inkml:trace>
  <inkml:trace contextRef="#ctx0" brushRef="#br0" timeOffset="454">318 237 0,'-24'0'0,"48"0"47,1 0-31,-1 0-16,1 0 0,-1 25 15,1-1-15,-1-24 16,0 25-16,1-1 0,-1 0 15,-24 1-15,25-1 16,-1 1-16,-24-1 0,0 1 16,0-1-16,-24-24 15,-1 24 1,1-24 0,-1 0-16,25-24 0,0 0 15,0-1 1,0 1-16,25-1 15,-1 1-15,1-25 16,-1 25-16,0-1 0,1 1 16,-1-1-16,1 25 0,-25-24 15,24 24-15,1 0 16</inkml:trace>
  <inkml:trace contextRef="#ctx0" brushRef="#br0" timeOffset="978">807 359 0,'24'0'31,"1"0"-15,-25 25 0,24-25-1,1 0-15,-1 0 16,0 0 0,1 0-16,-1 0 15,1 0-15,-1 0 0,0-25 16,1 25-1,-25-24-15,24 24 0,-24-24 16,0-1-16,0 1 16,-24-1-1,-1 25-15,1-24 0,0 24 16,-1 0 0,1 0-16,-1 0 0,1 24 15,0 1-15,-1-1 16,25 1-16,-24-1 0,24 25 15,0-25-15,0 1 0,0-1 16,24 1-16,-24-1 16,25 0-16,-1 1 0,0-1 15,1-24 1,-1 25-16,1-25 0,-1 0 16,25 0-16,-25 0 15</inkml:trace>
  <inkml:trace contextRef="#ctx0" brushRef="#br0" timeOffset="1624">1613 356 0,'0'-24'0,"-25"0"16,1 24 15,24-25-31,-24 25 0,-1 0 16,1 0-1,-1 0-15,1 0 0,-1 0 16,1 25-16,0-1 15,24 0-15,-25 1 16,1-1-16,24 1 0,0-1 16,0 1-16,0-1 15,0 0-15,0 1 16,24-1-16,1-24 16,-1 25-1,0-25-15,1 0 0,-1 0 16,1-25-16,-1 25 15,1-24-15,-1-1 0,0 1 16,1 0-16,-25-25 16,24 24-16,-24 1 15,0-25-15,0 25 0,0-25 16,0 0-16,-24 0 0,24 25 16,0-25-16,0 24 15,0-23-15,0 23 0,0 50 47,0-1-47,24 25 0,-24 0 16,0-1-16,25 1 0,-25 0 15,0 0-15,24 0 0,-24 0 16,25 0-16,-25-25 16,24 25-16,-24-25 0,0 1 15,24-1 1</inkml:trace>
  <inkml:trace contextRef="#ctx0" brushRef="#br0" timeOffset="1858">2150 359 0,'0'25'15,"-24"-25"-15,-1 0 16,50 0 15,-1 0-15,1 0 0,-25-25-16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44.1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146 171 0,'0'24'109,"-24"1"-93,-1-1-1,25 0-15,-24 1 16,24-1-16,-24-24 16,24 25-16,0-1 0,-25 1 15,25-1 1,-24 0-16</inkml:trace>
  <inkml:trace contextRef="#ctx0" brushRef="#br0" timeOffset="733">439 220 0,'0'-25'0,"-24"25"32,0 0-17,-1 0-15,25 25 16,-24-25-16,-1 0 15,1 0-15,24 24 0,-25-24 16,1 24-16,24 1 31,0-1-15,24-24 0,-24 25-16,25-25 0,-1 0 15,-24 24-15,25-24 16,-1 0-1,-24 25 1,25-25-16,-50 0 16,25 24-1,-24-24-15,-1 0 0,1 24 16,-1-24-16,1 0 16,0 25-16,-1-25 0,1 0 15</inkml:trace>
  <inkml:trace contextRef="#ctx0" brushRef="#br0" timeOffset="1416">732 293 0,'-24'-25'0,"0"25"15,-1 0 1,1 0 0,-1 0-1,1 0-15,-1 25 16,1-25-1,24 24-15,-24 1 16,24-1 0,0 1-1,24-25-15,0 0 16,1 0 0,-1 0-1,1 0 1,-1-25-1,1 1 1,-25-1 0,0 1-1,0 48 17,24 1-17,-24-1 1,24 1-1,-24-1 1,25-24-16,-25 24 16</inkml:trace>
  <inkml:trace contextRef="#ctx0" brushRef="#br0" timeOffset="1998">806 122 0,'0'24'31,"0"1"-16,0-1-15,24 1 16,-24-1-16,0 0 16,0 1-16,0-1 0,0 1 15,0-1-15,0 1 16,0-1-16,0 0 0,0 1 16,0-1-16,0 1 15,0-1-15,0 1 16,0-50 31,0 1-32,0-1-15,0 1 16,0-1-16,25 1 0,-25 0 16,0-1-16,24 1 15,-24-1-15,24 1 0,1-1 16,-25 1-16,24 24 0,1 0 15,-25-24-15,24 24 16,1 0-16,-1 24 16,-24 0-1,0 1 1,-24-1-16,-1-24 16,25 25-16,-24-25 15,-1 0-15,1 24 0,-1-24 16,1 0-16</inkml:trace>
  <inkml:trace contextRef="#ctx0" brushRef="#br0" timeOffset="2532">1294 122 0,'0'24'62,"0"1"-46,0-1-1,0 1-15,-24-1 16,24 0-16,0 1 0,0-1 16,-25-24-16,25 25 15,0-1-15,0 1 0,0-1 16,0 0 15</inkml:trace>
  <inkml:trace contextRef="#ctx0" brushRef="#br0" timeOffset="3313">1636 73 0,'0'24'47,"0"1"-32,0-1 1,0 1 0,0-1-16,0 1 15,0-1-15,0 0 0,0 1 16,0-1-1,0 1-15,0-1 32,0-48 30,0-1-46,24 25-16,-24-24 15,25 24-15,-25-25 0,24 25 16,1 0 0,-1 0-16,1 0 15,-1 0 1,-24 25-16,24-25 16,-24 24-16,25 1 15,-50-1 16,1-24-15,0 0-16,-1 25 0,1-25 16,-1 0-16,1 0 15,-1 0-15</inkml:trace>
  <inkml:trace contextRef="#ctx0" brushRef="#br0" timeOffset="3734">2222 195 0,'-24'0'47,"-1"0"-31,1 0 0,0 25-1,-1-25-15,1 24 16,-1 0-1,1 1 1,24-1-16,0 1 16,24-1-1,1 1-15,-1-25 16,1 0 0,-1 0-16,0 0 0,1 0 15,-1-25-15</inkml:trace>
  <inkml:trace contextRef="#ctx0" brushRef="#br0" timeOffset="4182">2613 49 0,'24'0'15,"-24"24"17,-24-24-32,24 24 15,-24 1-15,24-1 0,-25 1 16,25 24-16,-24-25 0,-1 0 15,25 1-15,-24-1 16,-1 1-16,25-1 0,-24 1 16,24-1-16,-24-24 15,24 24-15</inkml:trace>
  <inkml:trace contextRef="#ctx0" brushRef="#br0" timeOffset="4584">2882 220 0,'0'-25'0,"0"50"47,0-1-31,0 0-1,-25 1-15,25-1 16,0 1-16,0-1 16,0 1-16,0-1 15,0 0-15</inkml:trace>
  <inkml:trace contextRef="#ctx0" brushRef="#br0" timeOffset="4772">2906 73 0,'-24'0'0,"48"0"62</inkml:trace>
  <inkml:trace contextRef="#ctx0" brushRef="#br0" timeOffset="5252">3126 268 0,'-25'0'0,"1"0"16,24 25 15,0-1-15,-24 1-1,24-1-15,0 1 16,0-1 0,-25-24-16,25 24 15,0-48 17,25 0-17,-1-1 1,-24 1-1,24 24-15,1-25 0,-1 1 16,1 24-16,-1-25 16,1 25-16,-1 0 15,0 0-15,1 0 0,-1 25 16,-24-1 0,25 1-16,-25-1 15,0 1-15,0-1 16</inkml:trace>
  <inkml:trace contextRef="#ctx0" brushRef="#br0" timeOffset="5791">3639 317 0,'0'-24'15,"0"-1"1,0 1 0,-25 0-16,1 24 31,-1 0-31,1 0 15,0 0-15,-1 24 16,1-24-16,-1 24 0,1 1 16,24-1-16,-24 1 0,24-1 15,0 1 1,0-1 0,24-24-1,0 0-15,1 0 0,-25-24 16,24 24-16,1 0 0,-1-25 15,0 25 1,-24-24-16,25 24 0,-1-25 16,-24 1-1,25 24-15,-25-25 0,24 25 16,-24-24-16,25 48 31,-25 1-31,0-1 16,0 1-1,24-1-15,-24 1 0,0-1 16,0 0-16,24-24 16</inkml:trace>
  <inkml:trace contextRef="#ctx0" brushRef="#br0" timeOffset="6132">4152 49 0,'0'-25'0,"0"1"31,-25 48-15,25 1-16,-24-1 16,24 0-16,-25 1 0,1-1 15,0 25-15,-1-24 16,1 23-16,-1-23 0,1-1 16,-1 25-16,1-24 0,0-1 15,24 0-15,-25 1 16,25-1-16,-24 1 0</inkml:trace>
  <inkml:trace contextRef="#ctx0" brushRef="#br0" timeOffset="6767">4445 171 0,'-25'0'31,"1"0"-15,-1 0-16,1 0 16,0 24-1,-1-24-15,1 0 0,24 25 16,0-1 0,0 0-1,24-24-15,1 0 16,-1 25-16,0-25 15,1 24-15,-1-24 16,1 25-16,-1-25 16,-24 24-16,25-24 15,-25 25-15,-25-25 16,1 24 0,-1-24-16,1 0 15,-1 0-15,1 0 0,0 0 16,-1 0-16,1 0 15,-1 0-15</inkml:trace>
  <inkml:trace contextRef="#ctx0" brushRef="#br0" timeOffset="7266">4640 317 0,'25'0'78,"-1"0"-62,0 0 0,1 0-16,-25-24 0,24 24 15,1 0 1,-25-25-16,0 1 16,0 0-1,0-1 1,-25 25-16,1 0 15,-1 0 1,1 0-16,0 25 16,-1-1-1,25 0-15,0 1 16,0-1-16,0 1 0,25-1 16,-25 1-1,24-25-15,-24 24 0,24-24 16,1 24-1,-1-24-15</inkml:trace>
  <inkml:trace contextRef="#ctx0" brushRef="#br0" timeOffset="7656">4933 220 0,'-24'-25'16,"24"50"31,24-1-31,-24 0-16,25 1 15,-25-1-15,0 1 16,0-1-16,24-24 0,-24 25 15,0-1-15,0-48 47,0-1-31,0 1-16,0-1 16,24 1-16,-24-1 15,25 1-15,-1 24 16,1-24-16,-1-1 15,1 25-15,-1 0 16</inkml:trace>
  <inkml:trace contextRef="#ctx0" brushRef="#br0" timeOffset="8052">5153 220 0,'0'24'47,"24"0"-31,-24 1-16,0-1 15,25 1-15,-25-1 16,24 1-16,-24-1 31,25-24-31,-1 0 16,-24-24 0,0-1-1,25 25-15,-25-24 0,0-1 16,0 1-16,0-1 15,0 1-15,0 0 16,0-1-16,0 1 16</inkml:trace>
  <inkml:trace contextRef="#ctx0" brushRef="#br0" timeOffset="8352">5422 146 0,'0'25'31,"0"-1"-16,0 1-15,0-1 16,24-24-16,-24 24 16,0 1-16,0-1 0,0 1 15,0-1-15,0 1 16,24-25 0</inkml:trace>
  <inkml:trace contextRef="#ctx0" brushRef="#br0" timeOffset="8539">5519 0 0,'-24'0'0,"24"24"15,0 1 1</inkml:trace>
  <inkml:trace contextRef="#ctx0" brushRef="#br0" timeOffset="8895">5935 244 0,'-25'0'0,"25"-24"16,-24-1 15,-1 25-31,1 0 16,24 25-1,-25-25-15,25 24 0,-24 0 16,0 1 0,24-1-16,-25 1 15,25-1-15,0 1 0,25-1 16,-1 0-1,0-24-15</inkml:trace>
  <inkml:trace contextRef="#ctx0" brushRef="#br0" timeOffset="9349">6105 342 0,'-24'0'0,"48"0"62,1 0-46,-1 0-1,1 0-15,-1-25 16,1 25-16,-1-24 16,0-1-1,-24 1 1,0 0 0,-24 24-16,24-25 0,-24 25 15,-1 0 1,1 0-16,-1 25 15,1-1-15,-1-24 16,1 24-16,24 1 0,0-1 16,-24 1-16,24-1 15,0 1-15,24-1 0,0 0 16,1 1 0,-1-25-16,1 0 15</inkml:trace>
  <inkml:trace contextRef="#ctx0" brushRef="#br0" timeOffset="9650">6667 24 0,'-24'25'16,"-1"-1"-1,25 0-15,-24 1 0,0-1 16,-1 1-16,25-1 16,-24 1-16,-1-1 0,1 25 15,-1-25-15,25 1 0,-24-1 16,0 1-16,24-1 15,-25 0-15,25 1 0,-24-1 16</inkml:trace>
  <inkml:trace contextRef="#ctx0" brushRef="#br0" timeOffset="10140">6740 244 0,'0'24'62,"0"1"-46,0-1-1,0 1 1,0-1-16,0 1 0,0-1 16,0 0-16,25-24 15,-25 25-15,24-25 16,-24 24-16,25-24 31,-25-24-31,24 24 0,-24-25 16,25 1-16,-25 0 15,24-1-15,-24 1 16,24-1-16,-24 1 16,25-1-1,-25 1-15</inkml:trace>
  <inkml:trace contextRef="#ctx0" brushRef="#br0" timeOffset="10560">7058 268 0,'0'-24'15,"24"24"1,1 0 15,-25 24-15,24-24-1,-24 25-15,25-1 16,-25 1 0,-25-1-16,1-24 15,-1 25-15,1-25 16,24 24 0,-24-24-16,48 0 31,0 24-16,1-24-15,-1 0 16,1 0 0,-1 0-16,1 0 0,-1-24 15</inkml:trace>
  <inkml:trace contextRef="#ctx0" brushRef="#br0" timeOffset="10872">7498 73 0,'24'0'0,"-24"24"31,0 1-15,-24-1-16,24 1 15,0-1-15,-25 25 16,25-25-16,-24 1 0,-1 24 16,25-25-16,-24 1 15,-1-1-15,1 25 0,0-25 16,24 1-16</inkml:trace>
  <inkml:trace contextRef="#ctx0" brushRef="#br0" timeOffset="11556">6667 757 0,'25'24'63,"-25"1"-63,0-1 15,0 25-15,0-25 16,24 1-16,-24 24 0,0-25 15,0 25-15,0-25 16,0 25-16,0-24 0,0-1 16,0 1-16,0-1 15</inkml:trace>
  <inkml:trace contextRef="#ctx0" brushRef="#br0" timeOffset="11971">6741 1074 0,'-25'0'31,"50"0"-15,-1 0 0,0-24-16,25 24 15,-24-24-15,-1 24 0,25 0 16,-25-25-16,1 25 15,-1 0-15,1-24 0,-1 24 16,0-25-16,-24 1 16,0-1-1,-24 1-15,24 0 16,-24-1-16,24 1 16,0-1-16,0 1 15,0 48 16,0 1-31,0-1 0,24 1 16,-24-1-16,0 25 16,0 0-16,0-25 0,24 25 15,-24-25-15,0 1 16,0-1-16,25 1 0,-25-1 16,0 1-16</inkml:trace>
  <inkml:trace contextRef="#ctx0" brushRef="#br0" timeOffset="12408">7278 1074 0,'0'-24'0,"24"24"63,1 0-48,-1 0 1,1 0-16,-25-24 0,24 24 16,0 0-16,-24-25 15,0 1 1,-24-1-1,0 25 1,-1 0-16,1-24 0,-1 24 16,1 0-16,24 24 15,-25-24-15,25 25 16,0-1-16,-24 1 0,24-1 16,0 0-1,0 25-15,24-49 0,-24 25 16,25-1-16,-25 0 0,24 1 15,1-25 1,-1 0-16,1 0 0</inkml:trace>
  <inkml:trace contextRef="#ctx0" brushRef="#br0" timeOffset="12858">7693 1074 0,'0'-24'0,"0"0"15,0-1 1,0 1 0,0-1-1,-24 1-15,-1 24 16,1 0 0,-1 0-16,1 24 15,-1 1 1,25-1-16,0 1 15,-24-25-15,24 24 0,0 0 16,0 1-16,0-1 16,0 1-16,0-1 15,24-24-15,1 0 16,-25 24-16,24-24 16,1-24-16,-1 0 15,1 24 1,-25-25-16,24 25 0,-24-24 15,24 24-15,-24-25 0,25 25 16,-25-24 0,0 48-1,0 1-15,24-25 16,-24 24-16,0 1 16,0-1-16</inkml:trace>
  <inkml:trace contextRef="#ctx0" brushRef="#br0" timeOffset="13236">7840 977 0,'0'-25'0,"24"50"47,0-1-31,-24 1-16,0-1 0,25 0 15,-25 1 1,0-1-16,0 1 16,0-1-1,0-48 1,0-1-1,0 1 1,0-1-16,24 1 16,-24 0-16,0-1 15,25 25-15,-25-24 0,24-1 16,0 1-16,1 24 31</inkml:trace>
  <inkml:trace contextRef="#ctx0" brushRef="#br0" timeOffset="13507">8157 806 0,'0'-25'15,"0"50"17,0-1-32,0 1 15,0-1-15,0 0 0,0 1 16,0 24-16,0-25 16,0 25-16,0-25 0,24 1 15,-24-1-15,0 1 16,0-1-16,0 1 0</inkml:trace>
  <inkml:trace contextRef="#ctx0" brushRef="#br0" timeOffset="13681">8108 1001 0,'-24'0'16,"48"0"15,1 0-31,-25-24 16,24 24-16,0 0 0,1-25 15</inkml:trace>
  <inkml:trace contextRef="#ctx0" brushRef="#br0" timeOffset="14371">8426 855 0,'-25'0'16,"1"0"-1,24 24 1,0 0 0,0 1-1,0-1-15,-25 1 0,25-1 16,0 1-16,0-1 0,0 0 15,0 1-15,0-1 16,0 1-16,0-1 16,0-48 15,0-1-31,0 1 16,0-1-1,0 1-15,0 0 0,0-1 16,0-24-16,0 25 15,0-25-15,25 25 0,-25-1 16,24-24-16,1 25 0,-1-1 16,1 1-16,-1 24 15,0 0-15,1 0 0,-1 0 16,-24 24 0,0 1-16,0-1 15,0 1-15,-24-1 16,24 1-16,-25-1 15,25 0-15,-24-24 0,24 25 16,0-1-16,-24-24 16,24 25-16,24-1 31,0-24-15,1 0-1,-1 25-15,1-1 16,-25 0-1,0 1-15,0-1 16,0 1 0,-25-25-16,25 24 15,-24-24-15,-1 0 16,1 0-16,0 0 16,-1 0-16,1-24 15</inkml:trace>
  <inkml:trace contextRef="#ctx0" brushRef="#br0" timeOffset="14892">8865 1074 0,'0'-24'16,"0"48"46,25-24-46,-1 0-1,1 0 1,-1 0-16,0-24 16,1 24-1,-25-24 1,24 24-16,-24-25 16,-24 1-1,-1 24 1,1-25-1,0 25-15,-1 0 16,1 0-16,24 25 16,-25-25-16,1 24 15,24 1-15,-25-1 16,25 0-16,0 1 16,0-1-16,25 1 0,-1-25 15,-24 24-15,25 1 0,-1-25 16,1 24-16,-1-24 15,0 0-15,1 0 0</inkml:trace>
  <inkml:trace contextRef="#ctx0" brushRef="#br0" timeOffset="15665">9256 1026 0,'-24'-25'16,"24"1"-1,0-1 17,-25 25-32,1 0 31,24 25-31,-25-1 15,1 1 1,24-1-16,0 0 16,0 1-1,0-1 1,24 1 0,1-25-1,-1 0 1,-24-25-1,0 1 1,25 24 0,-25-25-1,0 50 17,24-1-17,-24 1 1,24-1-16,1-24 31,-25 24-31,24-24 0,1 0 16,-1-24-1,1 24-15,-25-24 0,24-1 16,0 1-16,-24-1 16,0 1-16,0 0 15,0-1-15,0-24 0,0 0 16,0 1-1,0 23-15,0 1 0,0-1 16,0 1-16,0-1 0,0 1 16,0 48-1,0 1 1,0-1-16,0 1 16,0 24-16,0-25 0,0 25 15,25-25-15,-25 25 0,0-24 16,0-1-16,0 0 15,0 1-15,0-1 0,0 1 16,24-1 0</inkml:trace>
  <inkml:trace contextRef="#ctx0" brushRef="#br0" timeOffset="15838">9500 952 0,'-24'-24'0,"24"-1"15,24 25 17,1 0-32,-1 25 15,1-25-15,-1 0 16,0 0-16,1 0 0,-1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9:17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1954 0,'-24'0'16,"24"24"-1,24-24 1,1-24 0,-1 24-16,25-24 0,-24 24 15,23 0-15,1-25 0,0 25 16,0 0-16,-25-24 15,25 24-15,-24 0 0,-1 0 16,1 0-16,-1 0 16</inkml:trace>
  <inkml:trace contextRef="#ctx0" brushRef="#br0" timeOffset="227">464 1881 0,'0'24'16,"-24"-24"0,24 24-16,0 1 15,0-1-15,0 1 0,0-1 16,0 1-16,0 23 16,24-23-16,-24-1 0,0 1 15,25-1-15,-25 1 16,0-1-16,24-24 0,-24 24 15</inkml:trace>
  <inkml:trace contextRef="#ctx0" brushRef="#br0" timeOffset="660">684 2125 0,'0'24'0,"-24"-24"16,48 0 15,0 0-31,1 0 16,-1 0-1,1 0-15,-1 0 16,-24-24-16,24 24 15,-24-25 1,0 1 0,-24 24-1,24-24-15,-24 24 16,-1 0-16,1 0 0,-1 0 16,1 0-1,0 0-15,24 24 0,-25-24 16,25 24-16,0 1 15,0-1-15,0 1 16,25-1 0,-1-24-16,0 25 15,1-25-15,-1 0 0,1 0 16,-1-25-16</inkml:trace>
  <inkml:trace contextRef="#ctx0" brushRef="#br0" timeOffset="-7603">708 244 0,'0'25'78,"0"-1"-46,0 1-17,0-1 1,-24-24-16,24 24 15,0 1-15,0-1 0,0 1 16,0-1 0,0 1-16,0-1 0,0 0 15,0 1-15,0-1 16,0 1 0,0-50 46,0 1-46,24-1-16,-24 1 15,0 0 1,0-1-16,0 1 0,0-25 16,0 24-16,0 1 0,0 0 15,25-25-15,-25 24 16,0 1-16,24-1 0,-24 1 15,25 0-15,-1-1 16,1 25 0,-1 25-16,0-1 15,-24 0 1,25 1-16,-25-1 0,24 1 16,-24-1-16,0 1 15,25-1-15,-25 0 0,24 1 16,-24-1-16,0 1 15,24-1-15,-24 1 16,0-1 0,0-48 15,25 24-15,-25-25-16,0 1 15,0-1-15,0 1 16,24-1-16,-24-23 0,0 23 15,0 1-15,0-1 16,25 1-16,-25-1 0,0 1 16,0 0-1,24 24-15,-24 24 16,25 0-16,-25 1 16,24-1-16,-24 1 15,24-1-15,-24 1 0,25-1 16,-25 0-16,0 1 15,24-1-15,-24 1 0,0-1 16,25 1-16,-25-1 16</inkml:trace>
  <inkml:trace contextRef="#ctx0" brushRef="#br0" timeOffset="-7188">1392 122 0,'-24'0'16,"24"25"47,24-25-63,1 0 15,-1 0 1,1 0-16,-1 0 0,0 0 15,1 0-15,-1 0 0,1 0 16,-1 0-16,0 0 16,1 0-16,-25-25 15,-25 25 17,1 0-32</inkml:trace>
  <inkml:trace contextRef="#ctx0" brushRef="#br0" timeOffset="-6985">1465 171 0,'0'24'15,"0"1"1,25-25 0,-25 24-16,0 1 15,24-1-15,-24 1 16,0-1-16,0 0 15,0 1-15,25-1 16,-25 1-16,0-1 16,0 1-16,0-1 15</inkml:trace>
  <inkml:trace contextRef="#ctx0" brushRef="#br0" timeOffset="-6420">1881 147 0,'-25'0'15,"25"24"1,-24 0-1,24 1 1,0-1-16,0 1 16,0-1-16,0 1 15,0-1-15,0 0 0,0 1 16,-25-1-16,25 1 16,0-1-16,0-48 46,0-1-30,25 1-16,-25-1 16,0 1-16,0 0 15,0-1-15,24-24 16,-24 25-16,0-1 0,25 1 16,-1 0-1,-24-1-15,25 25 0,-1 0 16,0 0-16,1 0 0,-1 25 15,1-25 1,-1 24-16,-24 0 0,25 1 16,-25 24-16,24-25 0,-24 1 15,0-1-15,24 0 16,-24 1-16,0-1 0,0 1 16,0-1-16,0 1 15</inkml:trace>
  <inkml:trace contextRef="#ctx0" brushRef="#br0" timeOffset="-6239">1905 366 0,'25'0'62,"-25"-24"-62,24 24 16,0 0-16,1-24 15</inkml:trace>
  <inkml:trace contextRef="#ctx0" brushRef="#br0" timeOffset="-5617">2345 195 0,'-25'0'16,"25"-24"-16,-24 24 15,24 24 1,0 1 0,0-1-16,24-24 15,-24 25-15,0-1 0,0 1 16,25-1-16,-25 0 15,0 1-15,0-1 0,24 1 16,-24-1 0,-24-24 31,24-24-47,0-1 0,0 1 15,0-1-15,0 1 16,0 0-16,0-1 15,0-24-15,0 25 0,0-1 16,0 1-16,24 0 16,-24-1-16,25 1 0,-1-1 15,0 25-15,1 0 16,-1 0-16,1 25 16,-1-1-16,-24 1 15,25-1-15,-25 0 16,0 1-16,0-1 0,-25 1 15,1-1-15,-1-24 16,1 25-16,-1-25 0,25 24 16,-24-24-16,0 0 0,-1 0 15,25-24 17,25 24-32,-1-25 15,0 25-15,1 0 16,-1 0-16,1 0 0,-1 0 15,1 0-15,-1 25 16,0-25-16,-24 24 0,25-24 16,-25 24-16</inkml:trace>
  <inkml:trace contextRef="#ctx0" brushRef="#br0" timeOffset="-4974">3200 220 0,'0'-25'15,"0"1"-15,0 0 16,0-1 0,-25 1-16,1-1 15,-1 25-15,1 0 16,-1 0-1,1 0-15,0 25 0,-1-1 16,1 25-16,24-25 16,-25 1-16,25-1 15,0 1-15,0-1 0,0 25 16,25-25-16,-1 1 16,1-1-16,-1 1 15,0-25 1,1 0-16,-1 0 0,1-25 15,-1 25-15,1-24 16,-1-1 0,-24 1-16,24 24 15,-24-24-15,0-1 0,0 1 16,-24 24 0,24-25-16,0 50 31,0-1-31,24 1 15,-24-1-15,0 0 16,25 1-16,-25-1 16,0 1-16,24-25 15,-24 24-15</inkml:trace>
  <inkml:trace contextRef="#ctx0" brushRef="#br0" timeOffset="-4387">3444 171 0,'0'-24'0,"0"-1"0,-25 1 16,25-1-16,0 1 15,0 48 16,0 1-15,25-1-16,-25 1 0,0-1 16,24 25-16,-24-25 15,0 25-15,0-24 0,25-1 16,-25 25-16,24-25 0,-24 1 16,0 24-16,0-25 15,0 0-15,0 1 16,0-1-1,-24-48 17,24-1-17,0 1-15,0 0 16,0-1-16,0 1 16,0-1-16,0-24 0,0 25 15,24-25-15,-24 25 0,24-1 16,-24 1-16,25-1 15,-1 1-15,1 24 16,-1 0 0,-24 24-16,0 1 15,0-1-15,0 1 0,0-1 16,0 1-16,0-1 16,0 0-16,-24-24 15,24 25-15,-25-25 16,1 0-16,-1-25 15,1 1 1</inkml:trace>
  <inkml:trace contextRef="#ctx0" brushRef="#br0" timeOffset="-3839">3786 73 0,'0'-24'0,"0"-1"16,24 1-1,1 48 17,-25 1-17,0-1-15,0 1 16,0 24-16,0-25 15,0 25-15,24-25 0,-24 25 16,0-24-16,0-1 0,0 25 16,0-25-16,24 1 15,-24-1-15,0 1 16,0-1-16,0-48 47,0-1-32,0 1-15,0-1 16,0 1-16,0-1 0,0-23 16,0 23-16,0 1 15,0-25-15,25 24 0,-25 1 16,24 0-16,1-1 0,-25 1 16,24 24-16,1 0 15,-1 0-15,0 0 16,-24 24-16,25 1 15,-25-1-15,0 0 16,-25 1-16,25-1 16,-24-24-16,0 0 15,-25 25-15,24-25 0,1 0 16,-25 0-16</inkml:trace>
  <inkml:trace contextRef="#ctx0" brushRef="#br0" timeOffset="-2922">1392 806 0,'-24'0'16,"48"0"15,1-24-31,-1 24 0,1-25 16,23 25-16,-23 0 15,24-24-15,-25 24 0,0-25 16,25 25-16,-24 0 16,-1 0-16,-24-24 15</inkml:trace>
  <inkml:trace contextRef="#ctx0" brushRef="#br0" timeOffset="-2683">1514 635 0,'-24'0'0,"48"24"62,-24 1-46,0-1-16,25 1 15,-25-1-15,0 1 16,24-1-16,-24 0 0,0 1 16,0-1-16,25 1 0,-25-1 15,0 1-15</inkml:trace>
  <inkml:trace contextRef="#ctx0" brushRef="#br0" timeOffset="-1777">782 1319 0,'0'-24'15,"-25"24"-15,25 24 32,0 0-32,0 1 15,0-1-15,25 1 16,-25 23-16,0-23 15,0-1-15,0 1 0,0-1 16,0 1-16,0-1 16,0 0-16,0 1 15,0-50 17,0 1-32,0 0 15,0-1-15,0 1 16,0-1-16,0 1 15,0-1-15,0 1 0,0-25 16,0 25-16,0-25 16,0 25-16,24-25 0,-24 24 15,25 1-15,-1-1 16,-24 1-16,24 0 0,1 24 16,-1 0-16,1 0 0,-1 0 15,0 24 1,1-24-16,-25 24 0,24 1 15,-24-1-15,25 1 16,-25-1-16,0 1 0,0-1 16,0 0-16,-25 1 0,1-1 15,-25 1 1,25-25-16,-1 24 0,1-24 16,-25 24-16,25-24 0,-1 0 15,1 0-15,-1 0 16,50 0 15,-1 0-15,1 0-16,-1 25 0,0-25 15,1 24-15,-1-24 16,25 25-16,-25-25 0,1 24 16,-1 1-16,1-25 15,-1 0-15,1 24 0,-1-24 16,0 0-1</inkml:trace>
  <inkml:trace contextRef="#ctx0" brushRef="#br0" timeOffset="-1333">1270 1368 0,'25'0'15,"-25"24"32,0 1-31,-25-1 0,25 0-1,0 1-15,0-1 16,0 1-1,25-25-15,-1 0 16,0 0-16,1 0 16,-25-25-16,24 25 15,1 0-15,-25-24 0,24-1 16,-24 1 0,0 0-16,-24-1 15,-1 1 1,1 24-16,-1-25 15,1 25-15,0 25 16,-1-1 0,25 1-1</inkml:trace>
  <inkml:trace contextRef="#ctx0" brushRef="#br0" timeOffset="-1033">1588 1246 0,'0'-25'0,"0"50"47,0-1-31,0 1-16,24-25 15,-24 24-15,0 0 16,0 1-16,0-1 0,0 1 16,0-1-16,0 0 15,0 1-15,0-1 16,0 1-1</inkml:trace>
  <inkml:trace contextRef="#ctx0" brushRef="#br0" timeOffset="-601">1734 1368 0,'25'0'47,"-1"0"-31,0 0 0,1 0-16,-1 0 0,1 0 15,-1 0-15,1 0 16,-1-25-1,-24 1-15,0-1 32,0 1-32,-24 0 15,-1 24 1,1-25-16,-1 25 16,1 0-16,-25 25 0,25-25 15,24 24-15,-25 0 16,1 1-16,24-1 0,0 1 15,0-1-15,0 1 0,24-1 16,1-24-16,-1 24 16,0 1-16,25-25 0,0 0 15,0 0-15,-25 0 0</inkml:trace>
  <inkml:trace contextRef="#ctx0" brushRef="#br0" timeOffset="1277">953 2003 0,'0'-25'0,"-25"25"0,25-24 16,-24-1 0,24 50-1,0-1 1,0 1-16,24-1 15,-24 1-15,0-1 16,0 0-16,0 1 16,25-25-16,-25 24 0,0 1 15,0-50 48,0 1-63,0-1 15,0 1-15,24 24 16,-24-24-16,24-1 0,-24 1 16,25 24-16,-1-25 0,1 25 15,-1 0 1,1 25 0,-25-1-1,0 1-15,0-1 16,0 0-16,0 1 31,-25-25-31,25-25 16,0 1-16,0 0 15,0-1 1,0 1-16,25-1 16,-1 1-1,-24-1-15,24 25 16,1 0-1,-1 25-15,-24-1 0,25-24 16,-25 25-16,0-1 0,24 1 16,-24-1-16,0 0 15,0 1-15</inkml:trace>
  <inkml:trace contextRef="#ctx0" brushRef="#br0" timeOffset="1835">1319 1832 0,'0'24'47,"0"1"-47,24-25 15,-24 24-15,0 1 0,25 23 16,-25-23-16,24-1 0,-24 1 16,25-1-16,-25 0 15,0 1-15,24-1 0,-24 25 16,24-24 0,-24-1-16,0 0 0,0 1 15,0-1 1,-24-24 15,24-24-31,-24-1 16,24 1-1,0 0-15,0-25 16,0 24-16,0-24 0,0 25 16,0-25-16,0 25 0,24-25 15,-24 25-15,24-1 16,1 1-16,-1 24 15,1 0-15,-1 0 16,-24 24-16,25 1 16,-25-1-16,0 0 15,0 1 1,-25-1-16,1 1 16,-1-25-16,1 24 15,-1-24 1,25-24-16</inkml:trace>
  <inkml:trace contextRef="#ctx0" brushRef="#br0" timeOffset="2021">1734 1954 0,'25'0'16,"-25"24"-16</inkml:trace>
  <inkml:trace contextRef="#ctx0" brushRef="#br0" timeOffset="3532">513 73 0,'-24'0'0,"-1"0"15,1 0 1,-1 0-16,25 25 16,-24-25-16,-1 0 15,1 0-15,0 0 16,24 24-16,-25-24 16,1 25-1,-1-25 1,25 24-16,-24-24 15,24 24 1,0 1-16,0-1 16,-24 1-1,24-1-15,0 1 0,0-1 16,0 0-16,0 1 0,0 24 16,0-25-16,-25 25 15,25-25-15,0 25 0,0-24 16,0 23-16,0 1 0,-24 0 15,24-24-15,0 23 16,0 1-16,0 25 0,0-26 16,-25 1-16,25 0 15,0 0-15,0 0 0,0 0 16,-24 0-16,24-25 16,0 25-16,0 0 0,-25-1 15,25-23-15,0 24 0,0-25 16,-24 25-16,24-25 15,0 25-15,0-24 0,0-1 16,0 25-16,0-25 16,0 1-16,0-1 0,0 1 15,0-1-15,24-24 0,-24 24 16,0 1-16,0-1 16,25 1-16,-25-1 15,0 1-15,0-1 16,0 0-16,-25 1 15,1-1-15,0 1 16,24-1 0,-25 1-1,25-1 17,25-24-17,-1 0 1,0 24-1,1-24-15,-1 0 16,1 0-16,-1 0 16,1 0-16,-1-24 0,25 24 15,-25 0-15,1-24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10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24 147 0,'-24'0'15,"24"24"1,24 1 0,0 24-1,-24-25-15,25 0 16,-25 1-16,24 24 0,-24-25 16,25 1-16,-1-1 0,-24 0 15,24 1-15,-24-1 16,25-24-16</inkml:trace>
  <inkml:trace contextRef="#ctx0" brushRef="#br0" timeOffset="409">97 342 0,'-24'0'16,"24"-24"-16,24 24 31,1 0-15,-1 0-16,0 0 15,25 0-15,-24 0 0,24 0 16,-1 0-16,-23 0 0,-1-25 16,25 25-16,-24 0 15,-25-24-15,24 24 0,-24-24 16,0-1-16,-24 25 15,24-24-15,-25-1 16,25 1-16,0-1 0,-24 1 16,24 0-1,-25 24-15,25 24 16,0 0-16,0 1 16,0 24-16,0-25 15,0 25-15,0 0 0,0 0 16,0 0-16,25-25 15,-25 25-15,24-25 0,1 1 16,-25-1-16</inkml:trace>
  <inkml:trace contextRef="#ctx0" brushRef="#br0" timeOffset="917">732 220 0,'-24'0'15,"-1"25"1,25-1 0,0 0-16,0 1 15,0-1-15,0 1 16,-24-1-16,24 1 0,0-1 15,0 0-15,0 1 16,0-1-16,0 1 16,0-1-16,0 1 15,0-50 17,0 1-32,0-1 15,0 1-15,0-25 16,0 25-16,24-25 0,-24 0 15,25 0-15,-25 0 0,24 0 16,-24 1-16,25 23 16,-1 1-16,0-1 0,1 25 15,-1 0 1,1 25-16,-1 24 0,1-1 16,-25 1-16,24 0 15,-24 0-15,24 24 0,1-24 16,-25 0-16,24 0 0,-24-25 15,0 25-15,25-25 16,-25 1-16,0-1 0</inkml:trace>
  <inkml:trace contextRef="#ctx0" brushRef="#br0" timeOffset="1116">830 391 0,'-25'0'16,"1"25"-16,0-25 0,-1 0 16,1 0-16,48 0 15,1-25 1,-1 25-16,0 0 0,25-24 16,0 24-16,0-25 15,0 1-15,0 24 0</inkml:trace>
  <inkml:trace contextRef="#ctx0" brushRef="#br0" timeOffset="1361">1343 74 0,'-25'24'15,"25"0"16,0 1-31,0-1 16,0 1-16,0-1 16,0 25-16,0-25 0,0 25 15,0-24-15,0 24 0,0-25 16,0 25-16,0-25 16,0 1-16,-24-25 0,24 24 15</inkml:trace>
  <inkml:trace contextRef="#ctx0" brushRef="#br0" timeOffset="1621">1294 123 0,'-24'0'15,"24"24"1,0 0-1,24 1 1,0-1-16,1 25 0,-1-25 16,1 25-16,23-24 0,1-1 15,-24 25-15,24-25 16,-1 1-16,-23-1 0,24 1 16,-25-25-16,1 24 15,-1-24-15,0 0 0,1-24 16</inkml:trace>
  <inkml:trace contextRef="#ctx0" brushRef="#br0" timeOffset="1847">1709 171 0,'0'-24'16,"0"0"-16,0 48 31,0 0-15,0 1-1,0-1-15,0 1 0,0 23 16,0-23-16,0-1 0,0 25 16,0-24-16,0-1 15,0 0-15,0 1 0,25-1 16,-25 1-16,0-1 0,24-24 16,-24 25-16</inkml:trace>
  <inkml:trace contextRef="#ctx0" brushRef="#br0" timeOffset="2351">2124 269 0,'-24'0'16,"-1"0"-16,1 0 15,0-24-15,-1 48 16,25 0 0,0 1-16,-24-1 15,24 25-15,0-24 16,0-1-16,0 0 16,0 1-16,0-1 0,0 1 15,0-1-15,0 1 16,24-25-16,-24-25 31,0 1-15,25-1-16,-25 1 15,0-25-15,24 25 16,-24-25-16,24 0 0,1 0 16,-25 25-16,24-25 0,1 24 15,-1-23-15,1 23 16,-1 25-16,0 0 0,1 0 15,-1 25-15,-24-1 16,25 0-16,-25 25 16,24 0-16,-24 0 0,25 0 15,-25 0-15,0-1 16,24 1-16,-24-24 0,0-1 16,24 1-16,-24-1 15</inkml:trace>
  <inkml:trace contextRef="#ctx0" brushRef="#br0" timeOffset="2532">2075 391 0,'-24'0'16,"24"-24"-16,-24 24 0,48 0 31,0 0-15,1 0-16,24 0 0,0 0 15,-1 0-15,1 0 16,0 0-16</inkml:trace>
  <inkml:trace contextRef="#ctx0" brushRef="#br0" timeOffset="3300">2857 269 0,'-24'0'16,"-1"0"0,50 0-1,-1 0 1,-24 24-16,24 1 15,1-25-15,-25 49 16,24-25-16,1 1 0,-25 23 16,24 1-16,-24-24 0,0 24 15,25-1-15,-25-23 16,0 24-16,0-25 0,0 1 16,0-1-16,-25 0 0,25 1 15,-24-25-15,-1 0 16,1-25-1,24 1-15,0 0 0,0-1 16,0-24-16,0 0 16,0 1-16,0-1 0,0 0 15,24-24-15,-24-1 16,0 25-16,25 1 0,-25-1 16,24 0-16,-24 0 15,0 25-15,25-1 0,-25 1 16,24 24-16,0-25 0,1 25 15,-1 0 1,1 25-16,-1-1 16,1 1-1,-1 23-15,-24-23 0,24 24 16,-24-25-16,25 25 0,-25-25 16,0 25-16,-25-24 15,25-1-15,-24 1 0,24-1 16,-24 0-16,-1 1 15,1-25-15,-1 24 16,1-24-16,-1 0 0,1-24 16</inkml:trace>
  <inkml:trace contextRef="#ctx0" brushRef="#br0" timeOffset="4465">3297 440 0,'-25'0'16,"50"0"-1,-25-24 1,24 24-16,0 0 15,1 0-15,-1 0 0,1 0 16,24 0-16,-25 24 16,0-24-16,1 24 0,-25 1 15,24-1-15,1 1 0,-25-1 16,24 1-16,-24-1 16,0 0-16,0 1 0,-24-25 15,24 24-15,-25-24 16,1 0-16,-1 0 15,1 0-15,24-24 16,0-1-16,0 1 16,0 0-16,24-25 15,1 24-15,-1 1 16,1-1-16,-1 1 0,25 0 16,-25 24-16,1-25 0,-1 25 15,1 0-15,-1-24 16,1 24-16,-1 0 15,0 0 1,1 0-16,-1 0 16,1 0-1,-50 0 32,25 24-47,-24-24 16,-1 0-16,25 25 0,-24-1 15,0-24-15,24 24 16,0 1-16,0-1 0,0 1 16,0-1-16,24 1 15,-24-1-15,24 0 0,1 1 16,-1-25-16,1 0 0,-1 24 16,0-24-16,1 0 15,-1 0-15,1-24 0,-1 24 16,-24-25-16,25 1 0,-25 0 15,0-1-15,0 1 16,0-1-16,0 1 0,0-1 16,-25 1-16,25 0 15,-24-1-15,-1 1 0,1-1 16,-1 25 0,1 0-16,0 0 15,24 25-15,0-1 16,24 1-1,0-1-15,1-24 16,-1 24-16,1-24 0,-1 25 16,25-25-16,-25 0 15,1 0-15,-1 0 0,1-25 16,-1 25 0,-24-24-16,0 0 15,0-1-15,0 1 16,0-1-16,0 1 15,0 48 32,0 1-47,0-1 0,0 25 16,25-25-16,-25 25 16,24 0-16,-24 0 0,24 0 15,1 73 1,-25-73-16,0 24 0,0-24 15,0-25-15,-25 25 0,1-24 16,0-1-16,-1 0 16,-24-24-16,25 0 0,-1 0 15,-23 0-15,23-24 16,1 0-16,-1-25 0,25 0 16</inkml:trace>
  <inkml:trace contextRef="#ctx0" brushRef="#br0" timeOffset="4709">4322 148 0,'0'-25'16,"0"50"46,0-1-46</inkml:trace>
  <inkml:trace contextRef="#ctx0" brushRef="#br0" timeOffset="5172">4591 489 0,'0'-25'62,"24"25"-31,-24-24-31,25 24 0,-1 0 16,1 0 0,-1 0-16,-24-24 0,25 24 15,-25-25-15,0 1 16,-25 24-16,25-25 15,-24 25-15,24-24 0,-25-1 16,1 25-16,-1 0 16,1 0-16,0 25 15,24-1 1,0 1 0,0-1-16,0 1 0,0-1 15,0 0-15,0 1 16,0-1-16,0 1 0,24-1 15,0 1-15,1-25 0,-1 24 16,1-24-16,-1 0 16,25 0-16</inkml:trace>
  <inkml:trace contextRef="#ctx0" brushRef="#br0" timeOffset="5466">5079 440 0,'0'-24'16,"-24"24"-16,0-25 16,-1 25-16,1 0 15,-1 0-15,25-24 16,-24 24-16,0 0 0,-1 24 16,1 1-1,24-1 1,0 0-16,0 1 15,0-1-15,0 1 16,24-25-16,-24 24 0,25 1 16,-1-1-1,0-24-15,1 24 16,-1-24-16,1 0 16</inkml:trace>
  <inkml:trace contextRef="#ctx0" brushRef="#br0" timeOffset="5706">5153 342 0,'-25'-49'15,"25"25"-15,0-25 0,0 25 16,0-1-16,0 1 0,-24 24 31,24 24-31,0 1 16,0 24-16,0-25 15,0 25-15,0 0 0,0 0 16,0-1-16,0 1 0,0-24 16,0 24-16,0-25 15,0 0-15,0 1 0,24-1 16,-24 1-16</inkml:trace>
  <inkml:trace contextRef="#ctx0" brushRef="#br0" timeOffset="5902">5104 489 0,'-24'0'15,"24"-25"1,24 25 0,0 0-1,1 0-15,-1 0 16,1 0-16,-1 0 15,0 0-15,1-24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5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0,'24'0'78,"1"0"-47,-1 0-31,0 0 0,1 0 16,24 0-16,-25 0 0,1 0 15,23 0-15,1 0 16,-24 0-16,-1 0 0,25 0 16,-25 0-16,1 0 0,-1 0 15,1 0-15,-50 0 47,1 0-47,-1 0 16,-24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 0,'0'24'16,"25"-24"15,-1 0-15,0 0-16,1 0 15,-1 0-15,1 0 0,-1 0 16,1-24-16,23 24 16,-23 0-16,24 0 0,-25 0 15,0 0-15,1 0 0,24 0 16,-25 0-16,1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26 0,'-25'0'15,"50"0"48,-1 0-48,0 0-15,1 0 16,24 0-16,-25 0 16,25 0-16,0 0 0,0 0 15,-1 0-15,1 0 16,0 0-16,0 0 0,-25-24 15,25 24-15,-24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8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98 0,'-25'0'16,"25"25"-1,0-1 1,0 0-1,25 1-15,-25 24 0,24-25 16,-24 25-16,25-25 16,-25 25-16,24-24 0,-24 23 15,25-23-15,-25-1 16,0 1-16</inkml:trace>
  <inkml:trace contextRef="#ctx0" brushRef="#br0" timeOffset="445">4 294 0,'0'-25'0,"0"1"15,0-1-15,0 1 16,0-1-16,24 1 16,0 24-16,1-24 0,-1 24 15,1-25-15,-1 25 16,25 0-16,-25 0 0,1-24 16,24 24-16,0 0 15,-25 0-15,25 24 0,-25-24 16,25 25-16,-24-1 0,23-24 15,-23 24-15,-1 25 16,-24-24-16,25-1 0,-25 25 16,0-25-16,0 1 15,0-1-15,-25 1 0,1-1 16,-1 0-16,1 1 0,0-1 16,-25-24-16,0 25 15,24-25-15,-23 24 0,-1-24 16,24 0-16,-24 25 0,25-25 15,24-25 1</inkml:trace>
  <inkml:trace contextRef="#ctx0" brushRef="#br0" timeOffset="1223">907 147 0,'-24'0'0,"-1"0"16,25 24-1,0 1-15,0-1 16,0 1-1,0 24-15,0-25 0,0 0 16,25 1-16,-25-1 16,0 1-16,0-1 15,0 0-15,0-48 47,0 0-31,-25-1-16,25 1 15,0-25-15,0 25 0,0-1 16,0-24-16,0 25 16,0-25-16,0 25 0,25-1 15,-25 1-15,24-1 16,1 1-16,-1 24 0,1-25 16,-1 25-16,0 0 0,1 0 15,-1 0-15,1 25 16,-1-1-16,1-24 0,-25 25 15,24-1-15,-24 1 0,0-1 16,0 0-16,0 1 16,-24-1-16,-1 1 15,25-1-15,-24-24 16,-1 25-16,1-25 0,-1 0 16,1 0-16,24-25 31,24 25-16,1 0-15,-1 0 16,25 0-16,-24 0 0,-1 0 16,25 25-16,-25-25 0,1 24 15,-25 0-15,24-24 16,-24 25-16,0-1 0,-24 1 16,-1-1-1,1-24-15,-1 0 0,1 0 16,-25 0-16,25 0 0,-1 0 15,1 0-15,-1 0 16,1-24-16,0 24 0,-1-25 16</inkml:trace>
  <inkml:trace contextRef="#ctx0" brushRef="#br0" timeOffset="1525">1640 49 0,'0'-24'15,"-24"24"-15,48 24 31,-24 1-15,0-1 0,0 25-16,0-25 0,24 1 15,-24 24-15,0 0 0,0-25 16,0 0-16,0 25 16,0-24-16,0-1 0,0 0 15</inkml:trace>
  <inkml:trace contextRef="#ctx0" brushRef="#br0" timeOffset="2141">1567 269 0,'-25'0'16,"25"-24"-16,0-1 15,25 25 1,-1-24-16,1 24 15,23 0-15,1 0 16,0 0-16,-24-25 0,23 25 16,1 0-16,0 0 0,0 0 15,0 0-15,-25 0 16,1 0-16,-1 0 0,0 0 16,-24-24-16,-24 24 31,0-24-16,-1 24-15,1 0 16,-1 0-16,1 0 0,-1 0 16,1 24-16,0-24 0,-1 24 15,1-24-15,-1 25 16,1-1-16,24 25 0,0-24 16,0-1-16,0 0 15,0 1-15,0-1 0,24 1 16,1-1-16,-1 0 15,1-24-15,23 0 0,-23 0 16,-1 0-16,25 0 0,-24-24 16,-1 0-16,0 24 15,1-25-15,-25 1 0,24-1 16,-24 1-16,0 0 0,0-1 16,0 1-16,0-1 15,0 1-15,0 48 31,0 1-15,25-1 0,-25 1-16,0-1 0,24 0 15,-24 1-15,25-1 0,-25 1 16,24-1-16,0-24 16</inkml:trace>
  <inkml:trace contextRef="#ctx0" brushRef="#br0" timeOffset="2628">2422 123 0,'0'-25'16,"-25"25"-16,1-24 15,24 48 16,0 1-31,0-1 16,24 0-16,-24 1 16,0-1-16,25 25 0,-25-24 15,0-1-15,0 25 16,24-25-16,-24 1 0,0-1 16,0 0-16,0 1 15,0-50 16,0 1-15,0 0-16,0-1 0,24 1 16,-24-1-16,25 1 0,-25 0 15,24-1-15,1 1 16,-1 24-16,1 0 0,-1 0 16,25 0-16,-25 0 15,1 24-15,-1-24 0,0 25 16,1-1-16,-1 0 0,-24 1 15,0-1 1,-24-24-16,-1 25 0,1-25 16,0 0-16,-25 0 0,24 0 15,-23 0-15,-1 0 16,24-25-16,1 25 0</inkml:trace>
  <inkml:trace contextRef="#ctx0" brushRef="#br0" timeOffset="2891">2983 0 0,'-24'0'15,"24"25"1,0-1-1,0 1-15,0-1 16,24 1-16,-24-1 16,0 0-16,25 25 15,-25-24-15,0-1 0,24 25 16,-24-25-16,0 1 16,0-1-16</inkml:trace>
  <inkml:trace contextRef="#ctx0" brushRef="#br0" timeOffset="3323">3253 269 0,'-25'0'16,"25"-24"-1,25 24 16,-1 0-15,1 0-16,-1 0 16,1 0-16,-1 0 0,25 0 15,-25 0-15,1 0 0,-1-25 16,1 25-16,-1 0 16,-24-24-16,0-1 15,0 1 1,-24 0-16,-1 24 15,1 0-15,-25 0 16,24 0-16,-23 0 0,23 0 16,1 0-16,-25 24 0,49 0 15,-25 1-15,25-1 16,0 25-16,0-24 0,25 23 16,-1-23-16,1 24 15,24-25-15,-25 0 0,25 1 16,0-25-16,0 0 0,-1 0 15,1-25-15,0 25 16,-24-24-16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33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223 134 0,'25'-24'16,"-25"-1"-1,-25 25 48,1 25-63,0-25 15,-1 0-15,1 24 0,-1-24 16,1 24-16,-1 1 16,25-1-16,-24 1 0,0-1 15,24 25-15,0-25 16,0 25-16,0-24 0,0 24 15,24-25-15,0 0 0,1 1 16,-1-1-16,25-24 16,-24 25-16,23-25 0,1 0 15,-24 0-15,24 0 16,-25 0-16,25-25 0,-25 25 16,1-24-16,-1 24 0,-24-25 15</inkml:trace>
  <inkml:trace contextRef="#ctx0" brushRef="#br0" timeOffset="581">956 232 0,'0'-25'15,"0"1"1,-24 24-16,-1-25 16,1 1-1,-1 24-15,1 0 16,0 0-16,-1 0 0,-24 0 15,25 0-15,-1 0 16,1 0-16,0 24 0,-1 1 16,1-1-1,24 1-15,-25-1 0,25 1 16,0-1-16,0 0 16,25 1-16,-1-1 15,1-24-15,-1 25 0,0-25 16,1 0-16,24 0 15,-25 0-15,25 0 0,0 0 16,-25 0-16,25 0 0,-25 24 16,1-24-16,-1 0 15,-24 25-15,25-25 0,-25 24 16,0 0-16,0 1 16,-25-1-16,1 1 15,-1-25-15,1 24 16,0-24-16,-1 0 15,-24 0-15,25 0 0,0 0 16,-1 0-16,1 0 16,-1 0-16,1-24 0,24-1 15</inkml:trace>
  <inkml:trace contextRef="#ctx0" brushRef="#br0" timeOffset="1093">1225 232 0,'0'-25'31,"24"25"0,1 0-15,-25 25 0,24-1-16,-24 1 15,24-1-15,-24 0 16,25 1-16,-25-1 0,24 1 16,-24-1-16,25 1 15,-1-25-15,-24 24 0,25 0 16,-1-24-16,0 0 15,1 0-15,-1 0 16,-24-24 0,0 0-1,0-1-15,0 1 16,0-1-16,0 1 0,0-1 16,0-23-16,0 23 15,25 1-15,-25-1 0,0 1 16,24-1-16,0 25 47,-24 25-32,0-1 1</inkml:trace>
  <inkml:trace contextRef="#ctx0" brushRef="#br0" timeOffset="1757">1933 354 0,'0'24'78,"24"1"-47,-24-1-31,0 1 16,0-1-16,0 0 16,-24 1-16,24-1 15,-24 1-15,24-1 0</inkml:trace>
  <inkml:trace contextRef="#ctx0" brushRef="#br0" timeOffset="2573">2397 158 0,'24'0'63,"-24"-24"-47,-24 24 77,24-24-77,-24 24 0,24-25 15,0 1 0,24 24-15,-24 24 15,0 1-31,0-1 16,24 0-16,-24 1 15,25 24-15,-25-25 0,0 1 16,24-1-16,-24 25 15,25-25-15,-25 1 0,0-1 16,0 1-16,0-1 16</inkml:trace>
  <inkml:trace contextRef="#ctx0" brushRef="#br0" timeOffset="2947">2299 354 0,'25'0'16,"-1"0"0,1 0-1,-1 0-15,0 24 0,1-24 16,-1 0-16,1 0 16,-1 0-16,1-24 0,23 24 15,-23 0-15,-1 0 16,1 0-16,-1 0 0,1 0 15,-1 0-15,-48 0 32</inkml:trace>
  <inkml:trace contextRef="#ctx0" brushRef="#br0" timeOffset="3263">2202 134 0,'0'-24'16,"24"24"-16,0 0 15,1-25-15,-1 25 16,1 0-16,-1 0 0,1-24 16,-1 24-16,0 0 15,1 0-15,-1 0 0,1 0 16,-1 0-16,1 0 0,-1 0 16,0 0-16,1 0 15,-1 0-15</inkml:trace>
  <inkml:trace contextRef="#ctx0" brushRef="#br0" timeOffset="3949">2763 183 0,'25'0'31,"-1"0"-15,1 0-1,-1 0-15,0 0 16,-24 24-16,25 1 16,-25-1-1,0 1-15,24-1 16,-24 0-1,0 1-15,0-50 47,0 1-31,0 0 0,25-1-16,-25 1 15,0-1-15,24 1 0,1 24 16,-25-25-16,24 1 15,0 24-15,1 0 16,-1 0-16,1 24 16,-25 1-1,24-25-15,-24 24 16,0 1-16,0-1 16,-24-24 15,24-24 0,24-1-15,1 25-16,-25-24 15,24 24-15,0 0 16,1-25-16,-1 25 16,1 0-16,-25 25 0,24-1 15,-24 1 1,0-1-16,25 1 15,-25-1-15,0 0 16,24 1-16,-24-1 0,0 1 16,24-25-1</inkml:trace>
  <inkml:trace contextRef="#ctx0" brushRef="#br0" timeOffset="4506">3398 11 0,'0'-24'15,"25"48"1,-25 0 0,24 1-16,-24-1 15,0 1-15,25-1 0,-25 25 16,24 0-16,-24-25 15,0 25-15,24 0 0,-24 0 16,0-25-16,25 25 0,-25-25 16,0 25-16,0-24 15,0-1-15,0 0 0,0 1 16,0-1-16,0-48 31,0-1-15,0 1-1,0 0-15,0-25 0,-25 24 16,25-23-16,0 23 16,0-24-16,0 25 0,-24-25 15,24 25-15,0-1 0,0 1 16,24-1-16,-24 1 16,25-1-16,-1 25 0,-24-24 15,25 24-15,-1 0 16,1 0-16,-1 0 0,0 24 15,1 1-15,-1-25 16,-24 24-16,25 1 16,-25-1-16,-25 1 15,1-1-15,-1-24 16,1 24-16,0-24 0,-1 0 16,1 0-16,-25 0 15,24 0-15,1 0 0</inkml:trace>
  <inkml:trace contextRef="#ctx0" brushRef="#br0" timeOffset="4722">3960 158 0,'0'25'0,"25"-25"15,-1 0-15,0 0 16,1 0-16,-1 0 16,1 0-16,-1 0 15,-24 24-15,-24-24 16</inkml:trace>
  <inkml:trace contextRef="#ctx0" brushRef="#br0" timeOffset="6594">516 1038 0,'0'-25'31,"-24"25"172,24-24-172,-24 24-31,-1 0 16,1 0-16,-1 0 16,1 0-16,-25 0 15,25 0-15,-1 24 0,-24-24 16,25 25-16,-25-1 16,25 1-16,-1-1 0,1 0 15,-1 25-15,25-24 0,0 23 16,0-23-16,0 24 15,25-25-15,-1 1 0,1-1 16,-1 0-16,1-24 16,-1 25-16,25-25 0,-25 0 15,1 0-15,23 0 0,-23-25 16</inkml:trace>
  <inkml:trace contextRef="#ctx0" brushRef="#br0" timeOffset="7145">883 1184 0,'-25'0'16,"25"-24"-1,0-1 16,-24 1-15,0 24 0,-1 0-16,1 0 15,-1 0 1,1 0-16,-1 24 0,1-24 16,0 25-16,-1-1 15,1 1-15,24-1 16,0 0-16,0 1 0,0-1 15,0 1-15,24-1 16,-24 1-16,25-25 0,-1 24 16,0-24-16,1 0 0,24 0 15,-25 0-15,1 0 16,-1 0-16,0-24 16,1-1-16,-1 1 15,-24-1-15,0 1 0,0-1 16,0 1-16,0-25 0,0 25 15,0-1-15,0 1 16,0 48 15,0 1-31,0-1 0,25 1 16,-25-1-16,0 0 16,24 1-16,-24-1 0,25-24 15,-25 25-15,24-25 0,0 0 16,1 0-16</inkml:trace>
  <inkml:trace contextRef="#ctx0" brushRef="#br0" timeOffset="7398">1176 989 0,'-25'-25'0,"25"1"16,0 48 31,0 1-47,0-1 15,0 1-15,25 24 0,-25-25 16,0 0-16,0 25 16,0-24-16,24 24 0,-24-25 15,0 0-15,25 1 16,-25-1-16</inkml:trace>
  <inkml:trace contextRef="#ctx0" brushRef="#br0" timeOffset="8423">1713 1184 0,'0'-24'16,"-24"-1"-1,-1 25 1,1 0-16,-1-24 16,1 24-16,0 0 15,-1 0-15,1 24 16,-1-24-16,1 0 0,24 25 15,-24-1-15,24 1 16,0-1-16,0 1 16,0-1-16,0 0 15,24 1-15,-24-1 0,24 1 16,1-25-16,-1 24 0,1-24 16,23 24-16,-23-24 15,-1 0-15,25 0 0,-24-24 16,-1 24-16,0-24 15,1-1-15,-1 1 0,-24-1 16,25 1-16,-25 0 0,0-1 16,0 1-16,0-1 15,0-24-15,0 25 16,0 0-16,-25 24 16,25 24-1,0 0 1,0 1-1,0-1-15,0 1 0,0-1 16,0 1-16,0-1 0,0 0 16,25 1-16,-1-1 15,1-24 1,-1 0-16,0 0 16,1 0-16,-1-24 15,1-1-15,-1 1 16,-24 0-1,0-1-15,0 1 0,0-1 16,0 1-16,0-1 16,0 1-16,-24 0 15,24 48 1,0 0 0,0 1-16,0-1 0,24-24 15,-24 49-15,25-49 16,-25 25-16,24-1 0,-24 0 15,24-24-15,1 25 0,-1-1 16,1-24 0,-1 0-16,1-24 15,-1-1 1,-24 1-16,24 0 0,-24-1 16,0 1-16,0-1 0,0-24 15,0 1-15,0 23 16,-24-24-16,24 25 0,0-25 15,-24 25-15,24-1 0,0 50 32,0-1-17,0 0-15,0 1 16,0 24-16,0-25 0,24 25 16,-24 0-16,0 0 0,24-25 15,-24 25-15,25-25 16,-25 1-16,24-1 0,1 1 15,-25-1-15,24-24 16</inkml:trace>
  <inkml:trace contextRef="#ctx0" brushRef="#br0" timeOffset="9618">2324 1209 0,'-25'0'16,"25"-25"-1,25 25 17,-25-24-32,24 24 15,1 0-15,-1 0 16,0 0-16,25-25 0,-24 25 16,-1 0-16,25 0 15,-25-24-15,1 24 0,24 0 16,-25-24-16,1 24 15,-1 0-15,0-25 16,1 25-16,-25-24 16,0-1 15,-25 25-15,1 0-16,0 0 15,-1 0-15,1 0 0,24 25 16,-25-25-16,1 24 15,24 1-15,-25-1 16,25 0-16,0 1 16,0 24-16,0-25 0,0 0 15,0 1-15,0-1 0,0 1 16,25-1-16,-1 1 16,1-1-16,-1-24 15,1 0 1,-1-24-16,0 24 0,1-25 15,-1 1-15,-24-1 16,25 1-16,-25-25 16,0 25-16,0-1 0,0 1 15,0-1-15,0 1 16,0 0-16,0 48 16,0 0-1,0 1 1,0-1-16,0 1 0,0-1 15,0 0-15,24 1 16,-24-1-16,24 1 0,1-1 16,-1-24-16,1 0 15,-1 0-15,1 0 16,-1 0-16,0-24 0,-24-1 16,25 1-16,-1-1 0,-24-23 15,0 23-15,0-24 16,0 1-16,0-1 0,0 0 15,-24 24-15,24-23 16,-25 23-16,25 1 0,-24 24 16,24 24-1,0 1 1,0 23-16,0-23 0,24 24 16,-24 0-16,25-1 15,-25 1-15,24-24 0,1 23 16,-25-23-16,24 24 15,1-25-15,-1 1 16,0-25-16,-24-25 31,0 1-31,-24-1 0,24 1 16,-24-1-16,-1 1 0,25 0 16,-24 24-16,-1-25 15,25 1-15,-24 24 16,48 0-1,1-25 1,-1 25-16,1 0 0,-1 0 16,0 0-16,1-24 15,-1 24-15,1 0 0,-1 0 16,1-24 0,-1 24-1,-24-25-15,24 50 31,-24-1-31,0 0 16,0 1 0,0 24-16,25-25 0,-25 0 15,0 1-15,0-1 0,24 1 16,-24-1-16,25 1 16</inkml:trace>
  <inkml:trace contextRef="#ctx0" brushRef="#br0" timeOffset="9786">3447 916 0,'-24'-25'16,"-1"1"-16,25 48 31,25 1-15,-1-1-1</inkml:trace>
  <inkml:trace contextRef="#ctx0" brushRef="#br0" timeOffset="10583">3691 1038 0,'0'24'31,"-24"-24"-15,24 25-16,-24-1 16,24 0-16,0 1 0,0-1 15,0 25-15,0-25 16,0 1-16,24 24 0,0-25 16,1 1-16,-1-25 15,1 24-15,-1-24 0,1 0 16,23 0-16,-23 0 15,-1-24-15,1 24 0,-1-25 16,-24 1-16,0-25 0,0 24 16,0 1-16,-24-25 15,24 0-15,-25 25 0,1 0 16,-1-1-16,1 1 0,0-1 16,-1 25-16,1 0 15,-1 25-15,25-1 16,0 1-16,0-1 15,0 0-15,25 1 0,-25-1 16,24 25-16,-24-25 0,25-24 16,-25 25-16,24-25 15,0 24-15,1-24 16,-1-24 0,1-1-16,-25 1 15,0 0-15,0-1 0,0 1 16,24-1-16,-24-23 15,0 23-15,25 1 16,-1 24 0,0 0-16,-24 24 0,25 1 15,-25-1-15,24 0 0,-24 25 16,25-24-16,-25-1 16,0 25-16,24-25 0,-24 1 15,0-1-15,0-48 47,0-1-47,0 1 16,0-25-16,0 25 0,25-25 15,-25 0-15,0 25 16,24-1-16,-24 1 0,24-1 16,1 25-16,-1 25 15,1-1-15,-25 1 16,24 23-16,-24-23 0,24 24 15,-24-1-15,25 1 0,-25 0 16,24-24-16,-24-1 16,0 0-16,25 1 0,-25-1 15</inkml:trace>
  <inkml:trace contextRef="#ctx0" brushRef="#br0" timeOffset="10879">4449 1013 0,'-25'-24'0,"1"24"15,24-25 1,24 25 15,1 25-15,-25-1-16,24 1 15,0-1-15,1 1 0,-1 23 16,1-23-16,-1 24 0,1-25 16,-1 25-16,0-25 15,1 25-15,-1-24 0,1-1 16,-1 0-16,-24-48 31</inkml:trace>
  <inkml:trace contextRef="#ctx0" brushRef="#br0" timeOffset="11178">4766 989 0,'0'24'62,"0"1"-62,0-1 16,0 1-16,0-1 16,-24 25-16,24-25 0,0 25 15,0 0-15,0 0 0,0-25 16,24 25-16,-24 0 16,0-25-16,0 1 0,25-1 15,-25 1-15,0-1 16,0-48-1,0-1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1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51 0,'-24'0'32,"24"-24"46,24 24-63,1 0 17,-1 0-17,1 0 1,-1 0 0,1 0-16,-25-25 0,24 25 15,0 0-15,1 0 0,-1 0 16,1 0-16,-1 0 15,0 25-15,1-25 0,-1 0 16,1 0-16,-1 0 16,1 24-16,-1-24 15,0 0-15,1 0 16,-25 25-16,24-25 0,-24 24 16,25-24-16,-25 25 15,24-1 1,-24 0-16,0 1 15,0-1-15,25-24 16,-25 25-16,0-1 16,24-24-1,-24 25 1,0-1 0,0 0-16,0 1 15,0-1-15,0 1 16,0-1-16,0 0 15,0 1-15,0-1 16,0 1-16,0-1 16,0 1-16,0-1 15,-24 0 1,24 1-16,-25-1 16,25 1-1,-24-1-15,-1 1 16,25-1-16,-24-24 15,24 24-15,-25-24 16,25 25-16,-24-1 0,0 1 16,-1-1-1,25 1 1,-24-25-16,24 24 0,-25-24 16,25 24-16,-24-24 15,24 25-15,-25-1 16,25 1-1,0-1 1,0 1 0,0-1-1,0 0 1,0 1 15,25-1-31,-1 1 31,1-25-15,-1 0 0,1 24-16,-1-24 15,0 0-15,25 0 16,-24 0 0,-1 0-16,1 0 15,-1 0-15,0 0 16,1 0-1,-1 0 1,1 0 0,-25-24-1,24 24 1,-48 0 62,-1 0-62,1 0-1,-1 24 1,1-24 0,0 0-16,-1 24 31,1-24-16,24 25 1,-25-1 0,25 1-1,0-1 1,0 1 15,0-1 0,25-24-15,-25 24 0,0 1-1,24-25-15,-24 24 16,25-24 0,-25 25-16,24-25 15,-24 24-15,24-24 16,-24 25-16,25-25 0,-25 24 15,24-24-15,-24 24 16,25-24-16,-25 25 0,24-25 16,0 24-16,-24 1 15,25-1-15,-1 0 16,1 1-16,-25-1 0,24 1 16,1-1-16,-1 1 15,-24-1-15,0 0 16,24 1-1,-24-1 1,0 1-16,0-1 16,0 1-1,0-1-15,0 0 16,0 1 0,0-1-16,0 1 15,0-1-15,0 1 16,0-1-16,0 0 15,0 1-15,0-1 16,0 1 0,0-1-16,0 1 15,0-1 1,-24-24-16,24 24 16,-24-24-16,24 25 15,-25-25 1,25 24-16,-24-24 0,-1 0 15,25 25-15,-24-25 0,-1 0 16,25 24-16,-24-24 16,0 0-16,-1 24 15,1-24 1,-1 0-16,1 0 16,24 25-1,-24-25-15,-1 0 16,25 24-1,-24-24 1,48 0 15,1-24-15</inkml:trace>
  <inkml:trace contextRef="#ctx0" brushRef="#br0" timeOffset="1434">736 1224 0,'-25'0'15,"50"0"48,-1 0-63,0 0 15,1 0-15,-1 0 0,25 0 16,0-25-16,0 25 16,0 0-16,24 0 0,-24 0 15,24 0-15,0 0 16,-24 0-16,25 0 0,-26 0 15,26 0-15,-26 0 0,1-24 16,-24 24-16,24 0 16,-25 0-16,0 0 0,1 0 15,-25-25-15,24 25 16,-24-24 0,-24 24 15,-1 0-16</inkml:trace>
  <inkml:trace contextRef="#ctx0" brushRef="#br0" timeOffset="1891">1615 931 0,'24'0'46,"1"24"-46,-1-24 16,1 0-16,-1 0 0,25 24 16,0-24-16,-25 0 15,25 25-15,0-25 0,-25 24 16,1-24-16,-1 0 0,1 25 16,-1-25-16,-24 24 15,24-24-15,-24 24 16,-24 1-1,24-1-15,-24-24 0,-1 25 16,1-1-16,-1-24 0,1 25 16,-25-1-16,25-24 15,-25 24-15,24 1 0,1-25 16,-1 24-16,1-24 16,0 0-16</inkml:trace>
  <inkml:trace contextRef="#ctx0" brushRef="#br0" timeOffset="2876">1078 467 0,'0'24'31,"-25"0"-15,25 1-16,0-1 0,0 1 15,0-1-15,0 0 16,-24 1-16,24-1 0,0 1 16,0-1-16,0 1 15,0-1-15,0 0 0,0 1 16,0-1-16,0 1 16,0-1 15,0-48-16,0-1 1,0 1 0,24-1-1,-24 1-15,0 0 16,25-1 0,-25 1-16,24 24 0,-24-25 15,24 1-15,1 24 0,-1-25 16,1 25-16,-1 0 15,1-24-15,-1 24 0,0 0 16,1 24 0,-1-24-16,1 25 15,-25-1-15,24-24 16,-24 25-16,0-1 0,0 1 16,-24-1-16,24 0 15,-25-24-15,1 25 16,-1-25-16,1 24 0,0-24 15,-25 25-15,24-25 0,1 0 16,-1 0-16,1 0 16,0 0-16,-1 0 0,1 0 15,24-25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3.xml"/><Relationship Id="rId50" Type="http://schemas.openxmlformats.org/officeDocument/2006/relationships/image" Target="../media/image26.emf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40" Type="http://schemas.openxmlformats.org/officeDocument/2006/relationships/image" Target="../media/image21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4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emf"/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20" Type="http://schemas.openxmlformats.org/officeDocument/2006/relationships/image" Target="../media/image11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 BI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Variance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Smart Assist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Augmented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Predict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Smart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Discovery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Grouping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Roadmap and Support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Odata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ODataConnection.executeAction("CancelMyFlights",{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DateFrom: '2020-01-01',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DateTo: '2022-01-01'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Application.refreshData();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ODataConnection.executeAction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14:cNvPr>
              <p14:cNvContentPartPr/>
              <p14:nvPr/>
            </p14:nvContentPartPr>
            <p14:xfrm>
              <a:off x="9084153" y="5398643"/>
              <a:ext cx="1046520" cy="255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5153" y="5389643"/>
                <a:ext cx="106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14:cNvPr>
              <p14:cNvContentPartPr/>
              <p14:nvPr/>
            </p14:nvContentPartPr>
            <p14:xfrm>
              <a:off x="7650993" y="5398283"/>
              <a:ext cx="1275120" cy="38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990" y="5389283"/>
                <a:ext cx="1292765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14:cNvPr>
              <p14:cNvContentPartPr/>
              <p14:nvPr/>
            </p14:nvContentPartPr>
            <p14:xfrm>
              <a:off x="10306353" y="5415923"/>
              <a:ext cx="1899360" cy="39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353" y="5406923"/>
                <a:ext cx="1917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14:cNvPr>
              <p14:cNvContentPartPr/>
              <p14:nvPr/>
            </p14:nvContentPartPr>
            <p14:xfrm>
              <a:off x="7941153" y="5952323"/>
              <a:ext cx="18504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2153" y="5943323"/>
                <a:ext cx="20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14:cNvPr>
              <p14:cNvContentPartPr/>
              <p14:nvPr/>
            </p14:nvContentPartPr>
            <p14:xfrm>
              <a:off x="7949793" y="6230603"/>
              <a:ext cx="185040" cy="12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0793" y="6221603"/>
                <a:ext cx="20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14:cNvPr>
              <p14:cNvContentPartPr/>
              <p14:nvPr/>
            </p14:nvContentPartPr>
            <p14:xfrm>
              <a:off x="7950873" y="6523283"/>
              <a:ext cx="227880" cy="9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1873" y="6514283"/>
                <a:ext cx="245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14:cNvPr>
              <p14:cNvContentPartPr/>
              <p14:nvPr/>
            </p14:nvContentPartPr>
            <p14:xfrm>
              <a:off x="8229873" y="5811563"/>
              <a:ext cx="1329840" cy="215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873" y="5802563"/>
                <a:ext cx="134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14:cNvPr>
              <p14:cNvContentPartPr/>
              <p14:nvPr/>
            </p14:nvContentPartPr>
            <p14:xfrm>
              <a:off x="8352993" y="6150323"/>
              <a:ext cx="1727280" cy="564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993" y="6141323"/>
                <a:ext cx="1744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14:cNvPr>
              <p14:cNvContentPartPr/>
              <p14:nvPr/>
            </p14:nvContentPartPr>
            <p14:xfrm>
              <a:off x="10023753" y="5749283"/>
              <a:ext cx="758520" cy="93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4753" y="5740283"/>
                <a:ext cx="776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14:cNvPr>
              <p14:cNvContentPartPr/>
              <p14:nvPr/>
            </p14:nvContentPartPr>
            <p14:xfrm>
              <a:off x="11131113" y="6389003"/>
              <a:ext cx="495720" cy="162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2113" y="6380003"/>
                <a:ext cx="51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14:cNvPr>
              <p14:cNvContentPartPr/>
              <p14:nvPr/>
            </p14:nvContentPartPr>
            <p14:xfrm>
              <a:off x="11070993" y="6013883"/>
              <a:ext cx="510480" cy="255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61993" y="6004883"/>
                <a:ext cx="528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14:cNvPr>
              <p14:cNvContentPartPr/>
              <p14:nvPr/>
            </p14:nvContentPartPr>
            <p14:xfrm>
              <a:off x="10894953" y="5933963"/>
              <a:ext cx="994680" cy="744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85953" y="5924963"/>
                <a:ext cx="1012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14:cNvPr>
              <p14:cNvContentPartPr/>
              <p14:nvPr/>
            </p14:nvContentPartPr>
            <p14:xfrm>
              <a:off x="5397393" y="5275523"/>
              <a:ext cx="2359440" cy="1225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8393" y="5266523"/>
                <a:ext cx="2377080" cy="12427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14:cNvPr>
              <p14:cNvContentPartPr/>
              <p14:nvPr/>
            </p14:nvContentPartPr>
            <p14:xfrm>
              <a:off x="5619153" y="919883"/>
              <a:ext cx="221760" cy="232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0153" y="910883"/>
                <a:ext cx="23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14:cNvPr>
              <p14:cNvContentPartPr/>
              <p14:nvPr/>
            </p14:nvContentPartPr>
            <p14:xfrm>
              <a:off x="5969073" y="1487603"/>
              <a:ext cx="1321560" cy="2271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60073" y="1478603"/>
                <a:ext cx="1339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14:cNvPr>
              <p14:cNvContentPartPr/>
              <p14:nvPr/>
            </p14:nvContentPartPr>
            <p14:xfrm>
              <a:off x="10596153" y="1336403"/>
              <a:ext cx="1179360" cy="237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87153" y="1327403"/>
                <a:ext cx="119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14:cNvPr>
              <p14:cNvContentPartPr/>
              <p14:nvPr/>
            </p14:nvContentPartPr>
            <p14:xfrm>
              <a:off x="5971593" y="781283"/>
              <a:ext cx="4669200" cy="11797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2593" y="772283"/>
                <a:ext cx="46868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14:cNvPr>
              <p14:cNvContentPartPr/>
              <p14:nvPr/>
            </p14:nvContentPartPr>
            <p14:xfrm>
              <a:off x="4318473" y="958403"/>
              <a:ext cx="1407240" cy="11610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9473" y="949403"/>
                <a:ext cx="14248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14:cNvPr>
              <p14:cNvContentPartPr/>
              <p14:nvPr/>
            </p14:nvContentPartPr>
            <p14:xfrm>
              <a:off x="3430713" y="3332243"/>
              <a:ext cx="1503720" cy="5659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21713" y="3323243"/>
                <a:ext cx="1521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14:cNvPr>
              <p14:cNvContentPartPr/>
              <p14:nvPr/>
            </p14:nvContentPartPr>
            <p14:xfrm>
              <a:off x="3527193" y="4033523"/>
              <a:ext cx="2612520" cy="6130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18193" y="4024523"/>
                <a:ext cx="26301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14:cNvPr>
              <p14:cNvContentPartPr/>
              <p14:nvPr/>
            </p14:nvContentPartPr>
            <p14:xfrm>
              <a:off x="3500913" y="4852163"/>
              <a:ext cx="97200" cy="190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1913" y="4843163"/>
                <a:ext cx="11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14:cNvPr>
              <p14:cNvContentPartPr/>
              <p14:nvPr/>
            </p14:nvContentPartPr>
            <p14:xfrm>
              <a:off x="3746793" y="4767923"/>
              <a:ext cx="783360" cy="2264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7793" y="4758880"/>
                <a:ext cx="801000" cy="24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14:cNvPr>
              <p14:cNvContentPartPr/>
              <p14:nvPr/>
            </p14:nvContentPartPr>
            <p14:xfrm>
              <a:off x="5822193" y="2057483"/>
              <a:ext cx="3481920" cy="4410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13193" y="2048483"/>
                <a:ext cx="34995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14:cNvPr>
              <p14:cNvContentPartPr/>
              <p14:nvPr/>
            </p14:nvContentPartPr>
            <p14:xfrm>
              <a:off x="3606393" y="879203"/>
              <a:ext cx="1468080" cy="8355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7393" y="870203"/>
                <a:ext cx="148572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–g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credentials.</a:t>
            </a: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1. Basic Administration 2. Analytic HUB – Today / BI Universe – SAC Agent</a:t>
            </a: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3. Custom Widget –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Youtube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581</Words>
  <Application>Microsoft Office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Odata Connection</vt:lpstr>
      <vt:lpstr>Live Data Conn. With SAP HANA DB in Cloud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511</cp:revision>
  <dcterms:created xsi:type="dcterms:W3CDTF">2016-07-10T03:33:26Z</dcterms:created>
  <dcterms:modified xsi:type="dcterms:W3CDTF">2020-12-18T05:14:49Z</dcterms:modified>
</cp:coreProperties>
</file>