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0"/>
  </p:notesMasterIdLst>
  <p:sldIdLst>
    <p:sldId id="256" r:id="rId3"/>
    <p:sldId id="463" r:id="rId4"/>
    <p:sldId id="454" r:id="rId5"/>
    <p:sldId id="455" r:id="rId6"/>
    <p:sldId id="483" r:id="rId7"/>
    <p:sldId id="457" r:id="rId8"/>
    <p:sldId id="459" r:id="rId9"/>
    <p:sldId id="458" r:id="rId10"/>
    <p:sldId id="484" r:id="rId11"/>
    <p:sldId id="390" r:id="rId12"/>
    <p:sldId id="498" r:id="rId13"/>
    <p:sldId id="391" r:id="rId14"/>
    <p:sldId id="392" r:id="rId15"/>
    <p:sldId id="462" r:id="rId16"/>
    <p:sldId id="475" r:id="rId17"/>
    <p:sldId id="399"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p:scale>
          <a:sx n="100" d="100"/>
          <a:sy n="100" d="100"/>
        </p:scale>
        <p:origin x="470"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1:42:33.140"/>
    </inkml:context>
    <inkml:brush xml:id="br0">
      <inkml:brushProperty name="width" value="0.05" units="cm"/>
      <inkml:brushProperty name="height" value="0.05" units="cm"/>
      <inkml:brushProperty name="color" value="#00B050"/>
      <inkml:brushProperty name="fitToCurve" value="1"/>
    </inkml:brush>
  </inkml:definitions>
  <inkml:trace contextRef="#ctx0" brushRef="#br0">268 0 0,'-24'24'16,"-1"-24"-16,-24 25 0,25-25 16,-25 24-16,25-24 0,-1 0 15,1 24-15,0-24 16,24 25-16,0-1 16,0 1-1,0-50 126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32.132"/>
    </inkml:context>
    <inkml:brush xml:id="br0">
      <inkml:brushProperty name="width" value="0.05" units="cm"/>
      <inkml:brushProperty name="height" value="0.05" units="cm"/>
      <inkml:brushProperty name="fitToCurve" value="1"/>
    </inkml:brush>
  </inkml:definitions>
  <inkml:trace contextRef="#ctx0" brushRef="#br0">12 24 0,'-21'0'16,"21"-21"-16,21 21 15,22 0 1,-1 0-16,0 0 0,43 0 16,0 0-16,20 0 15,23 0-15,-2 21 0,23-21 16,-1 0-16,0 0 0,21 0 16,-21 22-16,1-22 15,-1 0-15,0 0 0,-21 0 16,-21 0-16,-22 0 15,-20 21-15,0-21 0,-22 0 16,-21 0-16,0 0 0,-42 0 31</inkml:trace>
  <inkml:trace contextRef="#ctx0" brushRef="#br0" timeOffset="540">118 278 0,'-21'0'47,"21"22"-32,-21-1-15,21 0 16,-21 0-16,0 21 0,21-21 15,0 22-15,-22-1 16,22-21-16,0 22 0,0-1 16,0-21-16,0 0 0,22 22 15,-22-22-15,21 0 16,0-21-16,0 21 0,0-21 16,0 21-16,0-21 15,22 0-15</inkml:trace>
  <inkml:trace contextRef="#ctx0" brushRef="#br0" timeOffset="973">372 405 0,'-21'0'15,"0"0"1,42 0-1,0-21 1,0 21-16,0 0 0,1 0 16,-1 0-16,21-21 15,-21 21-15,22 0 0,-22 0 16,0 0-16,0 0 16,0 0-16,-42 0 31,0 0-31,21 21 15,-21-21-15,0 0 0,0 0 16,-1 0-16,1 21 16,0-21-16,0 0 15,21 21-15,-21 1 0,21-1 16,-22 0 0,22 0-16,0 22 0,0-22 15,0 0-15,0 0 16,0 21-16,0-21 0,0 1 15,0-1-15,22 0 16,-1-21 0</inkml:trace>
  <inkml:trace contextRef="#ctx0" brushRef="#br0" timeOffset="1500">838 448 0,'-21'0'15,"21"21"1,0 0 0,0 0-16,0 0 0,0 0 15,0 1-15,0-1 16,0 0-16,0 21 0,0-20 15,-21-1-15,21 0 16,0 0-16,0 0 0,-22 0 16,22-42 15,0 0-15,22-21-1,-22 21-15,0-1 0,21-20 16,-21 0-16,0 20 0,21-20 15,-21 0-15,21 0 16,-21 20-16,21 1 0,-21 0 16,21 21-16,0 0 15,1 0-15,-1 0 16,-21 21-16,21 0 0,-21 1 16,21-1-1,-21 0-15,0 0 0,-21-21 16,21 21-16,-21 0 15,0-21-15,21 21 0,-22-21 16,1 0-16,21 22 0,-21-22 16,0 0-16</inkml:trace>
  <inkml:trace contextRef="#ctx0" brushRef="#br0" timeOffset="1795">1240 638 0,'-21'0'15,"0"0"-15,0 0 16,42 0 31,0 0-47,0-21 15,0 21-15,0 0 0,0 0 16,1 0-16,-1 0 16,0 0-16,0 0 0,-21-21 15</inkml:trace>
  <inkml:trace contextRef="#ctx0" brushRef="#br0" timeOffset="2035">1261 469 0,'0'21'31,"0"0"-31,0 0 15,0 0 1,0 1-16,0-1 0,0 0 16,0 0-16,0 0 0,0 1 15,-21 20-15,21-21 16,0 0-16,0 0 0,-21 0 16,21 1-1</inkml:trace>
  <inkml:trace contextRef="#ctx0" brushRef="#br0" timeOffset="2369">1642 532 0,'0'-21'32,"0"42"-1,21 0-15,-21 1-1,0-1-15,21 0 0,-21 0 16,0 22-16,0-22 15,0 0-15,0 0 0,0 0 16,22 0 0</inkml:trace>
  <inkml:trace contextRef="#ctx0" brushRef="#br0" timeOffset="2557">1642 554 0,'0'-22'16,"0"1"0,0 0-16,21 21 31,0 0-31,1 0 16,-1 0-16,0 21 15,0-21-15,0 21 16,1-21-16</inkml:trace>
  <inkml:trace contextRef="#ctx0" brushRef="#br0" timeOffset="2743">1621 659 0,'0'22'0,"21"-44"46,0 22-30,1 0-16,-1 0 0,21 0 16,-21 0-16,21 0 15,-20 0-15</inkml:trace>
  <inkml:trace contextRef="#ctx0" brushRef="#br0" timeOffset="3366">1960 511 0,'0'-21'31,"0"42"1,0 0-17,0 0 1,0 1-16,0-1 15,0 0 1,21 0-16,-21 0 16,0 1-16,0-1 15,0 0-15,0 0 16,0 0 0,0 0-1,0 0-15,0 1 31,0-44 1,0 1-32,0 0 15,0 0-15,0 0 16,0 0-16,0-22 16,0 22-16,0 0 0,0-21 15,0 20-15,0-20 16,21 0-16,-21 21 0,0 0 15,21-22-15,0 22 16,-21 0-16,22 21 16,-1 0-16,-21 21 0,21 0 15,0-21-15,-21 21 0,21 1 16,0-1-16,-21 21 16,21-21-16,1 0 0,-22 0 15,0 1-15,0-1 16,0 0-16,-22-21 15,1 21-15,0-21 0,0 0 16,0 0 0,0 0-16,0 0 15</inkml:trace>
  <inkml:trace contextRef="#ctx0" brushRef="#br0" timeOffset="3625">2425 342 0,'0'-21'0,"22"21"16,-1 0-16,0 0 15,0 0-15,0 21 0,0 0 16,0 21-16,1-20 0,-1 20 15,0 0-15,0 0 16,-21 1-16,0-1 0,-21 1 16,0-22-16,-22 21 15,1 0-15,0-21 0</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50.472"/>
    </inkml:context>
    <inkml:brush xml:id="br0">
      <inkml:brushProperty name="width" value="0.05" units="cm"/>
      <inkml:brushProperty name="height" value="0.05" units="cm"/>
      <inkml:brushProperty name="fitToCurve" value="1"/>
    </inkml:brush>
  </inkml:definitions>
  <inkml:trace contextRef="#ctx0" brushRef="#br0">76 249 0,'-24'0'16,"24"-24"-16,-25 24 15,25-24-15,-24 24 16,24-25 0,0 50 15,0-1-16,0 0-15,0 1 16,0-1-16,0 25 0,0-24 16,0 23-16,0-23 15,0-1-15,0 1 0,24 24 16,-24-25-16,25 0 16,-1 1-1,0-25 1,-24-25-16,25 25 15,-1-24-15,-24 0 0,25-1 16,-1 1-16,0-1 0,1-24 16,-25 25-16,24 0 15,1-1-15,-1 1 0,-24-1 16,25 25-16,-1 0 16,-24 25-1,24-1-15,-24 1 16,0-1-16,0 0 0,0 1 15,25-1-15,-25 1 0,24-25 16,-24 24-16,25 1 16,-1-25-16,1 0 15,-25-25-15,24 25 16,0-24-16,-24-1 16,25 25-16,-25-24 0,0-1 15,0-23-15,0 23 16,0 1-16,0-1 0,0 1 15,0-1-15,0 1 0,0 0 16,-25 24 15,25 24-31</inkml:trace>
  <inkml:trace contextRef="#ctx0" brushRef="#br0" timeOffset="390">882 201 0,'0'-25'32,"0"50"-17,0-1 1,0 0-16,0 1 0,0-1 15,0 1-15,-25-1 16,25 1-16,-24-1 0,24 0 16,-24 1-16,24-1 0,-25 1 15,25-1 1,25-24 15,-1 0-31,0 0 16,1 0-16,-1 0 0,25 0 15,-24-24-15,23 24 16,-23 0-16,-1 0 0,25 0 16,-24 0-16,-1 0 15,0 0-15,1 0 0,-1 0 16</inkml:trace>
  <inkml:trace contextRef="#ctx0" brushRef="#br0" timeOffset="805">1737 249 0,'-25'0'0,"1"0"0,-1 25 15,1-25-15,0 0 0,48 0 47,0 0-47,1 0 16,24 0 0,-25 0-16,1 0 0,-1 0 15,0 0-15,1 0 16,-1 24-16,1-24 0</inkml:trace>
  <inkml:trace contextRef="#ctx0" brushRef="#br0" timeOffset="990">1712 420 0,'0'25'16,"-24"-25"-16,24 24 15,24-24 1,1 0-1,-1 0 1,1 0-16,-1 0 0,0 0 16,25-24-16,-24 24 0,-1 0 15</inkml:trace>
  <inkml:trace contextRef="#ctx0" brushRef="#br0" timeOffset="1548">2372 127 0,'-25'0'0,"1"-24"16,-1-1-1,25 1 17,25 0-17,-1 24 1,1 0-1,-1 0-15,1 0 0,-1-25 16,25 25-16,-25 0 16,25 0-16,-25 0 0,1 0 15,-1 0-15,1 0 0,-1 0 16,1 25 0,-25-1-1,-25-24-15,25 24 16,-24 1-16,24-1 15,0 1-15,0-1 0,0 25 16,0-25-16,0 25 16,0-24-16,0-1 0,0 25 15,0-25-15,0 1 0,0-1 16,0 1-16,0-1 16,0 1-16,0-1 15</inkml:trace>
  <inkml:trace contextRef="#ctx0" brushRef="#br0" timeOffset="1735">2543 420 0,'-25'-24'0,"1"24"16,-1 0-16,25-24 0,-24 24 16,24-25-16,24 25 15,1 0 1,-1-24-16,1 24 15,23 0-15,-23 0 16,-1 0-16,25-25 0,-24 25 16,-1 0-16,0 0 0,1-24 15</inkml:trace>
  <inkml:trace contextRef="#ctx0" brushRef="#br0" timeOffset="2245">3178 78 0,'24'-24'16,"-24"0"-16,-24 24 31,-1 0-15,1 0-1,24 24-15,-25 0 0,1-24 16,0 25-16,-1-1 0,25 1 16,-24 24-16,-1-25 15,25 0-15,0 25 0,0-24 16,0-1-16,0 1 16,0 23-16,0-23 0,25-1 15,-1 1-15,-24-1 16,25-24-16,-1 25 15,0-25-15,1 0 0,-1 0 16,1-25-16,-1 25 0,1-24 16,-1 24-16,-24-25 15,24 1-15,-24-1 0,0 1 16,-24 0 0,0 24-16,-1 0 15,1 0 1,-1 0-16,1 24 0,-1 0 15,1-24-15,24 25 16,0-1 0,0 1-16,24-25 15,1 0 1</inkml:trace>
  <inkml:trace contextRef="#ctx0" brushRef="#br0" timeOffset="3084">3837 176 0,'-24'-24'0,"-1"-1"16,1 25-16,48 0 46,1 0-30,-25 25 0,0-1 15,-25-24-15,1 0-1,-1 0 1,1 0-16,24-24 0,-24 24 15,-1 0-15,25-25 16,-24 25-16,24-24 0,0-1 16,24 25-1,1-24-15,-1 24 0,0-24 16,1 24-16,-1 0 0,1 0 16,-1 0-16,1 0 15,-1 0-15,-24 24 0,24 0 16,-24 25-16,0-24 15,0 24-15,0-25 0,0 25 16,0 0-16,-24-25 0,24 1 16,-24-1-16,-1 0 15,1 1-15,-1-1 0,1 1 16,-1-25-16,1 0 16,0 0-16,-1 24 0,1-24 15,-1 0-15,25-24 0,-24-1 16,24 1-1,24 24-15,-24-25 16,25 25-16,-1-24 16,1 24-16,-1 0 15,0 0-15,1 24 0,-1-24 16,1 25-16,-25-1 16,24-24-16,1 25 0,-1-1 15,0 1-15,1-25 0,-1 24 16,1-24-16,-1 24 15,0-24-15,1 0 0,-1 0 16,25 0 0,-24 0-16,-1 0 15,-24-24 17,-24 24-1,-1 0 0</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54.527"/>
    </inkml:context>
    <inkml:brush xml:id="br0">
      <inkml:brushProperty name="width" value="0.05" units="cm"/>
      <inkml:brushProperty name="height" value="0.05" units="cm"/>
      <inkml:brushProperty name="fitToCurve" value="1"/>
    </inkml:brush>
  </inkml:definitions>
  <inkml:trace contextRef="#ctx0" brushRef="#br0">9 279 0,'0'-25'0,"0"1"32,0 0-17,0 48 16,25 0-31,-25 1 16,24-1-16,-24 1 16,25-1-16,-25 0 0,0 1 15,24-1-15,-24 25 0,25-24 16,-25-1-16,24 0 16,0 1-16,1-1 15,-1-24 1,1 0-1,-1-24-15,-24-1 16,24 25 0,-24-24-16,25 0 0,-25-1 15,24 1-15,-24-1 16,25 1-16,-25-1 0,24 25 16,1 0-1,-1 25 1,0-1-16,1 1 15,-1-1-15,1 1 0,-1-25 16,1 24-16,-1 0 16,0 1-16,1-25 0,-1 0 15,25 24-15,-24-24 16,-1 0-16,0 0 0,25 0 16,-24 0-16,-1 0 15,1-24-15,-25-1 16,0 1-16,0 0 15,-25-1-15,25 1 16,-24-1-16,-1 1 0,25-1 16,-24 1-16,-1 0 0,1 24 15,24-25-15,-24 25 16,-1 0 0,25 25-1,25-25-15,-25 24 16,24-24-16</inkml:trace>
  <inkml:trace contextRef="#ctx0" brushRef="#br0" timeOffset="295">1231 255 0,'0'-24'16,"-25"24"-16,25-25 15,-24 25 1,24 25 15,0-1-31,0 1 0,0 24 16,-25-25-16,25 25 16,0-25-16,-24 25 0,-1 0 15,25-25-15,-24 1 0,24 24 16,-24-25-16,24 1 15,0-1-15,-25 0 16,25 1 0,25-25-16</inkml:trace>
  <inkml:trace contextRef="#ctx0" brushRef="#br0" timeOffset="745">1524 402 0,'-25'0'16,"1"-25"-16,-1 25 15,1 0 1,0 0 15,24 25-31,0-1 0,0 1 16,0-1-16,-25 1 0,25-1 15,0 0-15,0 1 16,25-1-16,-25 1 0,24-1 16,-24 1-16,24-25 0,-24 24 15,25-24-15,-1 0 16,1-24 0,-1-1-16,-24 1 15,25-1-15,-25 1 16,0-1-16,0 1 0,0-25 15,0 25-15,0-1 16,-25 25-16,25-24 0,-24 24 16,-1 0-16,1 0 15,-1 0 1,25 24-16,0 1 31,25-25-31,-1 0 16</inkml:trace>
  <inkml:trace contextRef="#ctx0" brushRef="#br0" timeOffset="1063">1939 329 0,'-25'0'15,"1"0"-15,0 0 16,24-25 0,24 25 15,0 0-16,1 25 1,-1-25 0,1 0-16,-25 24 15,24-24-15</inkml:trace>
  <inkml:trace contextRef="#ctx0" brushRef="#br0" timeOffset="1273">1963 426 0,'-24'0'16,"-1"0"-16,25 25 0,-24-25 15,48 0 17,-24 24-32,25-24 0,-1 0 15,1 0 1,-1 0-16,1 0 0,-1 0 15,0 0 1,1 0-16</inkml:trace>
  <inkml:trace contextRef="#ctx0" brushRef="#br0" timeOffset="7891">3038 109 0,'0'24'0,"-25"-24"109,1 0-77,0 0-1,-1 0-16,1 0-15,-1 0 16,1 0-16,0 0 0,-1 0 16,1 0-16,-1 0 15,1 0-15,-1 0 0,1 0 16,0 0 0,-1 0-1,1 0 48,-1 0-48,25 25-15,-24-25 16,24 24 0,0 1-1,0-1 1,0 0 15,0 1 0,0-1 1,24-24 61,1 0-77,-1 0 0,1 0-1,-1 0-15,0 0 16,1 0-16,-1 0 15,1 0-15,-1 0 16,1 0-16,-1 0 16,0 0-1,1 0-15,-1 0 16,1 25-16,-1-25 0,0 24 16,1-24-1,-25 24-15,24-24 0,-24 25 16,25-25-16,-25 24 15,0 1-15,0-1 16,0 1-16,0-1 16,0 0-16,-25 1 15,1-1-15,-1-24 16,25 25-16,-24-1 16,0-24-16,-1 25 0,-24-25 15,25 0-15,0 24 0,-25-24 16,24 0-16,-24 0 15,25 0-15,0 0 0,-1 0 16,25-24-16,-24 24 16,-1 0-16,25-25 15,-24 25 1,48 0 31</inkml:trace>
  <inkml:trace contextRef="#ctx0" brushRef="#br0" timeOffset="8688">3624 475 0,'-24'-24'16,"24"-1"15,-25 25-15,1 0-1,-1 0 1,1 0-16,0 25 16,-1-25-16,1 24 15,-1-24-15,25 25 0,-24-25 16,24 24-16,0 0 0,0 1 15,24-1 1,-24 1-16,25-25 16,-1 24-16,1-24 15,23 25-15,-23-25 0,-1 0 16,1 0-16,-1 0 0,25 0 16,-25 0-16,1-25 15,-1 25-15,-24-24 16,0-1-1,-24 25-15,-1-24 0,1 24 16,-1-25-16,-23 1 0,-1 24 16,24-24-16,-23-1 15,23 1-15,1-1 0,-1 1 16,1-1-16,24 1 0,-25 0 16,25-1-16,0 1 15,0-1-15,25 1 16,-1-1-16,1 1 0,-1 24 15,1-24-15,-1 24 0,25 0 16,-25 0-16,25 0 16,-25 0-16,25 0 0,-24 0 15,24 0-15,-25 0 0,0 24 16,1 0 0,-25 1-16,0-1 0,0 1 15,-25-1-15,1 1 16,24-1-16,-49 0 0,25 1 15,-1-1-15,1 1 0,-1-25 16,1 24-16,0-24 16,24 25-16,-25-25 15</inkml:trace>
  <inkml:trace contextRef="#ctx0" brushRef="#br0" timeOffset="9164">4112 255 0,'-24'25'15,"24"-1"63,0 1-62,0-1 0,-24 0-1,-1-24 1,1 0-1,-1 0-15,1 0 16,0 0 0,24-24-16,0 0 15,0-1 1,24 25-16,0-24 16,1 24-16,-1-25 15,1 25-15,-1 0 16,-24 25 15,0-1-15</inkml:trace>
  <inkml:trace contextRef="#ctx0" brushRef="#br0" timeOffset="9703">4332 280 0,'0'24'78,"-24"-24"-62,24 25-16,-25-1 16,25 0-16,-24 1 0,24-1 15,-24-24-15,24 25 16,0-1-16,-25 1 0,25-1 16,-24 0 15,48-24 31,-24-24 79,25 24-141</inkml:trace>
  <inkml:trace contextRef="#ctx0" brushRef="#br0" timeOffset="10460">4187 304 0,'0'-24'16,"24"24"-16,1 0 15,-25-25 1,24 25 0,0 0-16,1 0 15,-25-24-15,24 24 16,1 0-16,-1 0 0,1 0 15,-25-25-15,24 25 16,-24-24 0,-24 24-1,-1 0-15,1 0 0,-1 0 16,1 0-16,-25 0 16,25 0-16,-1 0 15,-24 24-15,25-24 0,0 25 16,24-1-16,-25-24 0,25 25 15,0-1-15,0 1 16,0-1-16,0 0 16,25 1-16,-1-1 15,25-24 1,-25 25-16,1-25 0,23 24 16,1-24-16,-24 25 15,-1-25-15,1 24 0,-1-24 16,-24 24-16,0 1 15,-24-25 1,-1 24-16,1-24 0,-1 0 16,1 25-16,-25-25 0,25 0 15,-25 0-15,24 0 16,1 0-16,0 0 0,24-25 16</inkml:trace>
  <inkml:trace contextRef="#ctx0" brushRef="#br0" timeOffset="10855">4283 133 0,'0'-24'16,"0"-25"-16,0 25 15,0-1-15,0 1 16,0 48 15,0 1-31,0-1 16,-24 0-16,24 1 15,0 24-15,-24-1 0,24 1 16,0 0-16,-25 0 16,25 0-16,0 0 0,-24 0 15,24-1-15,-25 1 0,25 0 16,0 0-16,0 0 15,0-25-15,0 1 0,0 24 16,0-25 0,0 0-16,0 1 15,25-25-15,-1 0 32,-24-25-32,0 1 15</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08.181"/>
    </inkml:context>
    <inkml:brush xml:id="br0">
      <inkml:brushProperty name="width" value="0.05" units="cm"/>
      <inkml:brushProperty name="height" value="0.05" units="cm"/>
      <inkml:brushProperty name="fitToCurve" value="1"/>
    </inkml:brush>
  </inkml:definitions>
  <inkml:trace contextRef="#ctx0" brushRef="#br0">440 176 0,'0'-25'15,"0"1"16,24 24-31,1-25 16,-25 1 0,-25 24-1,1 0-15,0 0 16,-1 0-16,-24 0 0,0 24 16,25-24-16,-25 25 15,25-1-15,-1-24 0,1 25 16,-1-1-16,25 1 15,0-1-15,0 0 0,0 1 16,0-1-16,25 1 0,-1-1 16,1-24-1,-1 25-15,1-25 0,-1 0 16,0 0-16,1 0 16,-1 0-1,-48 0 1,-1 0-1,1 0-15,0 0 0,-25 24 16,24-24-16,-24 0 16,25 24-16,-25 1 0,25-1 15,-1-24-15,25 25 16,0-1-16,0 1 0,0-1 16,25 0-16,-1 1 0,1-25 15,23 24-15,1-24 0,-24 0 16,48 0-16,-49 0 15,25-24-15,0 24 0,-24-25 16,-1 1-16</inkml:trace>
  <inkml:trace contextRef="#ctx0" brushRef="#br0" timeOffset="293">587 273 0,'-25'-24'31,"25"48"1,0 1-32,25-1 15,-1 1-15,0-1 16,1 1-16,-1-1 0,1 25 15,-1-25-15,1 1 16,-1-1-16,0 1 0,1-25 16,-1 24-16,1-24 15</inkml:trace>
  <inkml:trace contextRef="#ctx0" brushRef="#br0" timeOffset="492">855 322 0,'-24'-24'0,"24"-1"16,-25 25-16,1 0 16,24 25-1,-24-1-15,-1 1 0,25 24 16,-24-25-16,24 0 16,0 25-16,-25-24 0,25-1 15,0 1-15,0-1 0,0 0 16</inkml:trace>
  <inkml:trace contextRef="#ctx0" brushRef="#br0" timeOffset="774">1197 78 0,'-24'-24'0,"-1"24"16,1-25-16,-1 25 16,1 25-1,24-1-15,0 1 0,0-1 16,0 0-16,0 1 16,24 24-16,-24-1 0,25 1 15,-25 0-15,24-24 0,-24 23 16,0 1-16,0-24 15,0 24-15,0-25 0,0 0 16,0 1 0,-24-25-1</inkml:trace>
  <inkml:trace contextRef="#ctx0" brushRef="#br0" timeOffset="1151">1051 469 0,'-25'0'16,"1"-25"-16,24 1 0,-25 24 15,25-24-15,0-1 16,25 25 0,-1 0-16,-24-24 0,49 24 15,-25 0-15,1-25 16,24 25-16,-25 0 0,1 0 16,-1 25-16,25-25 0,-25 24 15,1 1-15,-25-1 16,24 0-16,-24 1 0,25-1 15,-25 1-15,0-1 16,-25 1-16,25-1 16,-24-24-16,-1 0 15,25-24 1,0-1 0,25 1-16,-25-1 15,24 1-15,25-25 0,-25 25 16,25-1-16,-24-24 0,23 25 15,-23-1-15,-1 1 16,1 24-16,-25 24 31</inkml:trace>
  <inkml:trace contextRef="#ctx0" brushRef="#br0" timeOffset="1619">1857 371 0,'24'0'0,"-24"-24"31,24 24-31,-24-25 16,0 1 0,0-1-1,-24 25 1,0 0-16,-1 0 15,1 0-15,-1 25 16,1-1-16,-1 1 16,25-1-16,-24 1 0,0-1 15,24 25-15,-25-25 16,25 1-16,0-1 16,0 1-16,25-25 0,-1 0 15,0 0-15,1 0 16,-1-25-1,1 1-15,-25-1 16,24 1-16,1-1 16,-25 1-16,0 0 0,24 24 15,-24-25-15,0 1 0,24 24 32,-24 24-32,0 1 0,0-1 15,0 0-15,25 1 16,-25-1-16,0 1 0,24-1 15,-24 1-15,25-25 0</inkml:trace>
  <inkml:trace contextRef="#ctx0" brushRef="#br0" timeOffset="2076">2516 297 0,'24'-25'16,"1"1"-16,-1 24 15,-24-24-15,25-1 16,-1 1-16,-24-1 16,0 1-16,-24 24 15,24-24-15,-25 24 0,1 0 16,-25 0-16,25 0 0,-1 0 15,1 24-15,-1 0 16,1 1-16,-1-1 0,25 25 16,0-25-16,0 1 0,0-1 15,25 25-15,-25-24 16,24-1-16,25 0 0,-24 1 16,-1-1-16,0 1 15,1-25-15,-1 24 0,1 1 16,-1-25-16,0 24 15,1 0-15,-25 1 16,0-1 0,-25-24-16,1 25 15,-25-25-15,25 0 0,-1 0 16,-23 0-16,23 0 16,1-25-16,-1 25 0,25-24 15</inkml:trace>
  <inkml:trace contextRef="#ctx0" brushRef="#br0" timeOffset="2531">3102 444 0,'25'-24'16,"-25"0"-16,-25-1 15,25 1 1,-24 24-16,24-25 0,-25 25 15,1-24-15,-1 24 0,1 0 16,0 0 0,-1 0-16,1 24 0,-1-24 15,1 25-15,-1-1 0,25 1 16,-24-1-16,24 0 16,0 1-16,0-1 0,0 1 15,0-1-15,24 1 16,1-25-16,-1 24 0,1-24 15,-1 0-15,1 0 16,-1 0-16,25 0 0,-25 0 16,1-24-16,-1-1 0,1 1 15,-1-1 1,-24 1-16,0-1 0,24 1 16,-24 0-16,0-1 15,25 25 1,-25 25-16,0-1 0,0 0 15,0 1-15,24-1 16,-24 1-16,0-1 0,25 1 16,-25-1-16,24 0 0,0-24 15</inkml:trace>
  <inkml:trace contextRef="#ctx0" brushRef="#br0" timeOffset="2891">3420 396 0,'0'-25'16,"0"1"-16,0-1 0,-25 1 16,25 48 15,25-24-31,-25 25 0,24 24 16,0-25-16,1 0 15,-25 1-15,24 24 0,1-25 16,-1 1-16,-24-1 15,25-24-15,-25 24 0,24-24 16,-24-24 15,0 0-31,0-1 0,0 1 16,0-25-16,0 24 16,0 1-16,24-25 0,-24 25 15,0-1-15,25 25 0,-25-24 16,0 48-1,0 1 1,24-1-16,1-24 16</inkml:trace>
  <inkml:trace contextRef="#ctx0" brushRef="#br0" timeOffset="3371">3932 396 0,'25'24'79,"-1"-24"-64,-24 24-15,25-24 16,-1 0-16,1 0 15,-1-24-15,0 0 16,1-1 0,-25 1-16,0-1 15,0 1 1,-25 24-16,25-25 0,-24 25 16,0-24-16,-1 24 0,1 0 15,-1 0-15,-24 24 16,25 1-16,0-1 0,24 1 15,-25-1-15,1 1 16,24-1-16,0 25 0,24-25 16,-24 1-16,25 24 0,-1-25 15,0 0-15,1-24 16,24 25-16,-25-25 0,1 24 16,23-24-16,-23 0 15,-1 0-15,1-24 0,-1 24 16,1-25-16,-25 1 0,24 24 15,-24-24-15,0-1 16</inkml:trace>
  <inkml:trace contextRef="#ctx0" brushRef="#br0" timeOffset="3683">4738 322 0,'-24'0'0,"-25"0"16,25 0-16,-1 0 15,50-24 16,-1 24-15,1 0-16,-1 0 16,0 0-16,1 0 15,-1 0-15,1 0 16,-1 0 0</inkml:trace>
  <inkml:trace contextRef="#ctx0" brushRef="#br0" timeOffset="3864">4714 420 0,'-24'24'16,"-1"-24"-16,25 25 15,0-1 1,25-24 0,-1 0-16,0 0 0,1 0 15,-1 0-15,1 0 16,-1 0-16,1 0 0,23 0 15,-23 0-15,-1 0 0</inkml:trace>
  <inkml:trace contextRef="#ctx0" brushRef="#br0" timeOffset="4475">5349 103 0,'-24'0'15,"-1"0"-15,1 0 16,24-25 15,-25 25-31,50-24 32,-1 24-17,1 0 1,23 0-16,-23 0 15,24 0-15,-25 0 0,25 0 16,-25 0-16,25 0 0,-24 0 16,24 0-16,-25 0 15,0 24-15,-48-24 47,0 25-16,24-1-31,-25 0 16,25 25 0,0-24-16,0-1 0,0 25 15,0 0-15,0-25 0,0 25 16,25-25-16,-25 25 16,0-24-16,24-1 15,-24 1-15,24-1 0,-24 0 16</inkml:trace>
  <inkml:trace contextRef="#ctx0" brushRef="#br0" timeOffset="4740">5544 420 0,'-24'0'0,"0"0"0,-1-24 16,50 24 31,-1 0-47,0 0 0,1 0 16,-1 0-16,25 0 15,-24 0-15,-1 0 0,25-25 16,-25 25-16,1 0 0,-1 0 15,0 0 1</inkml:trace>
  <inkml:trace contextRef="#ctx0" brushRef="#br0" timeOffset="5237">6131 78 0,'24'-24'31,"-24"48"1,-24-24-32,-1 24 15,1 1-15,-1-1 16,25 1-16,-24-1 15,-1 25-15,25-25 0,0 25 16,0-24-16,0 24 0,0-25 16,0 25-16,0-25 15,25 1-15,-25-1 0,24 1 16,1-1-16,-1 0 16,1-24-16,-1 0 15,0 0-15,1-24 0,-1 0 16,-24-1-1,25 1-15,-25-1 0,0 1 16,0-1 0,-25 1-16,1 24 0,24-24 15,-25 24-15,1 0 0,0 24 16,-1-24-16,1 24 16,-1 1-16,25-1 15,0 1-15,0-1 16,25 1-1,-1-25-15</inkml:trace>
  <inkml:trace contextRef="#ctx0" brushRef="#br0" timeOffset="5929">6668 224 0,'0'-25'16,"-25"25"-16,1 0 15,24 25 17,0-1-17,24-24-15,-24 24 16,0 1-16,-24-1 31,0-24-31,-1 0 16,1 0-16,-1-24 15,1 24-15,0-25 16,24 1-16,-25 24 16,25-24-16,0-1 15,25 1-15,-25-1 0,24 25 16,0-24-16,-24 0 0,25-1 15,-1 25-15,1 0 16,-1 0-16,0 0 0,1 0 16,-1 25-16,1-1 15,-25 0-15,24 1 0,-24 24 16,0-1-16,0 1 0,0 0 16,0 0-16,-24-25 15,24 25-15,-25 0 0,25-24 16,-24-1-16,24 0 0,-25 1 15,1-25-15,0 24 16,-1-24-16,1 0 0,-1 0 16,1-24-1,0-1-15,24 1 16,0 0-16,0-1 16,24 1-16,0 24 0,1-25 15,24 25-15,-25 0 16,0 0-16,1 0 15,-1 25-15,1-25 0,-1 24 16,-24 1-16,25-1 16,-1 0-16,-24 1 15,24-25-15,-24 24 0,25-24 16</inkml:trace>
  <inkml:trace contextRef="#ctx0" brushRef="#br0" timeOffset="6241">7168 444 0,'-49'0'0,"25"0"16,0 0-16,48 0 31,0 0-31,1 0 16,-1 0-16,1 0 0,-1 0 15,1 0-15,-1 0 16,0 0-16,1 0 16,-1 0-16</inkml:trace>
  <inkml:trace contextRef="#ctx0" brushRef="#br0" timeOffset="7085">7816 102 0,'0'-24'31,"0"0"-31,-25 24 16,25-25-1,-24 25-15,0 0 0,-1 0 16,1 0-16,-1-24 16,1 24-1,-1 0-15,1 0 0,0 0 16,24 24-16,-25-24 16,1 0-16,-1 0 15,25 25-15,-24-25 0,-1 0 16,25 24-1,0 0 17,0 1-17,0-1-15,25 1 16,-25-1 0,0 1-16,24-25 0,-24 24 15,25 0-15,-25 1 16,0-1-16,24-24 15,-24 25-15,25-25 63,-1-25-47,0 25-1,1 0 1,-1-24-16,1 24 15,-1 0-15,1 0 16,-1 0-16,0 0 16,1 24-16,-1-24 15,-24 25-15,0-1 16,25 1-16,-25-1 0,0 25 16,0-25-16,0 1 0,24-1 15,-24 1-15,0-1 16,0 0-16,0 1 15,-24-1-15,-1-24 16,1 25-16,-1-25 16,1 24-16,0-24 15,-1 0-15,1 0 0,-1 0 16,1 0-16,-1-24 0,1 24 16,24-25-16,0 1 15,0-1-15</inkml:trace>
  <inkml:trace contextRef="#ctx0" brushRef="#br0" timeOffset="7799">8353 420 0,'-24'0'15,"-1"-24"17,1 24-32,-1 0 15,1 0 1,0 0-1,24 24-15,-25-24 0,1 24 16,24 1-16,-25-1 16,25 1-16,-24-1 0,24 1 15,0-1-15,0 0 16,0 1-16,24-1 0,1 1 16,-1-25-16,1 0 15,23 24-15,-23-24 16,-1 0-16,1 0 0,-1 0 15,0-24-15,1 24 0,-25-25 16,0 1 0,0-1-16,0 1 0,-25 0 15,1-1 1,0 1-16,-1-25 0,-24 24 16,25 1-16,0 0 0,-25-1 15,24 1-15,25-1 16,-24 1-16,24-1 0,0 1 15,24 0-15,1-1 16,-1-24-16,1 25 0,-1 24 16,0-24-16,1-1 0,-1 1 15,-24-1-15,25 25 16,-1-24-16,0 24 16,-24 24-16,25-24 15,-25 25-15,0-1 16,0 1-16,24 23 0,-24-23 15,0 24-15,0-25 16,0 25-16,0-25 0,0 25 16,-24-24-16,24-1 0,0 0 15,-25 1-15,25-1 16</inkml:trace>
  <inkml:trace contextRef="#ctx0" brushRef="#br0" timeOffset="8315">8890 322 0,'-24'0'0,"0"0"15,-1 0-15,1 0 0,-1 0 16,25-24 0,-24 24-16,48-25 31,1 25-16,-1 0-15,1 0 0,-1 0 16,0 0-16,25 0 16,-24 25-16,23-25 0,-23 0 15,-1 0-15,1 24 16,-1-24-16</inkml:trace>
  <inkml:trace contextRef="#ctx0" brushRef="#br0" timeOffset="8634">8842 444 0,'-25'0'0,"1"25"0,-1-25 15,25 24 1,25-24-1,-1 0 1,1 0-16,-1 25 0,0-25 16,1 0-16,24 0 0,-25 0 15,0 0-15,25-25 16,0 25-16,-24 0 0,-1 0 16,25-24-16,-25 24 15,1 0-15,-1 0 16,1 0-1,-50 0 1,1 0-16,24-25 16</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26.030"/>
    </inkml:context>
    <inkml:brush xml:id="br0">
      <inkml:brushProperty name="width" value="0.05" units="cm"/>
      <inkml:brushProperty name="height" value="0.05" units="cm"/>
      <inkml:brushProperty name="fitToCurve" value="1"/>
    </inkml:brush>
  </inkml:definitions>
  <inkml:trace contextRef="#ctx0" brushRef="#br0">146 196 0,'0'-25'47,"-24"25"0,0 0-16,-1 0-16,1 0 17,-1 0-1,1 0 0,48 0 0,1 0-15,-1 0-16,1 0 16,-1 0-16,25 0 0,-25 0 15,25 0-15,0 0 16,0 0-16,-25 0 0,25 0 16,-24 0-16,23 0 15,-23 25-15,-1-25 0,1 0 16,-50 0 46,25 24-62,-24-24 16,24 24 0,-25-24-16,25 25 15,0-1-15,-24 1 0,24-1 16,0 0-16,-24 1 15,24-1-15,0 25 0,0-24 16,-25 23-16,25-23 0,0-1 16,0 1-16,0 24 15,0-25-15,0 0 0,0 1 16,0-1 0,0 1-16</inkml:trace>
  <inkml:trace contextRef="#ctx0" brushRef="#br0" timeOffset="389">317 489 0,'-24'0'0,"24"-25"16,-24 25-16,24-24 0,0-1 31,24 25 0,0 0-15,1 0-1,-1 0-15,1 0 0,-1 0 16,25 0-16,-25 0 16,1 0-16,-1 0 0,25 0 15,-24 0 1,-1 0-16,-24-24 62</inkml:trace>
  <inkml:trace contextRef="#ctx0" brushRef="#br0" timeOffset="918">879 391 0,'-24'0'0,"-1"0"31,1 0-15,-1 0-1,25 24-15,-24-24 0,24 25 16,-24-1-16,24 1 0,-25-1 16,25 0-16,0 1 15,-24-1-15,24 1 0,0-1 16,0 1-16,24-1 16,1-24-16,-1 24 0,0-24 15,1 0-15,-1 0 0,1 0 16,24 0-16,-25 0 15,0 0-15,1-24 0,-1 0 16,-24-1-16,25 25 16,-25-24-16,0-25 0,0 24 15,-25 1-15,25 0 0,-24-25 16,24 24-16,-25 1 16,1-1-16,0 25 0,-1-24 15,1 24-15,-1-24 16,1 24-16,-1 0 0,1 0 15,24 24-15,0 0 32,24-24-32,-24 25 0</inkml:trace>
  <inkml:trace contextRef="#ctx0" brushRef="#br0" timeOffset="1619">1221 171 0,'0'-24'15,"0"-1"1,0 1-16,0 48 47,-24-24-32,24 25-15,-25-1 16,25 1-16,-24-1 16,24 0-16,0 1 15,0-1-15,0 1 0,0-1 16,0 0-16,0 1 0,0-1 15,24 1-15,1-1 16,-25 1-16,24-25 16,1 0-1,-1 24-15,0-24 16,1 0-16,-1 0 16,1-24-16,-1 24 15,0-25-15,1 1 16,-1-1-1,1 1-15,-25-1 16,0 1-16,0 0 0,24-1 16,-24 1-16,0-1 15,0 1-15,0 0 0,0-1 16,0 1 0,-24 24-16,-1 24 46,25 1-46,0-1 0,0 0 16,0 1-16,-24 24 16,24-25-16,0 25 0,0 0 15,0-25-15,0 25 0,0 0 16,0 0-16,0-25 16,0 1-16,0 23 0,0-23 15,0-1-15,0 1 16</inkml:trace>
  <inkml:trace contextRef="#ctx0" brushRef="#br0" timeOffset="2209">2149 391 0,'0'-25'16,"0"1"-1,-24 24-15,24-24 16,0-1-16,-25 1 16,25-1-16,-24 25 15,-1 0 1,1 0-16,0 0 0,-1 0 16,1 0-16,-1 25 15,1-25-15,0 24 0,-1-24 16,1 25-16,24-1 0,0 0 15,0 1 1,0-1-16,24-24 0,1 25 16,-1-1-16,0-24 15,1 25-15,24-1 0,-25-24 16,25 24-16,-25 1 0,25-25 16,-24 24-16,-1 1 15,0-1-15,1 1 16,-25-1-16,0 0 15,0 1-15,-25-1 16,1-24-16,0 25 0,-1-25 16,-24 24-16,25-24 15,-25 0-15,25 0 0,-1 0 16,1 0-16,-1 0 16,1-24-16</inkml:trace>
  <inkml:trace contextRef="#ctx0" brushRef="#br0" timeOffset="2622">2027 49 0,'0'-24'0,"0"-1"16,-24 50-1,24-1 1,-25 0 0,25 25-16,-24-24 15,24-1-15,0 25 16,0 0-16,0 0 0,0-1 15,0 1-15,0-24 0,0 24 16,0-1-16,24 1 16,-24-24-16,0 24 0,25-25 15,-25 0-15,0 1 16,24-1-16,-24 1 0,0-1 16,24-24-16,-24 24 15</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34.614"/>
    </inkml:context>
    <inkml:brush xml:id="br0">
      <inkml:brushProperty name="width" value="0.05" units="cm"/>
      <inkml:brushProperty name="height" value="0.05" units="cm"/>
      <inkml:brushProperty name="fitToCurve" value="1"/>
    </inkml:brush>
  </inkml:definitions>
  <inkml:trace contextRef="#ctx0" brushRef="#br0">4127 97 0,'24'0'109,"1"0"-93,-1 0-16,-24-24 16,25 24-16,-1 0 15,1-24-15,-1 24 16,0 0-16,1-25 15,-1 25-15,1 0 16,-1 0-16,1 0 16,-25 25-1,0-1 1,0 0 0,0 1-16,0-1 15,-25 25-15,25-25 0,0 25 16,0-24-16,0 24 15,0-1-15,0 1 0,-24-24 16,24-1-16,0 25 16,0-25-16,0 1 0,-25-1 15</inkml:trace>
  <inkml:trace contextRef="#ctx0" brushRef="#br0" timeOffset="246">4200 415 0,'-24'-25'16,"-1"25"-16,25-24 15,0 0 17,25 24-32,-1 0 0,1 0 15,-1 0-15,1 0 16,23 0-16,-23 0 0,24-25 15,-25 25-15,25 0 0,-25 0 16,1 0-16,-1 0 16,1 0-16,-1 0 0,0 0 15,-24-24 17</inkml:trace>
  <inkml:trace contextRef="#ctx0" brushRef="#br0" timeOffset="686">4884 219 0,'-24'0'47,"24"25"-32,-25-1-15,1 1 16,24-1-16,-25 1 16,1-1-16,24 25 15,0-25-15,0 1 0,0-1 16,0 1-16,24-25 16,-24 24-16,25-24 15,-1 0-15,1 0 0,-1 0 16,1 0-16,-1-24 15,0 24-15,-24-25 0,25 1 16,-25-1-16,0 1 0,0-1 16,0 1-16,0 0 15,0-1-15,0 1 0,-25-1 16,1 1 0,0 24-1,-1 0 1,25 24-1,-24-24-15,24 25 0</inkml:trace>
  <inkml:trace contextRef="#ctx0" brushRef="#br0" timeOffset="1212">5275 146 0,'-25'-24'0,"25"-1"16,0 1-1,0 48 17,0 1-32,0-1 15,0 1 1,0-1-16,0 0 0,0 1 15,25-1-15,-25 1 16,24-1-16,-24 1 16,25-25-16,-1 0 15,1 0-15,-1 0 16,0 0-16,1 0 16,-25-25-16,24 1 0,-24-1 15,0 1-15,0-1 16,0 1-16,25-25 0,-25 25 15,0-1-15,0 1 16,0 48 0,0 1-1,0-1-15,0 1 16,0 23-16,0-23 16,0 24-16,0-25 0,0 25 15,0-25-15,0 1 0,24-1 16,-24 1-16,0-1 0,25 1 15,-25-1-15,0 0 16,24 1-16</inkml:trace>
  <inkml:trace contextRef="#ctx0" brushRef="#br0" timeOffset="1549">5715 97 0,'0'-24'16,"24"24"-1,0 0 16,-24 24-15,0 1-16,25-1 16,-25 1-16,24 23 0,1-23 15,-25 24-15,24-25 0,0 1 16,1-1-16,-1 0 16,1 1-16,-25-1 0,24 1 15,1-25-15,-25 24 16,24-24-16,-24-24 15</inkml:trace>
  <inkml:trace contextRef="#ctx0" brushRef="#br0" timeOffset="1836">6032 48 0,'0'-24'16,"-24"0"-1,-1 24 1,1 0 0,24 24-1,-25-24-15,25 24 0,-24 1 16,24-1-16,-24 1 0,24 24 16,0-25-16,0 25 0,-25 0 15,25-25-15,0 25 16,0-25-16,-24 1 0,24-1 15,0 1-15,0-1 16,0 1-16,-25-1 0,25 0 16,-24-24-16</inkml:trace>
  <inkml:trace contextRef="#ctx0" brushRef="#br0" timeOffset="2178">6423 97 0,'0'-24'0,"0"-1"15,0 50 32,0-1-47,0 1 16,0-1-16,0 1 15,0 23-15,0-23 0,0-1 16,0 25-16,0-24 16,0-1-16,0 25 0,0-25 15,0 1-15,0-1 16,0 1-16,24-25 15</inkml:trace>
  <inkml:trace contextRef="#ctx0" brushRef="#br0" timeOffset="2628">6765 122 0,'-25'0'0,"25"-25"16,-24 25-16,24 25 47,0-1-47,0 1 15,0-1-15,0 0 16,-25 1-16,25 24 0,0-25 15,0 1-15,0-1 0,0 0 16,0 1-16,25-1 16,-25 1-16,24-25 0,1 24 15,-1-24 1,1 0-16,-1-24 0,0-1 16,1 25-16,-25-24 0,24-25 15,-24 25-15,25-1 16,-25 1-16,0-1 0,0-24 15,-25 25-15,1 0 16,-1-1-16,1 25 16,0 0-16,-1 0 15,1 0 1,-1 0 0,25 25-16</inkml:trace>
  <inkml:trace contextRef="#ctx0" brushRef="#br0" timeOffset="3055">7278 97 0,'0'-24'0,"-25"24"31,1 0-31,-1 24 16,25 1-16,-24-1 16,24 1-16,0 23 15,-24-23-15,24 24 0,0-25 16,0 25-16,0-25 16,24 25-16,-24-24 0,24-1 15,1-24-15,-1 25 0,1-25 16,-1 0-16,25 0 15,-25-25-15,1 1 0,-1-1 16,1 1-16,-1-1 0,0 1 16,-24-25-16,25 25 15,-25-25-15,0 0 0,-25 25 16,1-25-16,0 24 16,-1 1-16,-24 24 0,25-25 15,-1 25-15,1 0 16,0 0-16,-1 25 0,1-25 15,24 24-15,0 1 0</inkml:trace>
  <inkml:trace contextRef="#ctx0" brushRef="#br0" timeOffset="3798">4298 903 0,'24'0'32,"1"0"-17,-1 0-15,25 0 0,24 0 16,1 25-16,-1-25 16,49 0-16,0 0 0,25 0 15,24 0-15,0 0 0,0 0 16,24-25-16,-24 25 15,24 0-15,-48 0 0,24 0 16,-25 0-16,-24 0 16,1 0-16,-26-24 0,-23 24 15,-1 0-15,-24 0 0,0 0 16,-25 0-16,0 0 16,-24-25-16,25 25 0,-50 0 46,1 0-46</inkml:trace>
  <inkml:trace contextRef="#ctx0" brushRef="#br0" timeOffset="4805">5421 1074 0,'25'0'0,"-25"25"16,-25-25 46,1 0-46,0 0-16,-1 0 16,1 0-1,-1 0-15,1 0 0,-1 0 16,1 0-16,0 0 15,-1 0-15,1 0 0,-1 0 16,25 24 47,25 1-32,-25-1-16,0 0-15,0 1 16,0-1 0,0 1-1,0-1-15,0 0 16,-25-24 0,25 25-16,25-50 31,-1 1-16,1 24 1,-1-24 0,0 24-16,1 0 0,-1 0 15,1 0 1,-1 0-16,1 0 0,-1 24 16,0-24-16,1 24 0,-1-24 15,-24 25-15,25-25 16,-1 24-16,-24 1 0,25-25 15,-25 24-15,0 1 0,0-1 16,0 0 0,-25 1-1,1-25-15,-1 0 16,1 0-16,-1 24 0,1-24 16,-25 0-16,25 0 0,-25 0 15,0 0-15,25 0 16,-1 0-16,-24 0 0,25 0 15</inkml:trace>
  <inkml:trace contextRef="#ctx0" brushRef="#br0" timeOffset="5402">5910 1294 0,'24'0'16,"-48"24"15,-1-24-15,1 25-16,0-25 0,-1 24 15,1-24-15,24 25 16,-25-1-16,25 1 0,0-1 16,0 0-1,25-24-15,-25 25 16,24-25-16,1 0 16,-1 0-16,0 0 0,1 0 15,-1 0-15,1 0 0,-1 0 16,-24-25-16,25 25 15,-25-24-15,0 0 16,0-1-16,-25 25 16,1-24-16,-1-1 0,1 1 15,-1-1-15,-23 1 0,48 0 16,-25-1-16,1 1 16,24-1-16,0 1 15,0 0-15,0-1 16,24 1-16,1 24 0,-1-25 15,0 25-15,1 0 0,24 0 16,-25 0-16,1 25 16,-1-25-16,0 24 0,-24 1 15,0-1-15,0 0 0,0 1 16,-24-1-16,0 25 16,-25-25-16,24-24 15,1 25-15,-1-25 16</inkml:trace>
  <inkml:trace contextRef="#ctx0" brushRef="#br0" timeOffset="6217">73 610 0,'24'-24'16,"1"24"-16,-25-25 15,24 25-15,0 0 16,1 0-16,-1 0 0,1 0 16,-1 0-16,1 25 15,-25-1 1,0 1-16,0-1 0,0 1 15,-25-1-15,1 0 0,-1 1 16,1-1-16,-1 1 16,1-1-16,-25-24 0,25 0 15,-1 0-15,1 0 16,0 0-16,24-24 16,0-1-16,0 1 0,0-1 15,0 1-15,0 0 16,24-25-16,-24 24 0,24 1 15,1 24-15,-25-25 16,24 25-16,1 25 16</inkml:trace>
  <inkml:trace contextRef="#ctx0" brushRef="#br0" timeOffset="6522">683 561 0,'0'25'31,"0"-1"-31,0 1 16,25-1-1,-25 0-15,0 25 0,-25-24 16,25 24-16,-24-1 0,0 1 16,-1-24-16,1 24 15,-1-1-15,1-23 0,-1 24 16,1-25-16,24 1 0,-24-1 16,24 0-1</inkml:trace>
  <inkml:trace contextRef="#ctx0" brushRef="#br0" timeOffset="6889">1025 879 0,'25'0'0,"-25"24"15,24-24 1,1 25 0,-1-1-16,-24 1 15,24-1-15,-24 0 16,0 1-16,-24-25 16,24 24-16,-24-24 0,-1 25 15,1-25-15,-1 0 16,1 0-16,-1-25 15,1 25-15,24-24 0,-24-1 16,24 1-16,0 0 16,24-1-16,-24 1 0,24-1 15,1 1-15,-1-1 0,1 25 16,-1 0-16,1 0 16,-1 0-16,0 0 15</inkml:trace>
  <inkml:trace contextRef="#ctx0" brushRef="#br0" timeOffset="7374">1685 708 0,'0'-25'0,"24"25"0,-24-24 16,0 0-16,0-1 15,0 1-15,-24 24 16,-1-25-16,1 25 0,-1 0 16,1 0-16,-25 0 15,25 0-15,-1 0 0,-23 25 16,23-25-16,25 24 0,-24 1 15,24-1-15,0 0 16,0 1-16,24-25 0,1 24 16,-1 1-16,0-1 15,25-24-15,0 25 0,-25-1 16,25 0-16,-24-24 0,24 25 16,-25-1-16,0 1 15,-24-1-15,25 1 0,-25-1 16,0 0-1,0 1-15,-25-25 0,1 24 16,0-24-16,-1 0 0,-24 25 16,25-25-16,-25 0 15,25 0-15,-25-25 0,24 25 16,1 0-16,0-24 16,24-1-16</inkml:trace>
  <inkml:trace contextRef="#ctx0" brushRef="#br0" timeOffset="7878">2198 807 0,'24'-25'15,"0"1"1,-24-1-1,-24 1-15,0-1 16,-1 25 0,1 0-16,-1 0 0,1 0 15,-25 25-15,25-25 0,-1 24 16,25 1-16,-24-25 16,-1 24-16,25 1 0,0-1 15,0 0-15,0 1 16,0-1-16,25 1 0,-1-1 15,1-24 1,-1 25-16,1-25 0,-1 0 16,0 0-16,1 0 0,-25-25 15,24 25-15,1-24 16,-25-1-16,24 1 16,-24-1-16,0 1 15,0 0-15,0-1 0,24 25 16,-24-24-16,25 24 15,-1 0 1,1 24-16,-25 1 0,24-1 16,1 0-16,-25 1 0,24-1 15,-24 1-15,24-1 16,-24 1-16,0-1 0,25 0 16</inkml:trace>
  <inkml:trace contextRef="#ctx0" brushRef="#br0" timeOffset="8262">2540 708 0,'-25'0'0,"25"24"31,25 1-15,-1-1-16,-24 1 15,24-1-15,1 0 0,-1 1 16,-24-1-16,25 1 0,-1-1 16,-24 1-16,25-1 15,-1 0 1,-24-48 0,0 0-1,24-1-15,-24 1 0,0-1 16,0 1-16,0-25 15,0 25-15,0-25 0,25 24 16,-25 1-16,0-1 16,0 1-16,24 0 0,1 24 15,-1 24 1,0 0 0,1-24-1</inkml:trace>
  <inkml:trace contextRef="#ctx0" brushRef="#br0" timeOffset="8732">3126 781 0,'-25'0'31,"50"0"-15,-1 0 0,1 25-1,-1-25 1,0 0 0,1 0-1,-1-25 1,-24 1-16,0-1 15,0 1 1,-24-1-16,-1 1 16,1 24-1,0 0-15,-25 0 0,24 0 16,1 0-16,-1 24 0,1 1 16,0-1-16,-1 1 15,25-1-15,0 25 0,0-25 16,0 25-16,25-24 0,-1-1 15,0 1-15,1-1 16,-1 0-16,25 1 0,-24-25 16,23 0-16,-23 0 15,24 0-15,-1-25 0,-23 25 16</inkml:trace>
  <inkml:trace contextRef="#ctx0" brushRef="#br0" timeOffset="8964">3614 659 0,'-24'0'16,"24"24"-16,24-24 46,1 0-46,-1 0 16,0 0-16,1 0 16</inkml:trace>
  <inkml:trace contextRef="#ctx0" brushRef="#br0" timeOffset="9138">3590 830 0,'-25'24'0,"1"1"15,24-1 17,24-24-32,1 0 15,-1 0-15,1 0 16,-1 0-16,0 0 0,-24-24 16,25 24-16,-1 0 0,1 0 15</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56.050"/>
    </inkml:context>
    <inkml:brush xml:id="br0">
      <inkml:brushProperty name="width" value="0.05" units="cm"/>
      <inkml:brushProperty name="height" value="0.05" units="cm"/>
      <inkml:brushProperty name="fitToCurve" value="1"/>
    </inkml:brush>
  </inkml:definitions>
  <inkml:trace contextRef="#ctx0" brushRef="#br0">0 74 0,'0'25'63,"0"-1"-48,0 1-15,0-1 0,0 0 16,0 1-16,0-1 16,24 25-16,-24-25 0,0 1 15,0 24-15,25-25 0,-25 1 16,24-1-16,-24 0 15,0 1-15,25-1 0,-25 1 16</inkml:trace>
  <inkml:trace contextRef="#ctx0" brushRef="#br0" timeOffset="639">220 221 0,'0'-25'0,"0"1"16,0 0 0,0-1-16,24 25 15,-24-24-15,0-1 16,25 25-16,-25-24 16,24 24-16,-24-25 0,24 25 15,1 0 1,-1 0-16,1 0 15,-25 25-15,24-25 16,1 24-16,-25 1 0,24-1 16,-24 1-16,24-1 15,-24 0-15,0 25 0,0-24 16,0-1-16,0 1 0,-24-1 16,0-24-16,-1 24 15,-24 1-15,25-25 0,-1 24 16,1-24-16,-25 25 0,25-25 15,-1 0 1,25 24-16,-24-24 0,48 0 31,1 0-31,-1 0 16,1 0-16,-1 0 0,25 24 16,-25-24-16,25 0 15,-24 0-15,23 0 0,-23 0 16,-1 0-16,1 25 15,-1-25-15</inkml:trace>
  <inkml:trace contextRef="#ctx0" brushRef="#br0" timeOffset="1032">684 25 0,'0'-24'15,"0"48"32,0 1-31,0-1-16,0 1 16,24 24-16,-24-25 0,0 25 15,0-25-15,25 25 16,-25-24-16,0-1 0,24 25 15,-24-25-15,0 1 0,25-1 16,-25 0-16,0 1 16,24-25-1</inkml:trace>
  <inkml:trace contextRef="#ctx0" brushRef="#br0" timeOffset="1678">977 148 0,'0'-25'16,"-24"25"-16,24-24 0,0-1 15,24 25 1,-24-24-16,24-1 16,1 1-1,-1 24-15,1 0 16,-1 0-16,0 0 16,25 0-16,-24 0 15,-1 0-15,1 24 0,-1-24 16,0 25-16,1-1 15,-25 1 1,0-1-16,0 1 16,-25-25-16,25 24 15,-24-24-15,0 24 0,-1-24 16,1 0-16,-1 25 16,1-25-16,-1 0 15,25 24-15,-24-24 0,48 0 47,1 25-31,-1-25-16,1 0 0,-1 0 15,1 24-15,-1-24 0,25 24 16,-25-24-16,1 25 16,-1-1-16,1 1 0,-1-1 15,0 1-15,-24-1 16,0 0-16,0 1 15,-24-1-15,0-24 16,-25 0-16,24 25 16,-24-25-16,25 0 0,-25 0 15,25-25-15,-25 25 16,24 0-16,25-24 0</inkml:trace>
  <inkml:trace contextRef="#ctx0" brushRef="#br0" timeOffset="2182">1710 99 0,'0'-25'15,"24"25"32,0 0-31,-24 25-16,25-1 0,-1 1 15,-24-1 1,0 0-16,0 1 0,0-1 16,0 1-1,-24-25-15,-1 0 0,1 24 16,0-24-16,-1-24 16,1 24-1,24-25-15,-25 25 0,25-24 16,0-1-16,0 1 15,25 0-15,-25-1 16,24 1-16,1 24 0,-1-25 16,0 25-16,1-24 15,-1 24-15,1 0 0,-1 0 16</inkml:trace>
  <inkml:trace contextRef="#ctx0" brushRef="#br0" timeOffset="2560">2174 25 0,'0'-24'16,"0"48"0,-25-24-1,25 25-15,-24-1 0,24 1 16,0-1-16,-25 25 0,25 0 15,0-25-15,0 25 16,-24 0-16,24-25 0,0 25 16,-24-24-16,24-1 0,0 0 15,0 1-15,-25-1 16,25 1-16,0-1 0</inkml:trace>
  <inkml:trace contextRef="#ctx0" brushRef="#br0" timeOffset="3052">2467 441 0,'24'0'47,"1"0"-31,-1 0-1,-24 24 1,0 0-1,24-24-15,-24 25 0,0-1 16,0 1-16,0-1 31,-24-24-31,0 0 0,-1 0 16,25-24-16,-49 24 16,25-25-16,-1 25 15,1-24-15,24-1 0,0 1 16,0 0-1,0-1-15,24 25 0,1-24 16,-1 24-16,-24-25 16,25 25-16,-1 0 0,1 0 15,-25 25-15,24-25 0,-24 24 16,0 1-16</inkml:trace>
  <inkml:trace contextRef="#ctx0" brushRef="#br0" timeOffset="3742">391 856 0,'-25'0'16,"1"0"-16,24-25 15,24 25 1,1 0-16,24 0 0,-1 0 15,26 0-15,23 0 16,1 25-16,0-25 0,-1 0 16,1 0-16,0 24 15,0-24-15,-1 25 0,-23-25 16,-1 0-16,-24 0 16,0 24-16,-25-24 0,0 0 15,1 0-15,-25-24 31,-25 24-31</inkml:trace>
  <inkml:trace contextRef="#ctx0" brushRef="#br0" timeOffset="4086">782 1173 0,'-25'0'0,"50"0"31,-1 0-31,0 0 0,25 0 15,-24-24-15,23 24 0,26 0 16,-25 0-16,24 0 16,0 0-16,0 0 0,1 0 15,-1 0-15,0 0 16,1 0-16,-26 0 0,26 0 16,-50 0-16,25 0 0,-25 0 15,1 0-15</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55.370"/>
    </inkml:context>
    <inkml:brush xml:id="br0">
      <inkml:brushProperty name="width" value="0.05" units="cm"/>
      <inkml:brushProperty name="height" value="0.05" units="cm"/>
      <inkml:brushProperty name="fitToCurve" value="1"/>
    </inkml:brush>
  </inkml:definitions>
  <inkml:trace contextRef="#ctx0" brushRef="#br0">24 127 0,'0'-24'31,"24"-1"-15,-24 1 15,0 0-15,25 24-1,-1 0 1,1-25 0,-1 25-16,1 0 0,-1 0 15,0 0-15,1 0 0,-1 0 16,1 0-16,-1 0 16,-24 25-16</inkml:trace>
  <inkml:trace contextRef="#ctx0" brushRef="#br0" timeOffset="244">0 249 0,'24'0'47,"0"0"-47,1 0 0,-1 0 16,25-24-16,-24 24 0,23 0 15,-23 0-15,-1 0 16,1-25-16,-1 25 16</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8:09.834"/>
    </inkml:context>
    <inkml:brush xml:id="br0">
      <inkml:brushProperty name="width" value="0.05" units="cm"/>
      <inkml:brushProperty name="height" value="0.05" units="cm"/>
      <inkml:brushProperty name="fitToCurve" value="1"/>
    </inkml:brush>
  </inkml:definitions>
  <inkml:trace contextRef="#ctx0" brushRef="#br0">225 196 0,'0'-25'16,"0"1"-1,-24 24 16,24 24-15,-24-24-16,24 25 16,-25-1-16,1 0 0,-1 1 15,25-1-15,-24 25 16,-1-24-16,1 23 0,24 1 16,-24-24-16,24 24 0,0-1 15,0-23-15,24 24 16,0-25-16,-24 1 0,49-1 15,-24 0-15,-1 1 16,1-1-16,23-24 0,1 0 16,0 0-16,-24 0 0,23 0 15</inkml:trace>
  <inkml:trace contextRef="#ctx0" brushRef="#br0" timeOffset="606">934 415 0,'0'-24'16,"-25"24"0,1 0-1,-1 0 1,1 0-1,0 24 1,-1-24-16,25 25 0,-24-1 16,-1 1-16,25-1 15,0 1-15,-24-1 0,24 0 16,0 1-16,24-1 16,1 1-16,-25-1 0,24-24 15,1 25-15,23-25 0,-23 0 16,-1 0-16,25 0 15,-24 0-15,23-25 0,-23 25 16,-1-24-16,1-1 16,-1 1-16,-24-1 0,0 1 15,0 0-15,0-1 0,-24 1 16,24-1-16,-25 1 16,1-1-16,-1 1 0,1 24 15,0-24-15,-1 24 16,1 0-16,-1 24 15,25 0 1</inkml:trace>
  <inkml:trace contextRef="#ctx0" brushRef="#br0" timeOffset="1032">1349 342 0,'-25'0'16,"25"-24"-16,0 48 31,25 1-15,-25-1-16,24 0 0,1 1 15,-25-1-15,24 1 16,1-1-16,-25 1 0,24-1 16,-24 0-16,24 1 0,-24-1 15,25-24-15,-25 25 16,24-25-16,1-25 16,-1 1-1,-24-1 1,25 1-16,-25 0 0,0-1 15,24-24-15,-24 25 16,0-1-16,0 1 0,24 0 16,-24-1-16,0 1 15,0-1-15,25 25 16,-25 25 0</inkml:trace>
  <inkml:trace contextRef="#ctx0" brushRef="#br0" timeOffset="1500">1984 440 0,'-25'0'15,"1"0"-15,24 24 63,24 1-63,1-1 15,-1-24 1,1 25-16,-1-25 16,1 0-16,-25-25 15,24 25-15,0-24 16,-24-1-16,25 1 15,-25-1-15,0 1 16,-25 0 0,25-1-16,-24 25 0,0 0 15,-1 0-15,1 0 16,-1 0-16,1 0 0,-1 25 16,25-1-16,-24-24 0,24 24 15,0 1-15,0-1 16,0 1-16,0-1 0,0 1 15,24-1-15,1 0 16,-1 1-16,1-25 16,-1 24-16,1-24 0,-1 0 15</inkml:trace>
  <inkml:trace contextRef="#ctx0" brushRef="#br0" timeOffset="1904">2448 391 0,'-25'-24'0,"1"24"16,0-25-16,48 50 31,0-1-15,1 0-16,-1 1 15,1-1-15,-1 1 16,-24-1-16,25 1 0,-25-1 16,0 0-16,0 1 15,-25-25 1,1 0 0,24-25-1,-25 25-15,25-24 0,0 0 16,0-1-16,0 1 15,25-25-15,-25 24 0,24 1 16,1 0-16,-1-1 0,0 1 16,1-1-16,-1 25 15,1 0-15,-1 0 0,-24 25 16,25-25-16,-25 24 16</inkml:trace>
  <inkml:trace contextRef="#ctx0" brushRef="#br0" timeOffset="2353">3278 269 0,'25'-25'0,"-25"1"0,24 0 16,-24-1 0,0 1-16,0-1 0,0 1 15,0 0-15,-24-1 16,-1 25-16,1 0 16,-1 0-16,1 0 0,0 25 15,-1-1-15,-24 0 16,25 1-16,-1-1 0,25 1 15,-24 23-15,24-23 16,0 24-16,0 0 0,24-25 16,1 25-16,-1 0 0,1 0 15,-1-1-15,1-23 16,23 24-16,-23-25 0,-1 25 16,-24-25-16,25 1 15,-25-1-15,0 1 0,-25-1 16,1 0-16,-1-24 15,1 0-15,-25 0 16,25 0-16,-1 0 0</inkml:trace>
  <inkml:trace contextRef="#ctx0" brushRef="#br0" timeOffset="2562">3107 538 0,'0'-25'16,"25"25"0,-1 0-1,1 0-15,-1-24 16,0 24-16,1 0 0,-1 0 16,25 0-16,-24 0 15,23 0-15,-23 0 0,24 0 16</inkml:trace>
  <inkml:trace contextRef="#ctx0" brushRef="#br0" timeOffset="2767">3571 415 0,'0'-24'0,"-24"24"32,24-24-32,-24 48 15,24 0 1,0 1-1,0-1-15,0 1 0,24-1 16,-24 1-16,0-1 16,24 0-16,-24 1 15,25-1-15,-25 1 16</inkml:trace>
  <inkml:trace contextRef="#ctx0" brushRef="#br0" timeOffset="2953">3547 196 0,'0'-25'16,"-24"25"-16,48 25 46</inkml:trace>
  <inkml:trace contextRef="#ctx0" brushRef="#br0" timeOffset="3248">3816 171 0,'0'-24'15,"24"24"17,0 24-17,-24 1 1,0-1-16,0 0 0,0 25 16,25-24-16,-25 24 15,0-1-15,0-23 0,24 24 16,-24 0-16,25-25 0,-25 0 15,24 25-15,1-24 16,-1-25-16,0 0 16,1 0-16,-1 0 15</inkml:trace>
  <inkml:trace contextRef="#ctx0" brushRef="#br0" timeOffset="3428">3889 391 0,'-25'0'16,"25"24"-16,25-24 15,-1 0-15,1 0 16,-1 0-16,25 0 16,-25 0-16,1-24 0,-1 24 15,25 0-15</inkml:trace>
  <inkml:trace contextRef="#ctx0" brushRef="#br0" timeOffset="3715">4280 49 0,'0'-24'0,"-25"-1"0,50 50 47,-25-1-47,24 1 0,25-1 15,-25 25-15,25 0 16,0-1-16,0 1 0,-25 0 16,1 0-16,-1 24 0,1-24 15,-25 0-15,0-25 16,0 25-16,-25 0 0,-24-25 15,0-24-15,1 25 16</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8:53.517"/>
    </inkml:context>
    <inkml:brush xml:id="br0">
      <inkml:brushProperty name="width" value="0.05" units="cm"/>
      <inkml:brushProperty name="height" value="0.05" units="cm"/>
      <inkml:brushProperty name="fitToCurve" value="1"/>
    </inkml:brush>
  </inkml:definitions>
  <inkml:trace contextRef="#ctx0" brushRef="#br0">0 0 0,'25'0'32</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9:28.270"/>
    </inkml:context>
    <inkml:brush xml:id="br0">
      <inkml:brushProperty name="width" value="0.05" units="cm"/>
      <inkml:brushProperty name="height" value="0.05" units="cm"/>
      <inkml:brushProperty name="fitToCurve" value="1"/>
    </inkml:brush>
  </inkml:definitions>
  <inkml:trace contextRef="#ctx0" brushRef="#br0">295 227 0,'-25'0'0,"1"0"16,-1 0-1,1 24 48,-1 1-47,1-25-16,0 24 0,-1 0 15,1 1-15,24-1 16,-25 25-16,1-25 0,24 25 15,0 0-15,-25-24 0,25 23 16,0 1-16,0-24 16,0-1-16,25 25 0,-25-25 15,24-24-15,1 25 16,-1-1-16,1-24 0,-1 25 16,25-25-16,-25 0 0,1 0 15,24 0-15,-25 0 16</inkml:trace>
  <inkml:trace contextRef="#ctx0" brushRef="#br0" timeOffset="588">612 398 0,'-24'-25'16,"-1"25"-1,25 25 17,0-1-17,0 0-15,0 1 16,0-1 0,25 1-16,-25 24 0,24-25 15,-24 0-15,0 1 0,24-1 16,1 1-16,-1-1 15,1 1-15,-1-25 16,1 0-16,-1 0 16,0 0-16,1 0 15,-1-25-15,1 25 0,-1-24 16,1-1-16,-25 1 16,0-1-16,24-23 0,-24 23 15,0-24-15,0 25 0,-24-25 16,24 25-16,-25-1 15,25 1-15,-24 24 0,24-25 16,-25 25 0,25 25-1,0-1 1,25-24-16</inkml:trace>
  <inkml:trace contextRef="#ctx0" brushRef="#br0" timeOffset="1096">1125 398 0,'-25'-25'15,"50"50"32,-1-1-31,-24 0-16,25 1 0,-25-1 15,24 1-15,-24-1 16,0 1-16,25-1 0,-25 0 16,0 1-16,0-1 15,0 1 1,0-50 15,-25 1-15,25-1-16,0 1 0,0 0 15,0-1-15,0 1 16,25-1-16,-25 1 0,0-1 16,24 1-16,0 0 15,1 24-15,-1 0 16,1 0-1,-1 24-15,-24 0 16,25-24-16,-1 25 0,-24-1 16,0 1-16,24-1 15,-24 1-15,0-1 16,0 0-16,0 1 16</inkml:trace>
  <inkml:trace contextRef="#ctx0" brushRef="#br0" timeOffset="1696">1833 446 0,'-24'0'0,"24"-24"0,0 0 16,0-1 0,0 1-1,-25 24-15,1 0 32,-1 0-32,1 24 15,0 1 1,-1-25-16,25 24 0,-24 0 15,24 1-15,-25-1 0,25 1 16,0-1-16,0 1 16,0-1-16,25 0 0,-1 1 15,1-25-15,-1 0 16,0 0-16,1 0 16,-1-25-16,1 25 15,-1-24-15,-24 0 16,25-1-16,-25 1 0,0-1 15,0 1-15,-25-25 0,25 25 16,-24-25-16,24 24 16,-25-23-16,25 23 0,-24 1 15,-1-1-15,25 1 16,0 48 0,25 1-1,-25-1-15,24 1 16,-24 23-16,25-23 0,-25-1 15,24 25-15,-24-25 16,0 25-16,25-24 0,-25-1 16,0 25-16,0-25 0,24-24 15,-24 25-15</inkml:trace>
  <inkml:trace contextRef="#ctx0" brushRef="#br0" timeOffset="2158">2077 495 0,'-24'-24'0,"0"24"16,24-25-16,24 25 46,0 25-30,1-25 0,-1 0-1,1 0 1,-1 0 0,-24-25-16,25 25 15,-25-24-15,0 0 16,0-1-1,-25 1-15,1 24 16,-1 0 0,1 0-16,24 24 0,-25-24 15,1 25-15,24-1 0,0 0 16,-24 1-16,24-1 16,0 1-16,0-1 15,24 25-15,-24-25 0,24 1 16,1-1-16,-1 1 0,1-25 15,-1 24-15,1-24 0,23 0 16</inkml:trace>
  <inkml:trace contextRef="#ctx0" brushRef="#br0" timeOffset="2541">2443 373 0,'-25'0'0,"1"0"16,0 0 0,48 0-1,0 25 1,1-1 0,-1 0-16,1 1 0,-1-1 15,0 1 1,-24-1-16,0 1 0,25-25 15,-25 24-15,0 0 16,-25-24-16,1 0 16,0-24-1,-1 24-15,1 0 0,24-24 16,-25-1-16,25 1 0,0-1 16,0 1-16,0-1 15,0 1-15,0 0 0,25-1 16,-1 25-16,1-24 0,-1 24 15,0-25-15,1 25 16,-1 0-16</inkml:trace>
  <inkml:trace contextRef="#ctx0" brushRef="#br0" timeOffset="2925">3176 178 0,'-24'-25'16,"0"1"-16,-1 24 16,25-24-16,-24-1 0,24 1 15,-25 24 1,25 24-16,-24-24 15,24 25-15,-25-1 0,25 25 16,-24-25-16,24 25 16,-24 0-16,24 0 0,0 0 15,0-1-15,0 1 0,24 0 16,-24 0-16,24 0 16,-24-25-16,25 25 0,-1 0 15,1-25-15,-25 25 16,24-24-16,-24-1 0,0 0 15,0 1-15,0-1 16,0 1-16,-24-1 16</inkml:trace>
  <inkml:trace contextRef="#ctx0" brushRef="#br0" timeOffset="3112">2859 642 0,'0'-25'0,"24"25"16,1-24-16,-1 0 15,1 24 1,23-25-16,-23 25 0,-1 0 16,25 0-16,-24 0 15,-1-24-15</inkml:trace>
  <inkml:trace contextRef="#ctx0" brushRef="#br0" timeOffset="3336">3225 471 0,'-24'-25'16,"24"1"0,0 48 15,0 1-31,24-1 15,-24 1-15,25-1 16,-25 1-16,24-1 0,-24 0 16,25 1-16,-25-1 15,24 1-15,-24-1 16,24-24-16</inkml:trace>
  <inkml:trace contextRef="#ctx0" brushRef="#br0" timeOffset="3489">3250 227 0,'-25'-25'0</inkml:trace>
  <inkml:trace contextRef="#ctx0" brushRef="#br0" timeOffset="3797">3445 153 0,'-24'-24'0,"24"48"47,0 1-47,24-1 0,-24 1 15,25 23-15,-25 1 16,24-24-16,0 24 0,-24-1 16,25 1-16,-25-24 0,0 24 15,24-25-15,-24 0 16,25 1-16,-25-1 0,24 1 15,1-25 1,-1 0-16,0 0 16</inkml:trace>
  <inkml:trace contextRef="#ctx0" brushRef="#br0" timeOffset="3977">3347 471 0,'-24'0'0,"48"0"16,1 0-1,24-25-15,-25 25 16,25 0-16,-25-24 0,25 24 16,-24-24-16</inkml:trace>
  <inkml:trace contextRef="#ctx0" brushRef="#br0" timeOffset="5268">3909 31 0,'-24'-24'0,"-1"24"15,1-25 1,48 50 0,1-25-1,-1 24-15,1 25 0,-1 0 16,25 0-16,-25 0 16,25 24-16,-24 0 0,23 0 15,-23 1-15,-1-1 16,-24-24-16,0 24 0,-49 0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30.824"/>
    </inkml:context>
    <inkml:brush xml:id="br0">
      <inkml:brushProperty name="width" value="0.05" units="cm"/>
      <inkml:brushProperty name="height" value="0.05" units="cm"/>
      <inkml:brushProperty name="fitToCurve" value="1"/>
    </inkml:brush>
  </inkml:definitions>
  <inkml:trace contextRef="#ctx0" brushRef="#br0">233 63 0,'-21'0'16,"21"-21"-16,-21 21 15,0 0 1,0 0-16,0-21 16,-1 21-1,1 0-15,0 0 16,0 0 0,0 0-16,-1 0 15,44 0 16,-1 0-31,0 0 0,21 0 16,-20 0-16,20 0 16,21 21-16,-20-21 0,-1 0 15,0 0-15,1 0 0,-1 0 16,-21 0-16,0 0 16,0 0-16,1 0 0,-22-21 15,-22 21 1,1 0-1</inkml:trace>
  <inkml:trace contextRef="#ctx0" brushRef="#br0" timeOffset="204">297 0 0,'-21'0'0,"0"0"0,-1 21 16,1-21-1,21 21-15,-21 0 16,21 0-16,0 0 15,0 0-15,0 1 0,0 20 16,0-21-16,0 0 16,0 22-16,0-22 0,0 0 15,0 0-15,0 0 16,0 0-16,21 1 0</inkml:trace>
  <inkml:trace contextRef="#ctx0" brushRef="#br0" timeOffset="774">572 105 0,'21'0'16,"-21"22"15,0-1-31,0 0 16,0 0-16,0 0 15,0 0-15,0 0 0,0 1 16,0-1-16,-21 21 0,21-21 16,0 1-16,0-1 15,0 0-15,0 0 16,0-42 31,0 0-32,0 0-15,0-1 0,0 1 16,21-21-16,-21 21 16,0-22-16,21 1 0,-21 0 15,0 21-15,22-22 0,-1 22 16,-21 0-16,21 0 15,0 21-15,0 0 16,0 0-16,0 0 0,1 21 16,-1-21-16,-21 21 15,21 0-15,-21 0 0,21 1 16,-21-1-16,-21 0 16,0 0-16,0 0 15,-22-21-15,22 21 0,-21-21 16,0 0-16,-1 21 15,22-21-15,0 0 0,0 0 16,-1 0-16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47.836"/>
    </inkml:context>
    <inkml:brush xml:id="br0">
      <inkml:brushProperty name="width" value="0.05" units="cm"/>
      <inkml:brushProperty name="height" value="0.05" units="cm"/>
      <inkml:brushProperty name="fitToCurve" value="1"/>
    </inkml:brush>
  </inkml:definitions>
  <inkml:trace contextRef="#ctx0" brushRef="#br0">698 85 0,'0'-21'15,"0"-1"-15,0 1 16,21 21 0,0-21-1,1 21-15,-1 0 16,21 0-16,-21 0 16,22 21-16,-22-21 0,21 0 15,-21 0-15,22 21 16,-22-21-16,0 0 0,0 0 15,0 0-15</inkml:trace>
  <inkml:trace contextRef="#ctx0" brushRef="#br0" timeOffset="229">804 42 0,'0'22'0,"-21"-22"15,21 21 1,0 0 0,0 0-16,0 0 0,0 0 15,0 0-15,0 1 16,0-1-16,0 0 0,0 0 16,0 0-16,0 1 0,0-1 15,0 0-15,21-21 16,-21 21-16</inkml:trace>
  <inkml:trace contextRef="#ctx0" brushRef="#br0" timeOffset="865">1143 148 0,'0'-21'0,"0"42"47,0 0-32,-22 0-15,22 1 0,-21-1 16,21 21-16,-21-21 0,21 1 16,-21-1-16,21 0 15,0 0-15,0 0 0,-21-21 16,21 21-1,21-42 1,-21 0-16,21 21 16,-21-21-16,21 0 15,-21 0-15,21-1 0,1-20 16,-22 21-16,21 0 16,0-1-16,0 1 0,-21 0 15,21 0-15,1 21 0,-22-21 16,21 21-16,0 21 15,0-21-15,-21 21 16,21 0-16,-21 0 16,21-21-16,0 22 0,-21-1 15,22 0-15,-1 0 16,0 0-16,0-21 16,0 0-16,1 0 15,-1 0-15,-21-21 16,21 0-16,-21 0 15,21 21-15,-21-21 0,0-22 16,21 22-16,-21 0 16,0 0-16,21 0 0,-21 0 15,0-1-15,0 1 0,0 0 16,0 42 15,0 0-31,0 1 16,0-1-16,0 0 15</inkml:trace>
  <inkml:trace contextRef="#ctx0" brushRef="#br0" timeOffset="1296">63 698 0,'-21'22'15,"0"-22"-15,0-22 16,42 1-16,0 21 15,0-21-15,22 21 16,-1 0-16,42-21 0,1 21 16,0-21-16,42 21 15,-21-21-15,42 21 0,-21-21 16,21 21-16,0 0 0,0 0 16,0 0-16,1-22 15,-1 22-15,-21 0 0,0 0 16,-21 0-16,21 0 15,-43 22-15,1-22 0,-22 0 16,1 0-16,-43 0 0,0 0 16,-21 21-16,-21-21 15,0 0-15</inkml:trace>
  <inkml:trace contextRef="#ctx0" brushRef="#br0" timeOffset="1867">254 931 0,'-21'22'46,"-1"-1"-30,22 0-16,-21 0 0,0 0 16,0 21-16,0 1 0,21-22 15,-22 21-15,1 1 16,21-1-16,0 0 0,0-21 16,0 22-16,0-22 15,43 0-15,-22 0 0,0 1 16,21-1-16,1-21 0,-1 0 15</inkml:trace>
  <inkml:trace contextRef="#ctx0" brushRef="#br0" timeOffset="2774">529 1079 0,'-21'0'31,"21"-22"0,21 22 16,0 0-31,0 0-16,0 0 15,0 0-15,1 0 16,-1 0 15,-21-21 16,-21 21-31,-1 0 15,22 21-15,0 1 15,-21-1-31,21 0 0,0 0 15,0 21-15,0-21 16,0 1-16,21 20 0,-21-21 16,22 0-16,-22 1 0,0-1 15,0 0-15,21 0 16,-21 0-16,0-42 31,0 0-15,0 0-16,0 0 15,0-22-15,-21 22 16,21-21-16,0 20 0,0-20 16,0 0-16,0 0 15,0 20-15,0-20 0,0 21 16,0 0-16,21-1 0,0 22 16,0-21-16,0 21 15,22 0-15,-22 21 16,0-21-16,0 22 0,21-22 15,-20 0-15,-1 21 16,0-21-16,-21 21 0,21-21 16</inkml:trace>
  <inkml:trace contextRef="#ctx0" brushRef="#br0" timeOffset="2958">677 1185 0,'-21'0'0,"0"22"15,42-22 32,0 0-31,0 0-16,22 0 16,-22 0-16,21 0 0,-21-22 15</inkml:trace>
  <inkml:trace contextRef="#ctx0" brushRef="#br0" timeOffset="3583">994 1080 0,'0'-22'0,"22"22"16,-22-21 0,0 42-1,0 1 1,0-1-16,0 0 15,0 0-15,0 0 16,-22 0-16,22 22 0,-21-22 16,21 0-16,0 0 0,-21 0 15,21 1-15,0-1 16,0 0-16,21-42 47,0 0-32,1-1-15,-1 1 16,-21-21-16,21 21 0,0-1 16,0-20-16,1 21 0,-22 0 15,21 0-15,0 21 16,0 0 0,0 21-1,-21 0-15,21 0 16,-21 0-16,21 0 0,-21 1 15,0-1-15,22-21 16,-22 21-16,21 0 0,0-21 16,-21 21-1,21-21-15,0 0 16,1-21-16,-22 0 16,21 0-16,0-22 15,-21 22-15,0 0 16,21 0-16,-21-21 15,0 21-15,0-1 0,0 1 16,0 0 0,0 42-1,0 0 1,21 1 0,-21-1-1</inkml:trace>
  <inkml:trace contextRef="#ctx0" brushRef="#br0" timeOffset="3882">1693 1291 0,'-21'0'15,"42"-21"1,0 21 0,0-21-1,0 21 1,1 0-16,-1 0 0,0 0 16,0-21-16,0 21 0,1 0 15,-1 0-15,0 0 16,0 0-16,-21-21 15</inkml:trace>
  <inkml:trace contextRef="#ctx0" brushRef="#br0" timeOffset="4092">1820 1101 0,'0'-21'0,"-21"-1"16,21 44 15,0-1-31,0 0 15,0 0 1,0 21-16,21-21 0,-21 1 16,0-1-16,0 21 0,0-21 15,0 1-15,0-1 16,0 0-16,0 0 0,0 0 16,0 0-16,21 0 15</inkml:trace>
  <inkml:trace contextRef="#ctx0" brushRef="#br0" timeOffset="4417">2222 1101 0,'-21'0'0,"0"0"16,21-21-16,-21 21 15,21-22 1,21 22 0,0 0-16,21 0 15,-20 0-15,20 0 0,0 0 16,-21 0-16,22 0 15,-1 22-15,0-22 0,-20 0 16,-1 0-16,0 0 16,-42 0-1</inkml:trace>
  <inkml:trace contextRef="#ctx0" brushRef="#br0" timeOffset="4615">2328 1101 0,'-21'0'15,"21"21"-15,0 0 16,-21-21-16,21 21 16,0 0-16,0 1 0,0-1 15,0 0-15,21 0 0,-21 0 16,0 0-16,0 0 16,21 1-16,-21-1 15,21 0-15,-21 0 16,21-21-16</inkml:trace>
  <inkml:trace contextRef="#ctx0" brushRef="#br0" timeOffset="5274">2730 1080 0,'0'21'31,"0"0"-15,0 0-16,0 0 15,-21 0-15,21 0 16,0 1-16,-21-1 0,21 21 16,-21-21-16,21 1 15,0-1-15,0 0 0,0 0 16,0 0-16,0 0 15,21-21 17,-21-21-32,0 0 0,21 21 15,-21-21-15,0 0 0,0 0 16,0-1-16,0 1 0,0 0 16,0 0-16,21 0 15,-21-1-15,0 1 0,0 0 16,0 0-16,21 21 31,-21 21-15,22 0-16,-22 0 15,21 1-15,-21-1 0,21 0 16,0 0-16,0 0 16,0-21-16,0 22 0,1-22 15,-1 21-15,0-21 16,0-21-1,0-1-15,-21 1 16,22 0 0,-22 0-16,0-22 0,0 22 15,0 0-15,0-21 0,0 21 16,0 0-16,0-1 16,0 1-16,0 0 0,0 42 31,0 0-31,0 1 15,0-1-15,0 0 16,0 0-16,21 0 16,-21 0-16</inkml:trace>
  <inkml:trace contextRef="#ctx0" brushRef="#br0" timeOffset="5532">3281 868 0,'0'-21'0,"0"-1"15,21 22-15,0 0 16,-21 22-16,21 20 16,0-21-16,0 43 0,0-22 15,-21 21-15,22 1 16,-22-22-16,0 22 0,0-22 15,0 22-15,-22-22 16,1 0-16,0-20 0,-21-1 16,-22 0-16,22 0 0</inkml:trace>
  <inkml:trace contextRef="#ctx0" brushRef="#br0" timeOffset="5960">3196 254 0,'-21'0'16,"21"-21"-16,0 0 0,0 0 15,21 21 1,0 0 0,0 0-16,0 21 15</inkml:trace>
  <inkml:trace contextRef="#ctx0" brushRef="#br0" timeOffset="6114">3132 466 0,'-21'0'0,"42"0"16,0 0-1,1-21-15,20 21 16,0 0-16,1-22 0,-1 22 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57.685"/>
    </inkml:context>
    <inkml:brush xml:id="br0">
      <inkml:brushProperty name="width" value="0.05" units="cm"/>
      <inkml:brushProperty name="height" value="0.05" units="cm"/>
      <inkml:brushProperty name="fitToCurve" value="1"/>
    </inkml:brush>
  </inkml:definitions>
  <inkml:trace contextRef="#ctx0" brushRef="#br0">106 235 0,'0'-21'0,"-21"-1"15,0 22-15,21-21 16,-22 21 0,22 21 15,0 1-31,0 20 16,0-21-16,0 21 0,0 1 15,0-22-15,0 21 16,0 1-16,0-1 0,0 0 15,0 0-15,0-20 16,0-1-16,0 0 0,0 21 16,0-20-16,0-1 15,0-42 17,0-1-17,22 1-15,-22-21 0,0 21 16,0-22-16,0-20 0,0 21 15,0-22-15,0 0 16,-22 1-16,22 0 0,0 20 16,0 1-16,0-1 15,0 22-15,0-21 0,0 21 16,22 21-16,-1 0 16,21 0-1,-21 0-15,0 21 0,0 0 16,1 0-16,20-21 0,-42 21 15,21 1-15,-21-1 16,0 0-16,0 21 0,-21-20 16,0-1-16,0 0 15,-22 0-15,22 0 0,0 0 16,-21-21-16,21 21 16,-1-21-16,1 22 0,0-22 15</inkml:trace>
  <inkml:trace contextRef="#ctx0" brushRef="#br0" timeOffset="421">296 424 0,'22'0'0,"-22"-21"16,21 21-16,0 0 15,0 0-15,0 0 16,0 0-16,0 0 16,1 21-16,-1 0 0,-21 0 15,21 1-15,0-1 0,-21 21 16,0-21-16,0 1 16,0 20-16,0-21 0,0 0 15,0 0-15,-21-21 16,21 21-16,-21-21 0,0 0 15,21-21 1,0 0 0,0 0-16,0 0 0,0 0 15,21-22-15,-21 22 16,21-21-16,0 21 0,0-22 16,1 22-16,-1-21 0,0 21 15,0 0-15,0 21 16,0 0-16,0 0 15,1 21-15,-1 0 16,0-21-16,0 21 0,0 0 16</inkml:trace>
  <inkml:trace contextRef="#ctx0" brushRef="#br0" timeOffset="1346">889 489 0,'-21'0'15,"21"21"1,21-21 15,0 0-15,0 0-16,0 21 16,1-21-16,-1 0 15,0 0-15,0 0 0,0-21 16,1 21-1,-1-21-15,-21 0 16,0-1-16,0 1 16,0 0-16,-21 0 15,-1 21-15,1-21 0,0-1 16,0 22-16,0 0 16,-1 0-16,1 0 0,0 22 15,0-1-15,0 0 0,0 0 16,0 0-16,21 22 15,-22-22-15,22 21 0,0 0 16,0-20-16,22-1 0,-1 21 16,-21-21-16,21 1 15,0-22-15,21 21 0,-21-21 16,1 21-16,20-21 16,0 0-16,-20 0 0,20-21 15,0 0-15,-21 21 0,22-22 16,-22 1-16,21 0 15,-42-21-15,21 20 0,1 1 16,-1 0-16,0 0 16,-21 0-16,21 0 0,-21 0 15,21-1-15,-21 1 0,21 0 16,-21 0 0,0 0-16,-21 21 31,0 0-16,0 21-15,0-21 0,21 21 16,-21 0-16,-1 0 16,1 1-16,21 20 0,0-21 15,-21 0-15,21 0 16,0 0-16,21 1 0,-21-1 16,21 0-16,1 0 0,-1-21 15,0 0-15,0 21 16,21-21-16,-21-21 0,1 21 15,20-21-15,-21 0 16,0 0-16,1-1 0,-1 1 16,0 0-16,-21-21 0,0 21 15,21-22-15,-21 22 16,0 0-16,0 0 0,0 0 16,0-1-16,0 44 15,0-1 1,0 21-16,0-21 15,0 22-15,0-22 16,0 21-16,0-21 0,0 22 16,0-22-16,0 0 15,0 0-15,0 0 16,21-21-16</inkml:trace>
  <inkml:trace contextRef="#ctx0" brushRef="#br0" timeOffset="1513">1757 256 0,'0'-42'0,"0"20"15,0 1-15,-21 21 0,21-21 16,-22 42 0,22 0-1,0 1 1,0-1-16</inkml:trace>
  <inkml:trace contextRef="#ctx0" brushRef="#br0" timeOffset="1940">2011 446 0,'21'0'16,"0"-21"-1,0 21 1,-21-21 0,0 0-1,-21 21 1,0 0-16,0 0 16,0 0-16,-1 21 15,1-21-15,0 21 16,0 0-16,21 0 15,0 1-15,21-1 16,0 0 0,0 0-16,1 0 0,-1 1 15,0-22-15,-21 21 16,21 0-16,-21 0 16,0 0-16,0 0 15,-21-21-15,0 21 16,0-21-16,-1 22 15,1-22-15,21-22 16,0 1 0,21 0-16,-21 0 15</inkml:trace>
  <inkml:trace contextRef="#ctx0" brushRef="#br0" timeOffset="2179">2244 341 0,'21'-22'15,"0"1"-15,-21 0 16,21 21 0,-21 21-16,0 0 15,0 1-15,0-1 16,0 0-16,0 0 0,0 21 16,0-21-16,0 1 15,0-1-15,0 0 0,0 0 16,21 0-16,-21 1 0,0-1 15,0 0-15,0 0 16,0-42 0</inkml:trace>
  <inkml:trace contextRef="#ctx0" brushRef="#br0" timeOffset="2354">2413 86 0,'0'-21'0,"-21"21"16,21-21-16,0 42 31,-21-21-31,21 21 16,0 1 0,0-1-16</inkml:trace>
  <inkml:trace contextRef="#ctx0" brushRef="#br0" timeOffset="3205">2730 404 0,'-21'0'62,"21"21"-62,-21 0 16,21 1-16,-21-1 16,0 21-16,21-21 0,-21 0 15,21 22-15,0-22 16,0 0-16,21 0 16,-21 0-16,21-21 0,0 0 15,0 0-15,0 0 16,1-21-16,-1 21 0,-21-21 15,21 0-15,0 0 16,0-1-16,-21 1 0,0 0 16,0 0-16,0-21 0,0 21 15,-21-22-15,0 22 16,21 0-16,-21-22 0,0 43 16,-1-21-16,22 0 15,-21 21-15,0 0 0,0 21 16,21 0-16,0 1 15,-21-1-15,21 0 16,0 0-16,0 0 0,21 1 16,-21-1-1,21-21-15,-21 21 0,21-21 16,0 0-16,1 0 16,-1 0-16,0-21 15,0 21-15,-21-21 0,21-1 16,1 22-16,-1-21 15,0 0-15,0 0 0,0 0 16,0-1-16,0 1 0,22 0 16,-22 21-16,0 0 15,0 0-15,1 21 16,-1 0-16,-21 1 0,0-1 16,21 0-16,-21 21 15,0-20-15,0-1 0,0 0 16,0 0-16,0 0 15,21 0-15,-21 0 16,21-21 15,-21-21-31,21 0 16,0 0 0,1 0-16,-1-21 0,0 20 15,0 1-15,22 0 0,-22 0 16,0 0-16,0-1 15,0 22-15,0 22 16,-21-1-16,21 21 16,-21-21-16,22 22 0,-22-1 15,0 0-15,0 1 0,0-22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7:16.668"/>
    </inkml:context>
    <inkml:brush xml:id="br0">
      <inkml:brushProperty name="width" value="0.05" units="cm"/>
      <inkml:brushProperty name="height" value="0.05" units="cm"/>
      <inkml:brushProperty name="fitToCurve" value="1"/>
    </inkml:brush>
  </inkml:definitions>
  <inkml:trace contextRef="#ctx0" brushRef="#br0">199 216 0,'0'-22'16,"0"1"-1,0 0 1,0 42 46,0 0-62,0 22 16,0-22-16,22 0 0,-22 22 16,0-1-16,0-21 15,0 21-15,21 1 0,-21-22 16,0 21-16,0-21 0,0 22 15,0-22-15,0 0 16,0 0-16,0 0 0,0 0 16,0 1-16,0-1 15,0 0-15,0 0 16</inkml:trace>
  <inkml:trace contextRef="#ctx0" brushRef="#br0" timeOffset="504">178 131 0,'0'-21'32,"0"0"-1,0 42 0,-21 0-15,0 0-16,0 0 15,0 1 1,21-1-16,-22 0 0,1-21 16,21 21-16,-21 0 0,0-21 15,21 21 1,-21-21-1,42 0 17,-21-21-17,21 21 1,-21-21-16,0 0 16,21 21-16,-21-21 15</inkml:trace>
  <inkml:trace contextRef="#ctx0" brushRef="#br0" timeOffset="924">115 25 0,'21'0'0,"0"-21"31,0 21 0,0 0-15,1 21 0,-1-21-1,-21 21-15,21-21 0,0 22 16,0-22-16,-21 21 0,21-21 16,0 21-16,-21 0 15,22-21-15,-22 21 0,21-21 16,-21 21-16,21-21 15,-21 21-15,0 1 16,21-22-16,-21 21 16,21-21 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7:51.702"/>
    </inkml:context>
    <inkml:brush xml:id="br0">
      <inkml:brushProperty name="width" value="0.05" units="cm"/>
      <inkml:brushProperty name="height" value="0.05" units="cm"/>
      <inkml:brushProperty name="fitToCurve" value="1"/>
    </inkml:brush>
  </inkml:definitions>
  <inkml:trace contextRef="#ctx0" brushRef="#br0">402 191 0,'-21'-21'15,"21"-1"1,0 1 0,0 0 15,-21 21-15,21-21-1,-22 21 1,22-21-1,-21 21-15,21-21 16,0 0 0,-21 21-16,21-22 15,-21 22-15,0 0 32,21 22-17,0-1-15,0 0 16,-22 0-16,22 21 0,0 1 15,-21-1-15,21 0 16,0 22-16,0-1 0,0 1 16,-21-1-16,21 1 0,0-1 15,0 1-15,0-22 16,0 22-16,0-22 0,-21 21 16,21-41-16,0 20 15,0 0-15,0-20 0,-21-1 16,21 0-16</inkml:trace>
  <inkml:trace contextRef="#ctx0" brushRef="#br0" timeOffset="1284">0 530 0,'-22'0'31,"44"0"-15,-1 0-16,0 0 16,21 0-1,-20 21-15,20-21 0,0 0 16,22 0-16,-22 0 0,22 0 16,-22 0-16,0 0 15,22 0-15,-22 0 0,0 0 16,-20 0-16,-1-21 15,21 21-15,-21-22 16,0 1-16,-21 0 16,0 0-16,0 0 15,-21-1-15,21 1 16,-21 0-16,0 21 16,0-21-16,0 21 0,-1 0 15,1 21-15,-21 0 16,21 0-16,-1 1 0,1-1 15,0 21-15,0-21 0,0 22 16,0-22-16,0 21 16,21-21-16,0 0 0,0 1 15,0-1-15,0 0 16,0 0-16,21 0 0,0-21 16,-21 22-16,21-22 0,0 0 15,21 0-15,-20 0 16,-1 0-16,0 0 0,0-22 15,22 22-15,-22-21 0,0 0 16,-21 0-16,21 0 16,0-22-16,-21 22 0,21 0 15,-21-21-15,0 21 16,0-1-16,21 1 16,-21 42-1,0 1 1,0-1-16,0 0 15,0 0-15,0 0 16,0 0-16,0 0 0,0 22 16,0-22-16,0 0 0,22 0 15,-22 1-15,0-1 16,21 0-16,0 0 16,0 0-16,0 0 15,1-21-15,-1 0 16,0 0-16,0 0 15,-21-21-15,21 0 16,0 0-16,0 0 0,-21-22 16,22 22-16,-22-21 15,21-1-15,-21 1 0,0-21 16,0 20-16,0 1 0,0-22 16,0 43-16,0-21 15,0 21-15,0 0 0,0 42 47,0 0-47,-21 0 16,21 0-16,0 22 15,0-22-15,0 21 0,0 1 16,0-1-16,0-21 0,0 21 16,21 1-16,-21-22 15,21 21-15,-21-21 0,21 1 16,0 20-16,1-42 15,-1 21-15,0 0 0,0-21 16,0 21-16,0-21 16,0 0-16,1 0 0,-1 0 15,0-21-15,0 0 0,0 0 16,1 0-16,-22-22 16,21 1-16,0 21 0,-21-43 15,21 22-15,-21 0 16,0-1-16,0 1 0,0 0 15,0-1-15,0 22 0,0 0 16,-21 21 0,21 21-1,0 0-15,-21 0 16,21 22-16,0-22 0,-21 21 16,21 1-16,0-1 0,0 0 15,0 1-15,0-1 16,0-21-16,0 22 0,21-1 15,-21-21-15,21 0 16,-21 0-16,21 0 0,0 1 16,-21-1-16</inkml:trace>
  <inkml:trace contextRef="#ctx0" brushRef="#br0" timeOffset="3025">1799 656 0,'0'-21'0,"0"0"0,0 0 15,0 0 1,-21 42 15,-1-21-15,22 21-16,-21 0 15,0 0-15,21 22 0,-21-22 16,21 0-16,0 0 16,0 22-16,0-22 0,0 0 15,21 0-15,0 0 16,0 0 0,1-21-16,-1 0 0,0 0 15,0 0-15,0 0 16,1-21-16,-1 0 15,0 0-15,-21 0 0,21 0 16,-21-22-16,0 22 16,0-21-16,0-1 0,0 22 15,0-21-15,-21 21 16,0 0-16,0 21 16,-1 0-16,1 0 15,0 21-15,21 0 16,-21 0-16,21 0 0,0 0 15,0 1-15,21-1 16,-21 0-16,21 0 0,0-21 16,1 21-16,-1-21 0,0 22 15,21-22-15,-21 0 16,22 0-16,-22 0 0,21 0 16,-21-22-16,22 22 15,-22-21-15,0 0 0,0 0 16,0 0-16,0-1 0,-21 1 15,22 21-15,-22-21 16,0 0-16,21 21 0,-21-21 16,0 42-1,0 0-15,-21-21 16,21 21-16,-22 0 0,22 1 16,0-1-16,0 0 15,-21 0-15,21 0 16,0 1-16,0-1 15,21-21-15,1 0 16,-22 21-16,21-21 16,0 0-16,0 0 15,-21-21-15,21 21 0,1-21 16,-1 21-16,0-22 16,0 1-16,-21 0 0,21 0 15,-21 0-15,0-1 0,21 1 16,-21 0-16,0 0 15,21 21-15,-21 21 16,0 0-16,0 0 16,0 22-1,0-22-15,22 0 0,-22 0 16,0 1-16,0-1 16,21-21-16,-21 21 0,21-21 15,-21 21-15,21-21 16,0 0-16,1 0 15,-1 0-15,0 0 0,0-21 16,0 0-16,0 0 16,-21-1-16,21-20 0,1 0 15,-22-1-15,21 1 0,-21 0 16,0-22-16,21 22 16,-21-22-16,0 22 0,0 21 15,0 0-15,0 0 16,-21 21-1,21 21-15,0 0 0,-21 0 16,21 21-16,0 1 16,0-1-16,0 0 0,0 1 15,0-1-15,0 0 16,21 1-16,-21-1 0,21-21 16,-21 22-16,0-22 15,21 0-15,-21 0 16,21-21-16,-42-21 31,21 0-31,-21 0 16,21-1-16,-21-20 0,21 0 15,-21 20-15,21-20 16,-22 21-16,22-21 0,0 21 16,0-1-16,22 1 15,-1 21-15,0 0 0,0-21 16,22 21-16,-1 0 0,0 0 15,0 0-15,1 21 16,-1-21-16,1 0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7:56.468"/>
    </inkml:context>
    <inkml:brush xml:id="br0">
      <inkml:brushProperty name="width" value="0.05" units="cm"/>
      <inkml:brushProperty name="height" value="0.05" units="cm"/>
      <inkml:brushProperty name="fitToCurve" value="1"/>
    </inkml:brush>
  </inkml:definitions>
  <inkml:trace contextRef="#ctx0" brushRef="#br0">338 106 0,'-21'0'15,"-21"0"-15,21 22 16,-22-22-16,22 21 0,-21-21 16,21 0-16,0 21 0,-1-21 15,22 21-15,22-21 16,-1 0-1,21 0-15,0 0 0,22 0 16,21 0-16,-1-21 16,43 0-16,0 21 0,0-21 15,42 21-15,-20-22 16,-1 1-16,21 21 0,-42 0 16,0 0-16,-42 0 0,-22 0 15,1 0-15,-43 0 16,-42 0-16,0 21 15,-43-21-15,-21 22 16,-20-22-16,-22 21 0,-21 0 16,-1-21-16,1 21 0,-21 0 15,21 0-15,0-21 16,-1 21-16,22 1 0,43-22 16,-1 0-16,22 21 15,-1-21-15,43 0 0,0 0 16,42 0-16,0 0 15,0 0-15,43-21 16,-1 21-16,22-22 0,0 1 16,41 0-16,-20 21 15,21-21-15,0 0 0,0 0 16,-21 21-16,0-21 0,-43 21 16,-20 0-16,-22 0 15,-63 21-15,-1-21 16,-41 21-16,-22-21 0,0 21 15,-21 0-15,0-21 16,0 21-16,0-21 0,21 21 16,0-21-16,22 22 15,20-22-15,22 0 0,21 0 16,21-22-16,21 22 0,42-21 16,22 0-16,21 0 15,21 0-15,21 0 0,0 0 16,22-1-16,-1 22 15,0-21-15,-21 21 0,-21-21 16,-21 21-16,-21 0 16,-43 0-16,0 0 0,-42 21 15,-42-21-15,0 0 16,-22 21-16,1-21 16,-22 0-16,1 22 0,-22-22 15,0 21-15,21-21 0,0 0 16,22 0-16,21 0 15,-1 0-15,43-21 0,22-1 16,20 1-16,21 21 16,43-21-16,0 0 0,0 0 15,21 21-15,0-22 0,0 22 16,0 0-16,-42 0 16,-1 0-16,1 22 0,-43-22 15,-21 21-15,1-21 16,-44 0-16,1 21 0,-21-21 15,-1 0-15,-20 0 0,-22 0 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04.573"/>
    </inkml:context>
    <inkml:brush xml:id="br0">
      <inkml:brushProperty name="width" value="0.05" units="cm"/>
      <inkml:brushProperty name="height" value="0.05" units="cm"/>
      <inkml:brushProperty name="fitToCurve" value="1"/>
    </inkml:brush>
  </inkml:definitions>
  <inkml:trace contextRef="#ctx0" brushRef="#br0">63 85 0,'21'21'0,"0"22"16,1-22-16,-22 0 15,21 22-15,-21-1 16,21-21-16,-21 21 0,0 1 15,0-1-15,0-21 0,0 22 16,-21-1-16,21-21 16,0 0-16,-21 21 0,21-20 15,0-1-15,-22-21 16,22 21-16,0-42 47,0 0-47,0-1 0,0 1 15,22-21-15,-22 0 16,0-1-16,21 1 0,-21 0 16,0-22-16,21 22 0,-21 0 15,21-22-15,-21 22 16,21-1-16,0 22 0,0 0 16,1 0-16,-1 0 15,0 21-15,21 0 0,-20 0 16,-1 21-16,0 0 0,0 0 15,0 0-15,0 22 16,0-22-16,1 21 0,-22 1 16,0-1-16,0 0 15,21 22-15,-21-43 0,0 21 16,0 1-16,0-1 0,0 0 16,0-21-16,0 22 15,0-22-15,0 0 0,0 0 16,0 0-1</inkml:trace>
  <inkml:trace contextRef="#ctx0" brushRef="#br0" timeOffset="221">126 466 0,'-42'-21'0,"0"21"16,21-21-16,0 21 15,42-21-15,0 21 16,0 0-16,42 0 16,-20 0-16,20 0 0,-20 0 15,20 0-15,1 0 0,-1 0 16,-20 0-16,-22 0 16,21 0-16,-21 0 0</inkml:trace>
  <inkml:trace contextRef="#ctx0" brushRef="#br0" timeOffset="618">910 530 0,'21'0'15,"0"0"-15,0-21 16,0 0-16,0-1 16,-21 1-16,22 21 15,-22-21-15,0 0 16,-22 0-16,1 21 0,0-22 16,0 22-16,-21 0 0,21 0 15,-22 0-15,22 22 16,-21-22-16,-1 42 0,22-21 15,0 0-15,0 22 16,-21-22-16,42 21 0,-22-21 16,22 22-16,0-22 0,0 0 15,22 0-15,-1 0 16,0 1-16,21-1 0,-21-21 16,22 21-16,20-21 15,-20 0-15,-1 0 0,21-21 16,-20 0-16</inkml:trace>
  <inkml:trace contextRef="#ctx0" brushRef="#br0" timeOffset="923">1291 466 0,'21'0'0,"-21"-21"0,21 21 16,-21-21-16,21 0 15,-21 0 16,-21 21-31,0 0 0,0 0 16,-1 0-16,1 21 0,0-21 16,0 21-16,0 0 15,0 0-15,0 1 0,21 20 16,-22-21-16,22 0 16,0 21-16,22-20 0,-22-1 15,21 0-15,0 0 0,21 0 16,-21 1-16,22-1 15,-1-21-15,0 0 0,1 0 16,-22 0-16,21 0 0,-21 0 16,0-21-16,1-1 15</inkml:trace>
  <inkml:trace contextRef="#ctx0" brushRef="#br0" timeOffset="1337">1608 466 0,'0'-21'0,"0"0"15,0 0 1,0 42 31,0 0-47,0 0 16,0 0-16,0 1 0,0-1 15,0 21-15,0-21 16,0 22-16,0-22 0,21 0 15,-21 0-15,21 0 0,1 0 16,20-21 0,-21 22-16,0-22 0,1 0 15,-1-22-15,21 22 16,-21-21-16,0 0 0,0 0 16,1-21-16,-1 21 0,-21-1 15,21-20-15,-21 0 16,0 20-16,0 1 0,0 0 15,0 0-15,0 0 16,0 42 31,0 0-31</inkml:trace>
  <inkml:trace contextRef="#ctx0" brushRef="#br0" timeOffset="1744">2095 429 0,'0'-21'16,"-21"21"-16,21-21 0,0-1 16,21 1-1,0 21-15,0 21 16,1 1-16,-1-1 15,0 0-15,0 21 16,0-20-16,-21 20 0,21 0 16,0 0-16,-21 1 15,0-22-15,22 0 0,-22 0 16,0 1-16,0-1 16,-22-21-16,1 0 15,0 0-15,0-21 16,21-1-16,0 1 15,0 0-15,0 0 0,0-22 16,21 22-16,0-21 16,0 0-16,1-1 0,-1 1 15,0 21-15,0-22 0,0 22 16,1 21-16,-1-21 16,0 21-16,0 21 15,0-21-15,0 21 16</inkml:trace>
  <inkml:trace contextRef="#ctx0" brushRef="#br0" timeOffset="2250">2836 509 0,'0'-21'47,"0"-1"-47,0 1 15,0 0-15,-21 21 16,21-21-16,-21 0 0,-1-1 16,1 22-16,0 0 15,0 0-15,0 0 16,-1 22-16,1-1 0,0 0 16,21 0-16,-21 0 0,0 22 15,21-22-15,-21 21 16,21-21-16,0 22 0,0-22 15,0 0-15,0 0 16,21 0-16,0 1 16,0-22-16,0 0 0,0 0 15,1 0-15,-1-22 16,0 22-16,21-21 0,-20 0 16,-1-21-16,0 20 15,0-20-15,-21 21 0,21-21 16,-21-1-16,21 22 0,-21 0 15,0 0-15,21 21 16,-21 21 0,0 0-16,0 0 15,0 1-15,22-1 0,-22 21 16,0-21-16,0 21 0,0-20 16,21-1-16,-21 0 15,21 0-15,0 0 16,0-21-1</inkml:trace>
  <inkml:trace contextRef="#ctx0" brushRef="#br0" timeOffset="3113">3301 509 0,'22'-21'16,"-22"-1"-16,0 1 15,0 0-15,0 0 0,-22 0 16,1-1-1,0 22-15,0 0 16,0 22-16,0-22 16,0 21-16,21 0 15,-22 0-15,1 0 0,0 1 16,0 20-16,21-21 16,-21 0-16,21 0 0,0 0 15,0 1-15,21-1 0,0-21 16,0 21-16,0 0 15,1-21-15,-1 0 0,21 21 16,-21-21-16,21 0 16,-20-21-16,20 21 0,0-21 15,-20 0-15,-1 0 16,21-1-16,-21 1 0,-21-21 16,21 21-16,-21 0 0,21 0 15,-21-22-15,0 22 16,0 0-16,0 42 31,-21-21-31,21 21 16,0 0-16,-21 1 0,21-1 15,0 0-15,0 0 16,0 0-16,0 0 0,0 0 16,21-21-16,0 22 0,1-22 15,-1 0-15,0 0 16,0 0-16,0 0 0,22 0 15,-22-22-15,0 1 16,0 0-16,-21 0 0,21 0 16,-21 0-16,0 0 0,0-22 15,0 22-15,0 0 16,0 0-16,-21 42 31,21 21-31,0 1 0,0-1 16,21 0-16,-21 22 0,21-1 15,-21 1-15,22-1 16,-1 1-16,-21-1 0,0 1 16,0-22-16,0 0 15,0 1-15,0-1 0,-21-21 16,-22 0-16,22-21 0,0 0 16,-21 0-16,-1 0 15,22-21-15,-21-21 0,21 21 16,-22-22-16,43 1 0,0-21 15,0 20-15,0 1 16,21-1-16,1 1 0,-1 21 16,21 0-16,1 0 15,-22 21-15,21 0 0,0 0 16,1 21-16,-22-21 16,21 0-16,-21 21 0,1-21 15,-1 0-15</inkml:trace>
  <inkml:trace contextRef="#ctx0" brushRef="#br0" timeOffset="3575">4423 466 0,'-21'-21'16,"0"21"0,21-21-1,0 0 1,0 0-1,21 21-15,0 0 16,1 0 0,-1 0-16,21 21 0,0-21 15,-21 21-15,22 0 16,-22 0-16,21 1 0</inkml:trace>
  <inkml:trace contextRef="#ctx0" brushRef="#br0" timeOffset="3744">4550 593 0,'-42'0'0,"21"22"16,-22-22-16,22 0 0,0 0 16,42 0-1,0 0 1,1 0-16,-1 0 0,21 0 16,1 0-16,-1 0 15,0 0-15,0 0 0,1 0 16,-22-22-16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10.190"/>
    </inkml:context>
    <inkml:brush xml:id="br0">
      <inkml:brushProperty name="width" value="0.05" units="cm"/>
      <inkml:brushProperty name="height" value="0.05" units="cm"/>
      <inkml:brushProperty name="fitToCurve" value="1"/>
    </inkml:brush>
  </inkml:definitions>
  <inkml:trace contextRef="#ctx0" brushRef="#br0">30 339 0,'0'-21'0,"-21"21"15,21-21-15,0 42 63,21-21-47,-21 21-16,0 0 0,0 0 15,0 0-15,21 1 16,-21 20-16,0-21 0,0 0 15,0 1-15,21-1 16,-21 0-16,22-21 16,-1-21-16,0 0 0,0-1 15,21-20-15,1 0 16,20-1-16,1 1 0,-1-21 16,1-1-16,20 22 15,1-22-15,-22 22 0,22 0 16,-21 20-16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11.436"/>
    </inkml:context>
    <inkml:brush xml:id="br0">
      <inkml:brushProperty name="width" value="0.05" units="cm"/>
      <inkml:brushProperty name="height" value="0.05" units="cm"/>
      <inkml:brushProperty name="fitToCurve" value="1"/>
    </inkml:brush>
  </inkml:definitions>
  <inkml:trace contextRef="#ctx0" brushRef="#br0">0 339 0,'0'-21'16,"22"21"-1,-1-21-15,0 0 31,-21 42 16,0 0-47,0 0 0,-21 0 16,21 0-16,0 22 0,0-22 16,0 21-16,0-21 15,0 1-15,0-1 0,0 0 16,0 0-16,21-42 31,0 0-31,0 0 0,1-22 16,20 22-16,0-21 15,0-1-15,22-20 0,-22 21 16,22-1-16,-22-20 16,22 20-16,-1 1 0,-20 21 15,-1-21-15,0 20 0,-21 22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2:37:23.740"/>
    </inkml:context>
    <inkml:brush xml:id="br0">
      <inkml:brushProperty name="width" value="0.05" units="cm"/>
      <inkml:brushProperty name="height" value="0.05" units="cm"/>
      <inkml:brushProperty name="fitToCurve" value="1"/>
    </inkml:brush>
  </inkml:definitions>
  <inkml:trace contextRef="#ctx0" brushRef="#br0">94 24 0,'-25'0'0,"1"0"32,48 0 15,1 0-32,-1 0-15,0 0 31,1 0-15,-50 0 47,1 0-63,0 0 15,-1 0 1,1 0-1,48 0 32,1 0-31,-1 0 0,0 0-1,1 0 1,-1 0-16,1 0 31,-1 0-31,0 0 31,-48 0 16,0 0-31,-1 0-1,1 0-15,-1 25 16,1-25-16,0 0 16,-1 0-1,25 24 1,25-48 15,-1 24-15,0 0-1,1 0-15,-1-25 16,1 25-16,-1 0 16,0 0-1,-48 0 32,0 0-31,-1 0-1,1 0-15,-1 0 0,1 25 16,0-25-16,-1 0 31,50 0 1,-1 0-17,0 0 1,1 0-16,-1 0 15,1-25-15,-1 25 16,0 0-16,1 0 16,-25-24-1,-25 24 17,1 0-32,0 0 15,-1 24-15,1-24 16,-1 0-16,1 0 15,48 0 32,-24 25-31,25-25-16,-1 0 31,-48 0 47,-1 0-62,1 0 0,0 24-1,-1-24 1,50 0 15,-1 0-15,0 0-1,1-24-15,-1 24 16,1 0-16,-1 0 16,-48 0 46,-1 0-62,1 0 16,-1 0-1,1 0 1,48 0 62,1 0-47,-50 0 16,1 0-31,0 0-1,-1 0-15,1 0 16,24 24-16,-25-24 0,1 0 16,48 0 46,1 0-46,-1 0-1,1 0 17,-1 0 15</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21.051"/>
    </inkml:context>
    <inkml:brush xml:id="br0">
      <inkml:brushProperty name="width" value="0.05" units="cm"/>
      <inkml:brushProperty name="height" value="0.05" units="cm"/>
      <inkml:brushProperty name="fitToCurve" value="1"/>
    </inkml:brush>
  </inkml:definitions>
  <inkml:trace contextRef="#ctx0" brushRef="#br0">169 170 0,'0'-21'0,"-21"21"15,0 0-15,21-22 0,-21 22 16,0 0 62,21 22-78,-21-22 16,21 21-16,-22 21 0,22-21 15,-21 21-15,21-20 0,-21 20 16,21 0-16,0 1 15,0-1-15,0 0 0,0 1 16,0-1-16,21-21 0,-21 22 16,21-22-16,1 0 15,-1 0-15,0-21 0,0 21 16,21-21-16,-21 21 16,22-21-16,-22 0 0,21 0 15,1-21-15</inkml:trace>
  <inkml:trace contextRef="#ctx0" brushRef="#br0" timeOffset="599">550 212 0,'-21'0'15,"21"-21"-15,-21 21 16,0 0 0,21-21-16,21 21 31,0 0-31,21 0 15,-20 0-15,20 0 16,-21 0-16,22 0 0,-1 0 16,0 0-16,-21 0 0,22 0 15,-22 0-15,0 21 16,0-21-16,-42 0 31,0 0-31,0 0 16,-1 0-16,1 0 15,0 0-15,0 0 16,0 0-16,0 0 16,21 21-16,-21-21 15,-1 0 1,22 21-16,0 0 16,0 1-1,0-1-15,0 0 16,0 0-16,0 0 15,22 0-15,-22 22 0,0-22 16,0 0-16,21 0 0,-21 0 16,0 1-16,0-1 15,21 0-15,-21 0 16,21-21-16</inkml:trace>
  <inkml:trace contextRef="#ctx0" brushRef="#br0" timeOffset="1290">1080 255 0,'0'-21'31,"0"42"0,0 1-15,21-1-16,-21 21 15,0-21-15,0 0 0,0 0 16,0 1-16,0 20 16,0-21-16,0 0 0,0 1 15,0-1 1,0 0-16,0 0 15,21-21 17,-21-21-17,0 0 1,0 0-16,0-1 0,0-20 16,0 21-16,0 0 0,0-22 15,0 22-15,-21-21 16,21 21-16,0 0 0,0-1 15,-21 1-15,21 0 16,0 0-16,0 0 16,21 21-16,-21-22 15,21 22-15,0 0 16,0 0-16,0 0 16,0 0-16,1 0 15,-1 0-15,0 22 0,0-22 16,0 21-16,-21 0 0,22 0 15,-22 0 1,0 1-16,-22-1 0,1 0 16,21 0-16,-42-21 15,21 21-15,-1-21 0,1 21 16,0-21-16,0 0 0,0 0 16,0 0-16,0 0 15,-1 0-15,44 0 47</inkml:trace>
  <inkml:trace contextRef="#ctx0" brushRef="#br0" timeOffset="1847">1630 424 0,'-21'0'0,"0"-21"31,-1 21-16,22-22-15,22 1 32,-1 21-17,0 0 1,21 0-16,0 0 0,-20 0 16,20 21-16,0-21 15,1 0-15,-1 0 0,0 0 16,1 0-16,-22 0 0,0 0 15,0 22-15,0-22 16,-42-22 0,0 22-1,0 0 1,0-21-16,-1 21 0</inkml:trace>
  <inkml:trace contextRef="#ctx0" brushRef="#br0" timeOffset="2141">1778 254 0,'0'-21'15,"0"0"-15,0 0 32,21 21-17,-21 21-15,21 0 16,-21 0-1,22 0-15,-22 1 0,0-1 16,0 0-16,0 0 0,0 22 16,0-22-16,0 0 15,0 0-15,0 0 0,0 0 16,0 0-16,0 1 16,0-1-16,0 0 0,0 0 15,21-21 1,-21 21-16</inkml:trace>
  <inkml:trace contextRef="#ctx0" brushRef="#br0" timeOffset="3887">2519 254 0,'0'-21'47,"0"42"-16,0 0-15,0 1-16,0-1 15,0 0-15,0 0 0,0 0 16,0 1-16,0 20 16,0-21-16,0 0 0,0 0 15,0 0-15,0 1 0,0-1 16,0 0 0,21-21-16,-21-21 31,21 21-31</inkml:trace>
  <inkml:trace contextRef="#ctx0" brushRef="#br0" timeOffset="4115">2561 233 0,'0'-21'0,"0"0"0,0 0 15,0 0 1,0-1-16,21 22 15,0 0 1,1 0-16,-1 0 16,0 0-16,0 0 0,0 0 15,1 22-15,20-22 16,-21 0-16,0 21 0,0-21 16,-21 21-16,21-21 15</inkml:trace>
  <inkml:trace contextRef="#ctx0" brushRef="#br0" timeOffset="4326">2561 339 0,'0'21'16,"-21"-21"-16,42 0 31,0 0-31,1-21 16,-1 21-16,0 0 15,0 0-15,0 0 0,21 0 16,-20 0-16,-1 0 0,21 0 16,-21 0-16,22 0 15,-22 0-15</inkml:trace>
  <inkml:trace contextRef="#ctx0" brushRef="#br0" timeOffset="4961">3154 148 0,'-21'0'0,"21"-21"16,-22 21-16,22 21 31,0 1-16,22-1-15,-22 0 0,0 0 16,0 0-16,0 1 16,0 20-16,0-21 0,0 0 15,0 0-15,0 0 0,0 1 16,0-1-16,0 0 16,0 0-16,0 0 15,0 1 1,-22-22-1,22-22 1,0 1 0,0 0-1,-21 0-15,21 0 16,0-1-16,0-20 0,0 21 16,0-21-16,0-1 0,0 22 15,0-21-15,21 21 16,-21-1-16,22 1 0,-22 0 15,21 0-15,0 21 16,0 0-16,0 0 0,1 0 16,-1 0-16,0 21 0,0 0 15,0 0-15,0 1 16,0-1-16,-21 0 0,0 0 16,0 0-16,-21 1 15,0-1-15,0-21 16,0 0-16,-21 0 0,-1 21 15,22-21-15,-21 0 16,20 0-16,1 0 0,0 0 16,21-21-1</inkml:trace>
  <inkml:trace contextRef="#ctx0" brushRef="#br0" timeOffset="5305">3556 22 0,'-21'-22'15,"42"22"1,0 22 0,0-1-16,0 0 15,1 21-15,-1-21 0,0 22 16,0-1-16,0 22 16,1-22-16,-22 0 0,0 0 15,0 22-15,0-22 0,-22 1 16,1-1-16,-21-21 15,-1 21-15,-20-20 0,21-1 16,-22 0-16,1 0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27.262"/>
    </inkml:context>
    <inkml:brush xml:id="br0">
      <inkml:brushProperty name="width" value="0.05" units="cm"/>
      <inkml:brushProperty name="height" value="0.05" units="cm"/>
      <inkml:brushProperty name="fitToCurve" value="1"/>
    </inkml:brush>
  </inkml:definitions>
  <inkml:trace contextRef="#ctx0" brushRef="#br0">0 0 0,'21'0'15,"0"0"1,0 0-16,21 0 15,1 0-15,20 0 0,22 0 16,105 22 0,-84-22-16,21 0 0,21 0 15,1 0-15,20 21 0,0-21 16,1 0-16,20 0 16,0 21-16,1-21 0,0 0 15,-1 21-15,22-21 16,-22 0-16,1 21 0,20-21 15,-20 21-15,-22-21 0,22 21 16,-1-21-16,-21 22 16,1-22-16,-1 21 0,-21-21 15,22 0-15,-22 0 0,-21 21 16,21-21-16,0 0 16,-21 0-16,0 0 0,-21 0 15,0 0-15,-22 0 16,1 0-16,-21 0 0,-22 0 15,0 0-15,-21 0 0,1 0 16,-44-21 0,1 21-16,0 0 15,0 0-15,-21 0 16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28.395"/>
    </inkml:context>
    <inkml:brush xml:id="br0">
      <inkml:brushProperty name="width" value="0.05" units="cm"/>
      <inkml:brushProperty name="height" value="0.05" units="cm"/>
      <inkml:brushProperty name="fitToCurve" value="1"/>
    </inkml:brush>
  </inkml:definitions>
  <inkml:trace contextRef="#ctx0" brushRef="#br0">212 13 0,'0'-21'15,"-22"42"32,1-21-47,21 21 16,-21 1-16,0-1 0,0 21 16,0-21-16,0 21 15,21 1-15,-22 20 0,1-20 16,21 20-16,-21-21 15,21 1-15,0 20 0,0-20 16,0-1-16,21 0 0,0-21 16,1 22-16,-1-22 15,0 0-15,0 0 0,0 1 16,21-22-16</inkml:trace>
  <inkml:trace contextRef="#ctx0" brushRef="#br0" timeOffset="533">487 225 0,'-21'-21'0,"42"21"47,0 0-31,0 0-16,0 0 16,22 0-16,-1 0 0,0 0 15,1 0-15,20 0 16,-20 0-16,-1 0 0,0 0 15,0 0-15,-20 0 0,-1 0 16,-21-21 0,-21 21-16,-1 0 15,1-22-15,-21 22 16,21 0-16,0 0 0,-22 0 16,22 0-16,0 0 0,0 0 15,0 22-15,-1-1 16,22 0-16,0 0 15,0 0-15,0 21 16,0-20-16,0-1 0,0 21 16,0-21-16,0 22 0,0-22 15,22 0-15,-22 0 16,0 0-16,0 0 0,21-21 16,-21 22-16,0-1 0,21-21 15</inkml:trace>
  <inkml:trace contextRef="#ctx0" brushRef="#br0" timeOffset="1061">1037 308 0,'-21'0'0,"21"22"47,0-1-47,0 0 16,0 21-16,0-20 15,0-1-15,0 0 0,0 0 16,0 21-16,0-21 16,0 1-16,0-1 0,21-21 15,-21 21-15,0 0 16,21-21-1,-21-21-15,0 0 16,0-22-16,0 22 16,22 0-16,-22-21 15,0 0-15,0-1 0,0 1 16,21-1-16,-21 22 16,0-21-16,0 21 0,21 0 15,0 0-15,0 21 16,0 0-16,0 0 15,1 21-15,-1 0 16,0 0 0,-21 0-16,0 0 0,0 0 15,0 1-15,-21-1 16,0 0-16,-1 0 16,-20-21-16,21 21 0,0-21 15,0 0-15,0 22 16,-1-22-16,1 0 0</inkml:trace>
  <inkml:trace contextRef="#ctx0" brushRef="#br0" timeOffset="1344">1482 542 0,'-21'0'0,"21"-21"31,21 0-15,0 21 0,0 0-16,0-21 15,21 21-15,1 0 0,-22 0 16,21 0-16,-20 0 0,-1 0 15,21 0-15,-21 0 16</inkml:trace>
  <inkml:trace contextRef="#ctx0" brushRef="#br0" timeOffset="1595">1588 331 0,'-22'-21'0,"22"42"16,22 0-1,-22 0-15,0 0 16,21 0-16,-21 0 0,0 1 16,21-1-16,-21 0 15,0 0-15,0 0 0,0 22 16,0-22-16,0 0 15,0 0-15,0 0 0,0 0 16,0 1-16</inkml:trace>
  <inkml:trace contextRef="#ctx0" brushRef="#br0" timeOffset="2099">2011 373 0,'21'0'47,"-21"21"-32,0 0-15,0 1 16,0-1-16,0 0 0,-21 0 15,21 0-15,0 0 0,-21 22 16,21-22-16,0 0 16,0 0-16,0 0 0,0 1 15,0-1 1,21-21-16,-21-21 16,21 21-16,-21-22 15,0 1-15,0 0 16,0 0-16,0 0 0,0-1 15,0-20-15,0 21 16,0-21-16,0 21 0,0-22 16,0 22-16,0 0 0,0 0 15,21-1-15,-21 1 16,21 0-16,1 21 16,-1 0-1,0 0-15,0 21 16,0-21-16,0 0 0,0 21 15,1-21-15,-1 22 16,0-22-16,-21 21 16</inkml:trace>
  <inkml:trace contextRef="#ctx0" brushRef="#br0" timeOffset="2275">2074 458 0,'-21'0'16,"21"21"-1,21-21 1,0 0 0,1 0-1,-1 0-15,21 0 0,-21 0 16,22 0-16,-22 0 16,0 0-16,21 0 0,-21 0 15</inkml:trace>
  <inkml:trace contextRef="#ctx0" brushRef="#br0" timeOffset="2856">2498 373 0,'0'21'46,"0"0"-46,0 1 16,-21-1 0,21 0-16,0 0 0,0 0 15,0 0-15,0 0 0,0 1 16,0-1-16,0 0 16,0 0-16,0 0 0,0 1 15,0-1 1,0-42 15,0-1-15,0 1-16,0 0 0,0 0 15,-22-22-15,22 22 16,0-21-16,0 0 0,0 21 16,0-22-16,0 22 0,22 0 15,-22 0-15,21-1 16,0 1-16,0 21 15,0 0-15,0 0 16,0 21-16,1-21 16,-1 0-16,0 22 0,0-22 15,-21 21-15,21-21 16,-21 21-16,0 0 0,-21-21 16,0 0-16,0 21 15,0-21-15,-1 0 0,1 22 16,-21-22-16,21 0 0,0 0 15,0 21-15,-1-21 16,1 0-16,21 21 16</inkml:trace>
  <inkml:trace contextRef="#ctx0" brushRef="#br0" timeOffset="3415">2984 563 0,'-21'0'16,"21"-21"-16,-21 21 16,42 0 15,0 0-16,1 0-15,-1 0 16,0 0-16,0 0 16,22 0-16,-22 0 0,0 0 15,0 0-15,0 0 16,0 0-16,0 0 0,1 0 16,-22-21 15</inkml:trace>
  <inkml:trace contextRef="#ctx0" brushRef="#br0" timeOffset="3702">3069 352 0,'0'21'15,"21"0"1,-21 0-16,0 0 16,21 1-1,-21-1-15,0 0 0,0 0 16,22 0-16,-22 1 0,0-1 16,0 0-16,0 0 15,0 0-15,0 0 0,0 22 16,0-22-1,0 0-15,0 0 0</inkml:trace>
  <inkml:trace contextRef="#ctx0" brushRef="#br0" timeOffset="4097">3450 332 0,'21'0'63,"0"0"-63,1 0 0,-1 0 16,0 0-16,21-22 0,-20 22 15,20 0-15,-21 0 16,21 0-16,-21 0 0,1 0 15,-1 0-15,0 0 16</inkml:trace>
  <inkml:trace contextRef="#ctx0" brushRef="#br0" timeOffset="4321">3641 310 0,'0'21'0,"-21"-21"16,21 21-16,0 0 0,0 0 16,-22 0-16,22 0 0,0 1 15,0-1-15,0 0 16,0 0-16,0 0 0,0 22 16,0-22-16,22 0 15,-22 0-15,0 0 0,21 0 16,-21 1-16,21-22 15</inkml:trace>
  <inkml:trace contextRef="#ctx0" brushRef="#br0" timeOffset="5021">3789 331 0,'21'0'0,"-21"-21"16,0 42 0,21-21-16,-21 21 15,0 0-15,0 0 0,0 0 16,0 0-16,0 1 16,0-1-16,21 0 0,-21 0 15,0 0-15,0 1 0,0-1 16,0 0-16,0 0 15,0 0-15,0 0 0,0 0 16,0 1 0,0-44-1,0 1 1,0 0-16,0 0 16,0-21-16,0 21 15,0-1-15,21-20 0,-21 21 16,22 0-16,-22-22 15,21 22-15,-21 0 0,21 0 16,0 0-16,0 21 16,1 0-1,-22 21-15,21 0 16,0 0 0,-21 0-16,21 0 0,0 1 15,-21-1-15,21 0 16,0-21-16,1 21 0,-22 0 15,21-21-15,-21 22 0,21-22 16,-21 21-16,21-21 16,0 0-1,-21-21-15,22-1 16,-22 1-16,21 0 16,-21 0-16,0-22 15,0 22-15,0 0 16,0 0-16,21 0 0,-21 0 15,0 0 1,0 42 31,0 0-31</inkml:trace>
  <inkml:trace contextRef="#ctx0" brushRef="#br0" timeOffset="5340">4614 479 0,'0'-21'31,"22"21"-15,-1-21-16,0 21 16,0-22-16,0 22 15,21 0-15,-20-21 0,-1 21 16,0 0-16,0 0 15,0 0-15,1-21 0</inkml:trace>
  <inkml:trace contextRef="#ctx0" brushRef="#br0" timeOffset="5562">4805 288 0,'-21'0'15,"21"-21"-15,0 42 32,0 0-32,0 1 15,0-1-15,0 0 0,0 0 16,0 0-16,0 22 16,0-22-16,0 21 0,0-21 15,0 0-15,0 22 16,0-22-16,21-21 0,-21 21 15,0 0-15</inkml:trace>
  <inkml:trace contextRef="#ctx0" brushRef="#br0" timeOffset="6041">5122 310 0,'0'21'16,"0"0"-1,0 0 1,0 0-16,22 0 16,-22 0-16,0 1 15,21-1-15,-21 0 0,0 0 16,0 0-16,21-21 0,-21 22 15,0-1-15,0 0 16,0-42 31,0 0-47,-21-1 0,21 1 16,0 0-1,0 0-15,0-22 0,0 22 16,0 0-16,0-21 15,0 21-15,21 0 0,-21-1 16,21 1-16,-21 0 0,21 0 16,0 21-16,0 0 15,1 0-15,-1 0 16,0 0-16,0 21 16,0 0-16,1-21 15,-1 21-15,0 1 16</inkml:trace>
  <inkml:trace contextRef="#ctx0" brushRef="#br0" timeOffset="6234">5186 458 0,'-21'0'15,"21"21"-15,21-21 31,0 0-31,0 0 16,0 0 0,1 0-16,20 0 0,-21 0 15,0 0-15</inkml:trace>
  <inkml:trace contextRef="#ctx0" brushRef="#br0" timeOffset="6486">5673 310 0,'0'21'47,"0"0"-32,0 0-15,-21 0 16,21 0-16,0 0 15,0 1-15,0-1 0,-22 0 16,22 0-16,0 0 0,0 1 16,0-1-16,-21-21 0,21 21 15</inkml:trace>
  <inkml:trace contextRef="#ctx0" brushRef="#br0" timeOffset="6936">5609 352 0,'0'-21'16,"21"21"-16,0 0 16,1 21-1,-22 0-15,21-21 16,0 21-16,0 0 15,0 22-15,0-22 0,1-21 16,-1 21-16,0 0 0,0 0 16,0-21-16,0 0 15,1 22-15,-1-22 16,-21-22-16,0 1 31,0 0-31,0 0 16,-21 21-16,21-21 15,0-1-15,0-20 0,-22 21 16,22 0-16,0 0 16,0 0-16,-21-1 0,21 1 15,0 0-15,-21 21 16,21 21 15,0 0-31,0 1 0,21-1 16,-21 0-1,0 0-15</inkml:trace>
  <inkml:trace contextRef="#ctx0" brushRef="#br0" timeOffset="7272">6138 77 0,'0'21'16,"22"0"-16,-1 0 16,0 0-16,-21 1 15,21 20-15,0-21 16,21 0-16,-20 21 0,-1 1 15,0-22-15,0 21 16,0-20-16,-21 20 0,22-21 16,-22 21-16,0-21 0,0 1 15,-22-1-15,1 0 16,0 0-16,-21 0 0,-1 1 16,1-22-16,0 0 15</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14.502"/>
    </inkml:context>
    <inkml:brush xml:id="br0">
      <inkml:brushProperty name="width" value="0.05" units="cm"/>
      <inkml:brushProperty name="height" value="0.05" units="cm"/>
      <inkml:brushProperty name="fitToCurve" value="1"/>
    </inkml:brush>
  </inkml:definitions>
  <inkml:trace contextRef="#ctx0" brushRef="#br0">83 52 0,'0'-22'16,"21"22"-1,0 0-15,-21-21 16,21 21-16,1 0 31,-1 0 0,0 0-31,0 0 16,0 0-16,21 0 0,-20 0 16,20 0-16,0 0 0,1 0 15,-1 0-15,0 0 16,1 0-16,-22 0 0,0 0 16,0 0-16,-42 0 31,0 0-31,0 0 0,-1 0 15,-20 0-15,0 0 16,0 0-16,-1 21 0,-20-21 16,20 0-16,1 0 15,0 0-15,-1 0 0,1 0 16,21 0-16,0 0 0,-1 0 16,1 22-16,0-22 15,42 0 16,0 0-31,1 0 16,-1 0-16,0 0 0,21 0 16,1 0-16,-1 0 15,-21 0-15,21 0 0,1 0 16,-1 0-16,1 0 0,-22 21 16,21-21-16,-21 0 15,-42 0 16,-21 21-31,21-21 0,-22 0 16,1 0-16,-1 0 16,22 21-16,0-21 0,0 0 15</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16.794"/>
    </inkml:context>
    <inkml:brush xml:id="br0">
      <inkml:brushProperty name="width" value="0.05" units="cm"/>
      <inkml:brushProperty name="height" value="0.05" units="cm"/>
      <inkml:brushProperty name="fitToCurve" value="1"/>
    </inkml:brush>
  </inkml:definitions>
  <inkml:trace contextRef="#ctx0" brushRef="#br0">849 64 0,'-21'0'32,"21"-21"-17,-21 21 1,0 0 0,21-21-1,-22 21-15,1 0 16,0 0-16,0 0 15,0 0-15,-1-21 16,-20 21-16,21 0 16,0 0-16,-21 0 15,20 0-15,1 21 0,0-21 16,0 21-16,0-21 16,-22 21-16,22-21 0,-21 21 15,21 0-15,0 1 0,-1-22 16,1 21-16,0 0 15,0 0-15,0 22 0,-1-22 16,1 0-16,0 0 16,21 0-16,-21 0 0,21 0 15,-21 22-15,21-22 0,-21 0 16,21 0-16,0 1 16,0 20-16,-21-21 0,21 0 15,0 0-15,0 22 16,0-22-16,0 0 0,-22 0 15,22 0-15,0 1 0,0 20 16,22-21-16,-1 0 16,-21 0-16,21 0 15,0 1-15,0-1 16,0 0-16,0 0 0,1 0 16,20 1-16,-21-1 0,0-21 15,22 21-15,-22-21 16,21 21-16,-21-21 0,22 21 15,-22-21-15,21 0 16,-21 0-16,22 0 0,-1 0 16,-21 0-16,21 0 0,-20 0 15,20-21-15,0 21 16,-20 0-16,20-21 0,-21 0 16,21 21-16,-21-21 15,22-1-15,-22 1 0,0 0 16,22 0-16,-22 0 0,0-1 15,0 1-15,0 0 16,0 0-16,0 0 0,1 0 16,-22 0-16,21-1 15,-21 1-15,21 0 0,-21 0 16,21 0-16,-21-22 0,0 22 16,21 0-16,-21 0 15,0 0-15,22-22 0,-22 22 16,0 0-16,0 0 0,0 0 15,0-1-15,0 1 16,0 0-16,0 0 0,-22 0 16,22 0-16,-21 0 15,21-1-15,-21 22 16,0-21-16,21 0 0,-21 21 16,-1-21-16,1 21 15,0-21-15,0-1 16,0 22-16,0-21 15,0 21-15,-1 0 16,22-21-16,-21 21 16,0 0-16,0 0 15,0 0 1,-1 0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54.561"/>
    </inkml:context>
    <inkml:brush xml:id="br0">
      <inkml:brushProperty name="width" value="0.05" units="cm"/>
      <inkml:brushProperty name="height" value="0.05" units="cm"/>
      <inkml:brushProperty name="fitToCurve" value="1"/>
    </inkml:brush>
  </inkml:definitions>
  <inkml:trace contextRef="#ctx0" brushRef="#br0">2477 731 0,'21'0'15,"0"0"-15,1 21 0,20-21 16,-21 0-16,0 0 16,21 0-16,1 0 0,-22 0 15,21 0-15,1 0 16</inkml:trace>
  <inkml:trace contextRef="#ctx0" brushRef="#br0" timeOffset="140">2604 985 0,'-21'0'16,"21"21"-16,21-21 15,0 0-15,22 21 16,-1-21-16,0 0 0,0 21 15</inkml:trace>
  <inkml:trace contextRef="#ctx0" brushRef="#br0" timeOffset="145773">932 159 0,'0'-21'15,"0"0"17,-21 0-17,21 0 1,-21 21-16,21-21 16,-22 21-16,22-22 15,-21 22 1,0 0-1,21-21-15,-21 21 16,0 0-16,-1 0 16,1 0-16,0 0 15,0 0-15,0 0 16,-21 0-16,20 0 0,1 0 16,0 0-16,0 0 15,0 0-15,-22 0 0,22 0 16,0 0-16,0 0 0,0 0 15,-22 21-15,22-21 16,0 0-16,-21 22 0,20-22 16,1 21-16,0-21 15,0 21-15,0 0 0,0-21 16,0 21-16,-1 0 0,22 0 16,-21 1-16,0-1 15,21 0-15,-21 0 0,21 0 16,-21 1-16,21-1 0,0 0 15,0 0-15,-22 0 16,22 0-16,0 22 0,0-22 16,0 0-16,0 0 15,0 0-15,0 1 0,0-1 16,22 0-16,-22 0 0,0 0 16,21-21-16,-21 21 15,21 0-15,-21 1 0,21-1 16,0 0-1,1 0-15,-1 0 0,0 1 16,0-22-16,21 21 0,-21 0 16,1-21-16,20 21 15,0 0-15,1-21 0,-22 21 16,21-21-16,0 0 16,1 21-16,-1-21 0,1 0 15,-1 0-15,0 0 0,0 0 16,1 0-16,-1 0 15,-21 0-15,22-21 0,-1 21 16,-21 0-16,21 0 16,-20-21-16,20 21 0,-21-21 15,0 21-15,1-21 16,-1 0-16,21 0 0,-21 21 16,0-22-16,0 1 0,1 0 15,-1 0-15,0 0 16,0-1-16,0 1 0,1 0 15,-1 0-15,-21 0 16,21-21-16,0 20 0,-21 1 16,21 0-16,-21 0 0,0 0 15,0-1-15,21 1 16,-21 0-16,0 0 0,-21 0 16,21 0-16,-21 0 15,21-1-15,-21 1 16,0 0-16,0 0 0,21 0 15,-22-1-15,1 1 16,0 0-16,0 0 0,0 21 16,-1-21-16,1 21 0,21-21 15,-21 21-15,0 0 16,0 0-16,0 0 16,0 0-16,-1 0 15,1 0-15,0 0 0,0 0 16,0 0-16,-1 0 15,1 0-15,0 0 16,0 0-16,0 0 16,0 0-16,0-21 15,-1 21 1,1 0 0,21-22-1,-21 22 16</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29.476"/>
    </inkml:context>
    <inkml:brush xml:id="br0">
      <inkml:brushProperty name="width" value="0.05" units="cm"/>
      <inkml:brushProperty name="height" value="0.05" units="cm"/>
      <inkml:brushProperty name="fitToCurve" value="1"/>
    </inkml:brush>
  </inkml:definitions>
  <inkml:trace contextRef="#ctx0" brushRef="#br0">85 150 0,'0'-21'15,"0"0"1,21 21-16,-21-21 0,0 0 16,0-1 31,21 22-32,0-21 1,0 21-1,22 0-15,-22 0 0,21 0 16,1 0-16,-1 0 16,0-21-16,-21 21 0,22 0 15,-22 0-15,0 0 0,0 0 16,0 0-16,-42 0 31,0 0-15,-21 0-16,20 0 0,-20 0 15,0 0-15,0 0 0,-1 0 16,1 0-16,-1 0 16,1 0-16,0 0 0,21 0 15,0 0-15,-1 0 16,1 0-16,0 0 0,21 21 16,21-21-1,0 0 1,22 0-16,-22 0 0,21 0 15,0 0-15,1 0 16,-1 0-16,22 0 0,-22 0 16,0 0-16,1 0 0,-1 0 15,0 0-15,-20 0 16,-1 0-16,-42 0 31,-1 0-31,1 21 16,-21-21-16,-1 0 0,22 0 15,-21 22-15,21-22 16,0 0-16,0 21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31.406"/>
    </inkml:context>
    <inkml:brush xml:id="br0">
      <inkml:brushProperty name="width" value="0.05" units="cm"/>
      <inkml:brushProperty name="height" value="0.05" units="cm"/>
      <inkml:brushProperty name="fitToCurve" value="1"/>
    </inkml:brush>
  </inkml:definitions>
  <inkml:trace contextRef="#ctx0" brushRef="#br0">214 149 0,'21'0'15,"-21"-21"-15,22 21 16,-44 0 31,1 0-47,0 0 15,0 21-15,0-21 16,-1 21-16,1 1 0,0-1 16,-21 21-16,42-21 0,-21 0 15,0 22-15,21-22 16,0 21-16,0-21 0,0 1 16,0-1-16,21 0 15,0 0-15,0-21 0,0 21 16,21-21-16,-20 0 0,20 0 15,-21 0-15,22 0 16,-1-21-16,-21 0 0,0 21 16,21-21-16,-20 0 15,-1-1-15,-21-20 0,21 21 16,-21 0-16,0-22 0,0 22 16,0 0-16,0-21 15,-21 21-15,0-1 0,21 1 16,-22 21-16,1-21 15,0 21-15,0 0 16,0 0-16,0 0 0,0 21 16,-1-21-1,22 21-15,-21 1 0,21-1 16,0 0 0</inkml:trace>
  <inkml:trace contextRef="#ctx0" brushRef="#br0" timeOffset="540">761 363 0,'-21'0'15,"21"-21"1,21 21 0,1 0 15,-22 21-16,21-21 1,-21 21 0,-21-21-1,-1 0 1,1 0-16,0 0 16,0 0-1,0-21 1,21 0-16,21 21 31,-21-22-31,21 22 0,0 0 16,0 0-1,1 0-15,-1 0 16,-21 22-16,0-1 31,0 0-15</inkml:trace>
  <inkml:trace contextRef="#ctx0" brushRef="#br0" timeOffset="1207">1251 315 0,'-21'0'32,"0"0"-32,0 0 15,0 0 1,21 21-16,-21-21 15,21 21-15,-22 0 0,22 0 16,-21 0-16,21 0 0,-21 1 16,21-1-16,0 0 15,0 0-15,21-21 16,0 21-16,1-21 16,-1 22-16,0-22 0,0 0 15,0 0-15,0-22 16,0 22-16,1 0 0,-1-21 15,0 0-15,-21 0 16,0 0 0,-21-1-16,0 1 0,-1 0 15,1 0-15,0 0 0,0 0 16,0 0-16,0-1 16,0 1-16,-1 21 0,1-21 15,21 0-15,-21 0 16,21-1-16,0 1 15,21 21-15,-21-21 0,21 21 16,1-21-16,-1 21 16,0-21-16,21 21 0,-21 0 15,0 0-15,1 0 16,-1 21-16,0-21 0,0 21 16,-21 0-16,21 0 0,-21 1 15,0-1-15,0 0 16,0 0-16,0 0 0,0 1 15,-21-1-15,21 0 16,-21 0-16</inkml:trace>
  <inkml:trace contextRef="#ctx0" brushRef="#br0" timeOffset="1712">1714 86 0,'0'-21'16,"-21"21"31,21 21-32,-21-21-15,-1 21 0,1 0 16,0 0-16,0 0 0,0 0 16,0 1-16,21-1 15,-21 0-15,21 0 0,0 0 16,21-21 0,0 22-16,0-22 15,0 0-15,0 0 0,0-22 16,1 22-16,-1 0 15,0 0-15,0 0 0,0 0 16,1 0-16,-1 0 16,0 22-16,0-22 0,-21 21 15,0 0-15,0 0 0,0 0 16,-21 0 0,0 0-16,0 1 15,-1-22-15,-20 21 0,21-21 16,0 0-16,-22 0 15,22 0-15,0 0 0,0-21 16,0-1 0,21 1-16,0 0 0</inkml:trace>
  <inkml:trace contextRef="#ctx0" brushRef="#br0" timeOffset="1974">1820 64 0,'-21'0'0,"0"-21"0,-1 21 15,44 0 17,-1 0-17,0 0 1,21 0-16,-21 0 0,22 0 15,-22 0-15,0 0 16,0 0-16,0 0 0,1 0 16,-22 21-1</inkml:trace>
  <inkml:trace contextRef="#ctx0" brushRef="#br0" timeOffset="2256">2159 297 0,'-22'0'16,"22"-21"15,22 21-16,-1 0-15,0 0 16,0 0-16,0 0 0,0 0 16,0 0-16,22 0 15,-22 21-15,0-21 0,0 0 16,1 0-16,-1 0 16</inkml:trace>
  <inkml:trace contextRef="#ctx0" brushRef="#br0" timeOffset="2831">2857 128 0,'-21'0'16,"21"-21"-16,-21 21 16,0-21-16,-1 21 15,1 21 1,0 0-16,0 21 15,0-20-15,-1-1 16,22 21-16,-21-21 16,21 21-16,0-20 0,0-1 15,0 21-15,21-21 16,-21 1-16,22-22 0,-1 21 16,0 0-16,0-21 0,0 0 15,22 0-15,-22 0 16,0 0-16,0 0 0,0 0 15,0-21-15,1 0 16,-22-1-16,0 1 16,0-21-16,0 21 0,0-22 15,0 22-15,-22-21 16,1 21-16,21 0 0,-21-1 16,0 1-16,0 0 15,0 21-15,0 0 0,-1 0 16,1 21-16,0 0 15,21 1 1,0-1-16,21-21 16,-21 21-16</inkml:trace>
  <inkml:trace contextRef="#ctx0" brushRef="#br0" timeOffset="3236">3217 361 0,'0'-21'31,"-21"21"0,21 21-15,-22-21-16,1 21 15,0-21-15,0 0 16,21 21-16,-21-21 16,0 0-16,0 0 15,21-21-15,0 0 16,0 0 0,21 0-16,0-1 15,0 1-15,0 21 16,0 0-16,0 0 15,1 0-15,-1 0 16,0 0-16,0 21 16,-21 1-1,21-22-15,1 21 16</inkml:trace>
  <inkml:trace contextRef="#ctx0" brushRef="#br0" timeOffset="3828">3725 107 0,'-21'-21'16,"0"-1"-16,-1 1 15,1 21 1,21-21-16,-21 21 0,0-21 16,0 21-16,-1 0 15,1 0-15,0 21 16,0-21-16,0 21 0,0-21 16,21 21-16,-21 1 15,-1-1-15,22 0 0,0 0 16,0 0-16,0 1 0,0-1 15,22 0 1,-22 0-16,21-21 0,0 21 16,0-21-16,0 0 15,-21 21-15,21-21 0,0 0 16,1 0-16,-1-21 0,0 21 16,0 0-16,0-21 15,1 0-15,-22 0 0,21 21 16,0-21-16,-21-1 15,0 1-15,21 0 0,-21 0 16,0 0-16,21 21 0,-21 21 31,0 21-15,21-21-16,-21 22 16,0-22-16,0 21 0,0 0 15,0 1-15,21-22 0,-21 21 16,0-20-16,0 20 15,0-21-15,22 0 0,-22 0 16,0 0 0</inkml:trace>
  <inkml:trace contextRef="#ctx0" brushRef="#br0" timeOffset="4434">4150 128 0,'0'-21'0,"0"0"16,0 0-1,-21 21 1,0 0-1,21 21-15,0 0 16,-21 0-16,21 0 16,-22 0-16,22 0 0,0 1 15,0-1-15,0 0 16,0 0-16,0 0 16,22 1-16,-22-1 15,21-21-15,-21 21 16,21-21-1,0 0 1,0-21 15,1 0-31,-1-1 16,0 1 0,0 21-16,0 0 15,0-21-15,0 21 0,1 0 16,-1 0-16,0 21 15,0-21-15,0 21 16,1 1-16,-1-1 16,-21 0-1,0 0-15,0 0 0,0 0 16,0 0-16,-21-21 0,-1 22 16,1-1-16,0 0 15,0-21-15,0 21 0,-1 0 16,1-21-16,0 0 0,0-21 31</inkml:trace>
  <inkml:trace contextRef="#ctx0" brushRef="#br0" timeOffset="4687">4233 65 0,'0'-21'16,"21"21"0,0 0-1,0 0-15,22 0 0,-22 0 16,21 0-16,1 0 16,-1 0-16,0 0 0,-21 0 15,22 21-15,-22-21 0,0 0 16,-21 22-1,-21-1 1</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57.934"/>
    </inkml:context>
    <inkml:brush xml:id="br0">
      <inkml:brushProperty name="width" value="0.05" units="cm"/>
      <inkml:brushProperty name="height" value="0.05" units="cm"/>
      <inkml:brushProperty name="fitToCurve" value="1"/>
    </inkml:brush>
  </inkml:definitions>
  <inkml:trace contextRef="#ctx0" brushRef="#br0">22 85 0,'-22'0'47,"44"0"62,-22-21-93,21 21-16,0-22 16,0 22-1,0 0 1,-21-21 0,21 21-16,0 0 15,1 0 1,-1 0-16,0 0 15,0 0 1,-21 21 15,21-21-31,1 0 32,-22 22-17,21-22-15,0 21 16,0-21-1,-21 21-15,21-21 16,-21 21-16,21-21 16,-21 21-1,21-21-15,1 0 16,-22 21 0,21-21-1,0 0 16,-21-21-31,21 0 32,0 0-17,-21 0 1,0 0 0,22 21-16,-22-22 0,0 1 15,0 0 1,21 21 62,-21 21-47</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30.040"/>
    </inkml:context>
    <inkml:brush xml:id="br0">
      <inkml:brushProperty name="width" value="0.05" units="cm"/>
      <inkml:brushProperty name="height" value="0.05" units="cm"/>
      <inkml:brushProperty name="fitToCurve" value="1"/>
    </inkml:brush>
  </inkml:definitions>
  <inkml:trace contextRef="#ctx0" brushRef="#br0">550 64 0,'-21'0'16,"0"-21"-16,0 21 0,0 0 16,-1 0-1,1 0-15,21-21 0,-21 21 16,0 0 0,21-22-1,-21 22 1,0 0-1,0 0-15,-1 0 0,1 0 16,0 0-16,-21 0 16,20 22-16,-20-22 0,0 21 15,21-21-15,0 21 0,-1 0 16,1-21-16,0 21 16,21 1-16,0-1 15,21 0-15,0-21 0,1 21 16,-1 0-16,21-21 15,0 21-15,-21 0 0,22-21 16,-1 22-16,-21-1 16,22-21-16,-22 21 0,0 0 15,0-21-15,0 21 0,-21 1 16,0-1 0,-21 0-16,0 0 15,-21 0 1,21-21-16,-1 21 0,1-21 15,0 0-15,0 21 0,0-21 16,-1 0-16,1 0 16,21-21-16,-21 0 0,0 21 15,21-21-15,-21 0 16,0 0-16,21 0 16,-21-1-16</inkml:trace>
  <inkml:trace contextRef="#ctx0" brushRef="#br0" timeOffset="444">635 127 0,'0'-21'0,"0"42"31,0 1-15,21-1-1,-21 0-15,0 0 16,0 22-16,0-22 16,0 0-16,0 0 15,0 0-15,0 0 0,21-21 16,-21 21-16,22 1 15,-1-22 1,0 0-16,0 0 16,-21-22-16,21 22 15,-21-21-15,21 0 0,0 21 16,-21-21-16,22 0 0,-22 0 16,0 0-16,21-1 15,-21 1-15,0 0 0,0 0 16</inkml:trace>
  <inkml:trace contextRef="#ctx0" brushRef="#br0" timeOffset="1128">1270 233 0,'0'-21'47,"-21"0"-32,0 0 1,-1 21-1,1-21-15,0 21 16,0 0-16,0 21 16,0-21-16,21 21 0,-21 0 15,-1 0-15,22 1 16,-21-1-16,21 0 0,0 0 16,0 0-16,0 0 15,0 0-15,21-21 16,1 0-16,-1 0 15,0 0 1,0-21-16,0 0 16,0 21-16,-21-21 0,0 0 15,21 21 1,-21-21-16,0 42 31,0 0-31,0 0 16,22 0-16,-22 22 0,21-22 15,0 21-15,-21 1 16,21-22-16,-21 21 0,21-21 16,-21 0-16,0 0 15,0 1-15,-21-1 0,0 0 16,0-21-16,0 21 0,-1-21 16,-20 0-16,21 0 15,-21 0-15,21 0 0,-1-21 16,1 0-16,0 0 0,0-1 15,21 1-15,0 0 16,0-21-16,21 21 0,0 0 16,0-1-1,22 22-15,-22-21 0,0 21 16,0 0-16,0 0 16,22 0-16,-22 0 0,0 0 15</inkml:trace>
  <inkml:trace contextRef="#ctx0" brushRef="#br0" timeOffset="1638">1778 360 0,'21'0'16,"0"-21"-16,0 21 15,-21-21-15,0 0 16,0 0-16,0 0 15,-21-1 1,0 1 0,0 21-16,0 0 15,0 21-15,0 1 16,21-1-16,-22-21 0,1 21 16,0 0-16,0 0 0,21 0 15,-21 0-15,21 1 16,0-1-16,0 0 15,21 0 1,0-21-16,0 0 16,0-21-16,1 21 15,-1-21-15,0 0 16,0-1-16,0 1 0,0 0 16,-21 0-16,21 0 0,-21 0 15,22 0-15,-22-1 16,0 1-16,21 21 0,-21 21 31,0 1-31,21-1 0,-21 0 16,0 0-16,21 0 0,-21 21 15,21-20-15,1-1 16,-22 0-16,21 0 0,0-21 16,-21 21-16,21-21 15,0 0-15</inkml:trace>
  <inkml:trace contextRef="#ctx0" brushRef="#br0" timeOffset="2005">2159 170 0,'0'-21'16,"21"21"-16,-21 21 31,21-21-31,-21 21 16,22 0-16,-22 0 15,21 0-15,0 1 0,-21-1 16,21 21-16,0-21 0,-21 1 16,21-1-16,-21 0 15,0 0-15,0 0 0,0 0 16,0-42 15,0 0-15,0 0-16,0-21 15,21 20-15,1-20 0,-22 0 16,21-1-16,0 1 0,0 0 16,0 21-16,22-1 15,-22 1-15,0 0 0,0 0 16,0 21-16,0 0 16,1 21-16,-22 0 15</inkml:trace>
  <inkml:trace contextRef="#ctx0" brushRef="#br0" timeOffset="2562">1207 720 0,'21'21'47,"-21"0"-32,0 1-15,0 20 16,0-21-16,21 22 0,-21-22 16,0 21-16,0-21 15,0 21-15,0 1 0,-21-22 16,21 0-16,0 22 15,0-22-15,-21 0 0,21 0 16,0 0-16</inkml:trace>
  <inkml:trace contextRef="#ctx0" brushRef="#br0" timeOffset="2976">974 1038 0,'-22'0'0,"1"0"16,0 0-1,42 21 1,0 0 0,-21 0-16,22-21 15,-1 21-15,0 1 16,0-22-16,-21 21 0,21 0 15,1-21-15,-1 0 0,0 21 16,0-21-16,21 0 16,-21-21-16,1 21 0,-1-21 15,0 21-15,0-21 0,0-1 16,1 1-16,-1 0 16,0 21-16,0-21 0,-21 0 15,21 21-15,-21-22 16,0 44-1,-21-22 1,21 21-16,-21 0 16,0-21-16,21 42 0,-21-20 15,-1-1-15,1 0 16,21 21-16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24.151"/>
    </inkml:context>
    <inkml:brush xml:id="br0">
      <inkml:brushProperty name="width" value="0.05" units="cm"/>
      <inkml:brushProperty name="height" value="0.05" units="cm"/>
      <inkml:brushProperty name="fitToCurve" value="1"/>
    </inkml:brush>
  </inkml:definitions>
  <inkml:trace contextRef="#ctx0" brushRef="#br0">317 318 0,'21'-21'0,"0"21"15,0-21-15,1 21 16,-22-22 15,0 1 0,0 0 1,0 0-32,0 0 15,-22-1 1,1 1 0,0 21-16,0 0 0,0 0 15,0 0-15,0 0 16,-1 21-16,1-21 0,0 22 15,0-1-15,0-21 16,-1 21-16,22 0 0,-21 0 16,21 1-16,0-1 15,21-21-15,1 21 16,-1 0-16,0 0 0,21-21 16,-20 21-16,20-21 15,0 21-15,0 1 0,-20-22 16,20 21-16,-21 0 0,0 0 15,1 0-15,-22 1 16,0-1-16,0 0 0,-22 0 16,1 0-16,0 0 15,0 0-15,-22 1 0,22-1 16,-21-21-16,21 21 0,-21-21 16,-1 0-16,22 0 15,0 0-15,-22 0 0,22 0 16,0-21-16,0 0 15,0-1-15,0 22 0,0-21 16,21 0-16,0 0 16,21 21-1,0 0 1,0 0-16,0 0 16</inkml:trace>
  <inkml:trace contextRef="#ctx0" brushRef="#br0" timeOffset="558">740 551 0,'21'21'63,"1"-21"-48,-1 0 1,0 0 0,0 0-16,-21-21 15,21 21 1,-21-21-16,0-1 0,0 1 16,0 0-1,-21 21-15,21-21 16,-21 21-16,0 0 0,0 0 15,-1 0 1,1 0-16,21 21 0,-21 0 16,0 0-16,21 1 0,0-1 15,0 0-15,0 0 16,0 0-16,0 0 0,0 0 16,21 1-16,0-1 15,0 0-15,1-21 16,-1 0-16,21 0 15,-21 0-15</inkml:trace>
  <inkml:trace contextRef="#ctx0" brushRef="#br0" timeOffset="1019">1058 424 0,'21'0'62,"-21"21"-62,21-21 16,-21 21-16,0 0 16,21-21-16,-21 21 0,0 0 15,0 1-15,0-1 16,-21 0-16,21 0 15,-21-21 1,21-21 0,0 0-1,0 0-15,0-1 16,0 1 0,21 0-16,-21 0 0,21 0 15,0 0-15,-21 0 0,22 21 16,-1 0-16,0 0 15,0 0-15,-21 21 0,21 0 16,1 0-16,-1 0 16,-21 0-16,0 0 15,0 1-15,21-1 0,-21 0 16,0 0-16,0 0 16,0 1-16</inkml:trace>
  <inkml:trace contextRef="#ctx0" brushRef="#br0" timeOffset="1475">1671 445 0,'0'-21'16,"-21"0"-1,21-1 1,-22 22-16,22-21 16,-21 21-16,0 0 15,0 21 1,0-21-16,21 22 16,-22-1-16,1 0 15,21 0-15,0 0 16,0 0-1,21 0-15,1-21 16,-1 0-16,0 0 0,0 22 16,0-22-16,1 0 15,-1 0-15,0 0 16,-21 21-16,21-21 0,-21 21 16,-21 0-1,0-21-15,0 21 0,-1 1 16,1-22-16,0 21 15,0-21-15,0 0 16,-1 0-16,22-21 16,-21-1-16,21 1 15</inkml:trace>
  <inkml:trace contextRef="#ctx0" brushRef="#br0" timeOffset="1763">1820 381 0,'21'-21'32,"-21"42"-1,21-21-16,-21 21-15,0 1 0,0-1 16,21 0-16,-21 0 16,0 0-16,0 1 0,0-1 15,0 0-15,0 0 0,0 0 16,-21-21-16,21 21 16</inkml:trace>
  <inkml:trace contextRef="#ctx0" brushRef="#br0" timeOffset="1943">1799 170 0,'0'21'31,"0"0"-16,21-21-15,0 21 16</inkml:trace>
  <inkml:trace contextRef="#ctx0" brushRef="#br0" timeOffset="2218">2137 85 0,'-21'0'0,"0"0"31,21 21-31,0 0 0,0 1 16,0-1-16,0 21 0,0-21 16,0 21-16,0 1 15,0-1-15,0 1 0,0-22 16,0 21-16,0-21 15,0 21-15,0-20 0,0-1 16,0 0-16,0 0 0,-21 0 16</inkml:trace>
  <inkml:trace contextRef="#ctx0" brushRef="#br0" timeOffset="2670">1968 487 0,'0'-21'15,"0"0"-15,-21 21 16,21-21 0,21 21-16,0 0 15,0 0-15,0-22 0,1 22 16,20 0-16,-21 0 16,22-21-16,-22 21 0,21 0 15,-21 0-15,0-21 0,0 21 16,1 0-16,-1-21 15,-21 0 1,-21 21 15,-1 0-15,22 21 0,0 0-16,0 0 15,0 0-15,0 1 16,0 20-16,0-21 0,0 0 15,0 1-15,0-1 0,0 0 16,0 0-16,22-21 16,-22 21-16,0 0 15,0 0 17,0-42-1</inkml:trace>
  <inkml:trace contextRef="#ctx0" brushRef="#br0" timeOffset="2916">2434 170 0,'21'0'47,"-21"21"-31</inkml:trace>
  <inkml:trace contextRef="#ctx0" brushRef="#br0" timeOffset="3329">2624 275 0,'-21'0'0,"0"0"32,21 22-17,0-1-15,21-21 16,-21 42-16,0-21 16,21 1-16,-21-1 0,0 0 15,21 21-15,-21-21 16,0 0-16,0 1 0,0-1 15,0 0-15,21-21 16,-21-21 0,22 0-1,-22-1-15,0 1 16,21 0-16,-21 0 16,21 0-16,-21 0 0,21-22 15,-21 22-15,0 0 16,21 0-16,-21 0 15,22 21 1</inkml:trace>
  <inkml:trace contextRef="#ctx0" brushRef="#br0" timeOffset="3576">2984 275 0,'-21'0'32,"21"22"-17,0-1 1,0 0-16,0 0 0,0 0 16,0 1-16,0-1 15,0 0-15,0 0 0,0 0 16,-21 0-16,21 0 0,0 1 31</inkml:trace>
  <inkml:trace contextRef="#ctx0" brushRef="#br0" timeOffset="3738">3005 64 0,'0'-21'0,"0"42"47,21-21-47,-21 21 16</inkml:trace>
  <inkml:trace contextRef="#ctx0" brushRef="#br0" timeOffset="3989">3258 0 0,'0'22'16,"0"-1"0,0 0-16,0 0 15,-21 0-15,21 21 16,0-20-16,0 20 0,0 0 15,0 1-15,-21-22 0,21 21 16,0 0-16,-21-20 16,21-1-16,0 21 0,0-21 15,-21-21-15,21 22 16,0-1-16</inkml:trace>
  <inkml:trace contextRef="#ctx0" brushRef="#br0" timeOffset="4686">3153 424 0,'0'-22'0,"-21"1"16,21 0-16,-21 0 16,42 21 15,0 0-15,1 21-1,-1-21-15,0 0 16,0 0-16,0 0 0,0-21 15,22 21-15,-22 0 16,0-21-16,0 0 16,0 21-16,-21-21 0,22 21 15,-22-22-15,0 1 16,0 0 0,-22 21-1,22 21-15,-21 0 16,21 1-16,0-1 15,-21 0-15,21 0 16,0 21-16,0-21 0,0 1 16,0-1-1,21 0-15,0-21 16,1-21 0,-1 0-1,-21-1 1,21 1-1,-21 0 1,0 42 0,0 0-16,0 1 15,0-1-15,0 0 0,0 21 16,-21-20-16,21 20 16,-21 0-16,21-21 0,-22 0 15,1 22-15,21-22 0,-21 0 16,0-21-16,0 21 15,-1-21-15,1 0 16,0 0-16,0-21 16,0 0-16,0 21 0,21-21 15,0-22-15,-21 22 0,21 0 16,0 0-16,21 0 16,-21 0-16,21 0 0,0-1 15,0 22-15,0 0 16,0 0-16,1 0 0,-1-21 15,0 21-15,0 0 0</inkml:trace>
  <inkml:trace contextRef="#ctx0" brushRef="#br0" timeOffset="5333">3831 212 0,'0'21'0,"-21"-21"0,-1 0 16,44 0 15,-1 0-15,0 0-16,21 0 15,-21 0-15,0 0 0,22 0 16,-22 0-16,0 0 16,0 21-16</inkml:trace>
  <inkml:trace contextRef="#ctx0" brushRef="#br0" timeOffset="5526">3959 360 0,'-21'21'0,"-1"-21"16,1 0-16,0 21 0,0-21 15,0 22-15,21-1 47,21-21-47,0 0 16,0 0 0,0 0-16,1 0 0,20 0 15,-21 0-15</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33.514"/>
    </inkml:context>
    <inkml:brush xml:id="br0">
      <inkml:brushProperty name="width" value="0.05" units="cm"/>
      <inkml:brushProperty name="height" value="0.05" units="cm"/>
      <inkml:brushProperty name="fitToCurve" value="1"/>
    </inkml:brush>
  </inkml:definitions>
  <inkml:trace contextRef="#ctx0" brushRef="#br0">0 106 0,'0'-21'16,"0"0"0,0-1-1,21 22 1,-21 22 0,0-1-1,0 0-15,0 0 0,0 0 16,0 22-16,0-22 15,0 21-15,0-21 0,0 22 16,0-22-16,0 21 0,0-21 16,0 1-16,0-1 15,0 0-15</inkml:trace>
  <inkml:trace contextRef="#ctx0" brushRef="#br0" timeOffset="414">572 148 0,'21'-21'16,"0"21"-1,-21-21-15,0 0 32,-21 21-1,0 0-31,0 0 16,-1 21-1,1-21-15,21 21 16,-21 0-16,0 0 0,21 22 15,0-22-15,-21 0 16,21 22-16,0-22 0,0 0 16,21 0-16,0 0 15,21-21-15,-20 21 16,-1-21-16,21 0 0,-21 0 16,0-21-16,22 21 15,-22-21-15,0 0 0</inkml:trace>
  <inkml:trace contextRef="#ctx0" brushRef="#br0" timeOffset="1128">974 64 0,'-21'0'47,"21"21"-15,0 0-32,0 0 15,-22-21-15,22 21 0,0 1 16,0-1-16,-21 0 15,21 0-15,0 0 0,0 0 16,-21 0-16,21 1 16,0-44 15,21 1-15,-21 0-1,21-21-15,-21 21 16,22 0-16,-22-22 0,21 1 15,-21 21-15,21-1 0,0 1 16,-21 0-16,21 21 16,1 0-16,-22 21 15,21 0-15,-21 1 16,0-1-16,21 21 0,-21-21 16,0 22-16,0-22 0,0 0 15,21 0-15,-21 0 16,0 0-16,0 1 15,0-44 17,21 22-32,-21-21 0,0 0 15,21 0-15,-21 0 16,21-21-16,-21 20 0,22-20 16,-1 21-16,0 0 15,0-22-15,0 22 16,1 21-16,-1 21 15,0-21-15,-21 21 16,21 1-16,-21 20 0,0-21 16,21 43-16,-21-43 15,0 0-15,0 21 16,0-21-16</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39.167"/>
    </inkml:context>
    <inkml:brush xml:id="br0">
      <inkml:brushProperty name="width" value="0.05" units="cm"/>
      <inkml:brushProperty name="height" value="0.05" units="cm"/>
      <inkml:brushProperty name="fitToCurve" value="1"/>
    </inkml:brush>
  </inkml:definitions>
  <inkml:trace contextRef="#ctx0" brushRef="#br0">198 211 0,'0'-21'31,"21"21"-31,-21-21 15,0 0 17,-21 21-32,0 0 15,0 0 1,-1 0-16,1 21 0,0-21 16,21 21-16,-21 0 0,0 22 15,-1-22-15,1 0 16,21 21-16,0-20 0,0-1 15,0 21-15,0-21 16,0 0-16,21-21 0,1 21 16,-1-21-16,0 22 0,0-22 15,22 0-15,-22-22 16,21 22-16,-21-21 0,0 0 16,0 0-16,1 0 15</inkml:trace>
  <inkml:trace contextRef="#ctx0" brushRef="#br0" timeOffset="413">346 127 0,'0'-21'0,"0"-1"16,0 1-16,0 42 31,0 1-15,21-22-16,-21 42 15,0-21-15,21 0 0,-21 0 16,0 22-16,0-22 15,0 21-15,0-21 0,0 1 16,0 20-16,0-21 0,0 0 16,0 0-1,0 0-15,0-42 47,0 0-47,22 0 16,-22 0-1,21 0-15,0 0 0,-21-1 16,21 1-16,0 21 16,0 0-16,0 0 0,1 0 15,-1 21-15,-21 1 0,21-1 16,0 0-16,-21 0 16,0 0-16,21 0 0,-21 0 15,0 1-15,0-1 16,0 0-1</inkml:trace>
  <inkml:trace contextRef="#ctx0" brushRef="#br0" timeOffset="1247">790 381 0,'-21'0'15,"0"0"1,42 0 0,0 0-1,1 0 1,-1 0-16,0-22 16,0 22-16,0 0 0,1-21 15,-1 21-15,0 0 16,-21-21-16,0 0 15,0 0 1,-21 0-16,0 21 16,-1-21-16,1 21 15,0 0-15,0 21 16,0-21-16,-1 21 0,22 0 16,-21 0-16,0 0 15,21 0-15,-21 1 0,21-1 16,0 0-16,-21 0 0,21 0 15,0 1-15,21-1 16,0 0-16,0-21 16,0 0-16,22 0 15,-22 0-15,21 0 0,-20 0 16,20 0-16,0-21 0,0 21 16,-20-21-16,20 21 15,-21-22-15,0 1 0,22 0 16,-43 0-16,21 0 15,0-1-15,0 1 0,-21 0 16,21 0-16,-21 0 0,21-21 31,-21 20-31,-21 1 32,0 21-32,0 0 15,0 0-15,0 21 16,0-21-1,-1 22-15,22-1 16,0 0 0,0 0-16,22 0 15,-1-21-15,0 21 16,0 0 0,0 1-16,0-22 0,0 21 15,1-21-15,-1 21 0,-21 0 16,0 0-1,-21 1 1,-1-22-16,22 21 16,-42-21-16,21 0 0,0 0 15,0 0-15,0 0 16,21-21 0,0-1-16</inkml:trace>
  <inkml:trace contextRef="#ctx0" brushRef="#br0" timeOffset="1498">1426 42 0,'21'-21'15,"-21"0"-15,21 21 16,-21 21 15,21 0-31,-21 0 16,0 0-16,21 1 0,-21 20 15,0-21-15,21 21 16,-21-21-16,0 22 0,0-22 16,21 21-16,-21-20 0,0 20 15,0-21-15,0 0 16,0 0-16,0 0 16</inkml:trace>
  <inkml:trace contextRef="#ctx0" brushRef="#br0" timeOffset="1679">1447 317 0,'0'-21'0,"0"0"16,21 21 0,-21-21-16,21 21 15,0 0-15,0-21 0,1 21 16,20 0-16,-21 0 15,0-22-15,0 22 0,0 0 16,1 0-16</inkml:trace>
  <inkml:trace contextRef="#ctx0" brushRef="#br0" timeOffset="2268">1851 127 0,'0'-22'0,"0"1"15,0 0-15,21 21 16,0 0 15,-21 21-31,0 0 16,0 1-16,0 20 0,0-21 15,0 22-15,0-1 0,0 0 16,0 0-16,0 1 16,0-1-16,0 1 0,0-22 15,21 21-15,-21-21 0,0 0 16,21 0-16,-21 1 16,0-1-16,22-21 15,-44-21 16,22-1-31,-21-20 16,21 21-16,-21-21 16,21 21-16,0-22 0,-21 1 15,21-1-15,0 22 16,0-21-16,21 21 0,-21 0 16,21 21-16,0-21 0,1 21 15,-1 0 1,0 21-16,0-21 0,-21 21 15,21-21-15,-21 21 16,0 0-16,0 0 16,-21-21-16,21 21 15,-21-21-15,21 22 16,-21-22-16,0 0 0,21 21 16,-22-21-16,44 0 31</inkml:trace>
  <inkml:trace contextRef="#ctx0" brushRef="#br0" timeOffset="2922">2145 338 0,'21'0'0,"-21"-21"0,21 21 16,-21-21-16,0 0 16,0 0-1,-21 42 32,0 0-47,21 0 16,-21-21-16,21 21 15,-21 0-15,21 1 0,0-1 16,0 0 0,0 0-16,21-21 15,0 0-15,0 0 16,0 0-16,1 0 15,-1-21-15,0 21 0,0-21 16,-21 0-16,21-1 16,1 1-16,-22 0 0,0 0 15,21 0-15,-21 0 16,0 0 0,0 42-1,0 0 1,21 0-16,-21 0 0,0 0 15,0 0-15,21 1 0,-21-1 16,21 0 0,0-21-16,-21 21 15,21-21-15,-21-21 16,22 21 0,-22-21-16,0 0 0,21-1 15,-21 1 1,0 0-16,0 0 0,0 0 15,0 0-15,0 0 16,0 42 0,21 0-1,-21 0 1,0 0-16,21 0 16,-21 0-16,21 1 15,-21-1-15,22-21 31</inkml:trace>
  <inkml:trace contextRef="#ctx0" brushRef="#br0" timeOffset="3072">2590 63 0,'0'-21'0,"0"0"0,-22 21 31,22 21-31,0 0 16,0 0-16,0 0 0,0 1 16,0-1-16</inkml:trace>
  <inkml:trace contextRef="#ctx0" brushRef="#br0" timeOffset="3443">2632 232 0,'21'0'0,"0"0"31,1 0-15,-1 0 0,-21 22-16,21-22 15,-21 21-15,21 0 0,-21 0 16,21 0-16,-21 1 16,0-1-1,-21-21 32,21-21-31,0-1-16,21 1 15,-21 0-15,21 0 16,-21 0-16,21-1 16,1 1-16,-1 21 0,0 0 15,0 0-15,0 21 16,1 1-16,-22-1 15,0 21-15,0 1 16,-22-1-16,22 21 0,-21-20 16,0-1-16</inkml:trace>
  <inkml:trace contextRef="#ctx0" brushRef="#br0" timeOffset="3858">1277 825 0,'0'-21'0,"0"0"15,0 0 1,22 21 0,-1 0-1,-21 21 1,21 0-16,-21 0 0,0 0 15,21 22-15,-21-1 16,0-21-16,21 21 0,-21-20 16,0 20-16,0-21 15,0 0-15,0 1 0,-21-1 16,21 0-16,-21 0 0</inkml:trace>
  <inkml:trace contextRef="#ctx0" brushRef="#br0" timeOffset="4194">1193 1122 0,'0'-22'0,"0"1"16,0 0-1,21 21 1,-21 21 0,21 0-16,0 1 15,0-22-15,1 21 16,-1 0-16,0 0 15,0-21-15,21 0 16,-21 0-16,1 0 16,-1 0-16,0-21 0,21 21 15,-20-21-15,-1 21 0,-21-21 16,21-1-16,0 1 16,0 0-16,-21 0 15,0 0 1,-21 21-16,21 21 15,-21 0-15,0 0 0,0 0 16,-1 22-16,-20-22 16,21 21-16</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44.140"/>
    </inkml:context>
    <inkml:brush xml:id="br0">
      <inkml:brushProperty name="width" value="0.05" units="cm"/>
      <inkml:brushProperty name="height" value="0.05" units="cm"/>
      <inkml:brushProperty name="fitToCurve" value="1"/>
    </inkml:brush>
  </inkml:definitions>
  <inkml:trace contextRef="#ctx0" brushRef="#br0">0 280 0,'0'-21'16,"0"0"-16,0 0 16,22 0-1,-22-1-15,21 1 16,-21 0-16,21 21 0,-21-21 15,21 21-15,0-21 16,0 21-16,0-22 0,1 22 16,20 0-16,-21 0 15,0 0-15,1 0 0,-1 0 16,0 22-16,0-1 0,-21 0 16,0 0-16,0 0 15,0 1-15,0-1 0,-21 21 16,0-21-16,0 0 15,-1 0-15,1 1 0,0-1 16,-21 0-16,20-21 0,1 21 16,0-21-16,0 21 15,0-21-15,42 0 47,0 0-31,21-21-16,-20 21 15,20 0-15,0 0 0,1 0 16,-1-21-16,-21 21 16,21 0-16,1 0 0,-1 0 15,-21 0-15,1 0 0,-1 0 16,0 0-16,0 0 16,-42 0 62,0 0-47</inkml:trace>
  <inkml:trace contextRef="#ctx0" brushRef="#br0" timeOffset="1933">1038 174 0,'21'-21'31,"0"0"-15,-21 0-1,0 0 1,-21 21 0,0 0-16,-1 0 15,1 21-15,0-21 0,0 21 16,-22 0-16,22 0 0,0 1 15,0 20-15,0-21 16,21 0-16,-21 21 0,21-20 16,0-1-16,0 21 15,21-21-15,0 1 0,0-1 16,0-21-16,0 21 0,22-21 16,-22 21-16,21-21 15,1 0-15,-1-21 0,-21 0 16,21 21-16,1-43 15</inkml:trace>
  <inkml:trace contextRef="#ctx0" brushRef="#br0" timeOffset="2600">1419 90 0,'21'0'0,"-21"21"62,0 0-46,0 0-16,0 0 0,0 1 15,-21-1-15,21 0 0,0 21 16,0-21-16,0 0 16,0 1-16,0-1 0,0 0 15,0 0 1,0-42 15,0 0-15,0 0-1,21-22-15,-21 22 0,0-21 16,21 21-16,0-22 16,-21 1-16,21 0 0,0 20 15,-21-20-15,21 21 16,1 21-16,-1 0 0,0 0 15,0 21-15,0 0 16,-21 0-16,22 22 16,-22-22-16,0 0 0,0 22 15,0-22-15,21 0 16,-21 0-16,0 0 0,0 0 16,0 0-16,0 1 0,-21-22 15,21 21-15,0-42 47,0-1-47,0 1 0,0 0 16,21-21-16,-21 0 15,21 20-15,0-20 0,0 21 16,0-22-16,0 22 0,1 0 16,-1 21-16,0 21 15,0-21-15,-21 21 16,21 22-16,-21-22 0,0 21 15,0 1-15,0-22 16,0 21-16,0 0 0,-21-20 16,0 20-16</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52.745"/>
    </inkml:context>
    <inkml:brush xml:id="br0">
      <inkml:brushProperty name="width" value="0.05" units="cm"/>
      <inkml:brushProperty name="height" value="0.05" units="cm"/>
      <inkml:brushProperty name="fitToCurve" value="1"/>
    </inkml:brush>
  </inkml:definitions>
  <inkml:trace contextRef="#ctx0" brushRef="#br0">211 146 0,'-21'0'15,"0"0"1,0 0 0,0 21-1,0-21-15,21 21 16,-22 0-16,1 0 0,21 1 15,-21-1-15,0 0 0,21 21 16,0-21-16,-21 0 16,21 1-16,0-1 0,0 0 15,21 0-15,0 0 16,0-21 0,0 0-16,1 0 0,20 0 15,-21 0-15,0-21 16,0 21-16,0-21 0,1 0 15,-1 0-15,0-1 16,-21 1-16,21 0 0,-21 0 16,0 0-16,0-21 0,-21 20 15,21 1-15,0 0 16,-21 21-16,21-21 0,-21 21 16,-1-21-16,1 21 15,0 0 1,0 21-16,0-21 15,0 21-15,21 0 32</inkml:trace>
  <inkml:trace contextRef="#ctx0" brushRef="#br0" timeOffset="557">487 61 0,'0'-21'15,"0"0"-15,0 0 0,0 42 47,0 0-47,0 0 0,0 0 16,0 21-16,0-20 15,0 20-15,0-21 0,0 22 16,0-22-16,0 0 16,-22 0-16,22 0 0,0 0 15,0 0-15,0 1 0,0-1 16,-21 0 0,21-42 15,0 0-16,0-1-15,0 1 16,21 0-16,1 0 16,-22 0-16,21 0 0,0 0 15,21-1-15,-21 22 16,0 0-16,1 0 0,-1 0 16,21 0-16,-42 22 0,21-1 15,1-21-15,-1 21 16,-21 0-16,0 0 0,21 0 15,-21 0-15,0 1 16,-21-1-16,21 0 16,-21-21-16,-1 21 0,1-21 15,0 0-15,0 0 16,0 0-16,-1 0 0,1 0 16,0 0-16,0-21 15</inkml:trace>
  <inkml:trace contextRef="#ctx0" brushRef="#br0" timeOffset="1085">972 314 0,'-21'0'47,"21"21"0,21-21-47,0 0 16,1 0-1,-1 0-15,0 0 16,0-21-16,0 21 16,-21-21-1,0 0 1,-21 0 0,0 21-16,0 0 0,21-22 15,-21 22-15,-1 0 0,1 0 16,0 0-16,0 0 15,0 22-15,0-22 0,21 21 16,-21 0-16,21 0 16,0 0-16,0 0 0,0 0 15,0 1-15,21-1 0,0-21 16,0 21-16,0 0 16,21-21-16,-20 0 0,20 21 15,0-21-15,-20 0 0,20 0 16,0-21-16,-21 21 15,0-21-15</inkml:trace>
  <inkml:trace contextRef="#ctx0" brushRef="#br0" timeOffset="1271">1333 273 0,'0'-22'0,"0"1"16,-21 21-16,21-21 16,0 42-1,0 0 1,0 1-16,0-1 15,0 0-15,-21 0 0,21 22 16,0-22-16,0 0 16,0 0-16,0 0 0,0 0 15</inkml:trace>
  <inkml:trace contextRef="#ctx0" brushRef="#br0" timeOffset="1469">1375 40 0,'-21'0'16,"0"0"-1,21 21-15,0 0 16,0 0-1</inkml:trace>
  <inkml:trace contextRef="#ctx0" brushRef="#br0" timeOffset="2172">1503 315 0,'0'21'15,"21"-21"-15,0 21 32,0-21-17,0 0-15,0 0 16,0 0-16,1-21 16,-1 21-1,0 0-15,-21-21 16,21 0-1,-21 0 1,0 0-16,0-1 16,-21 22-1,0-21-15,0 21 16,-1 21 0,1 1-16,0-22 15,0 21-15,21 0 0,-21-21 16,21 21-16,-21 0 15,21 0-15,0 0 0,0 1 16,21-1 0,-21 0-16,21-21 0,0 21 15,0-21-15,0 0 0,22 0 16,-22 0-16,21 0 16,-20-21-16,20 21 0,-21-21 15,21 0-15,-21 21 16,1-22-16,-1 1 0,0 0 15,-21 0-15,21-21 16,-21 21-16,0-1 0,21 1 16,-21 0-16,0 0 15,0 42 17,0 0-32,0 0 15,0 1-15,0-1 16,0 0-16,0 0 15,22 0-15,-22 0 16,21 0-16,-21 1 0,21-1 16,-21 0-16,0 0 15,-21-21-15,0 21 16,-22-21-16,1 22 0,-1-22 16,1 0-16,-21 0 15</inkml:trace>
  <inkml:trace contextRef="#ctx0" brushRef="#br0" timeOffset="2897">846 569 0,'0'-21'16,"0"42"31,0 0-47,0 22 15,0-22-15,0 21 16,0-21-16,0 21 0,0 1 15,0-1-15,0 1 16,0-1-16,0-21 0,0 21 16,0-21-16,0 1 0,0-1 15,0 0-15</inkml:trace>
  <inkml:trace contextRef="#ctx0" brushRef="#br0" timeOffset="3318">656 931 0,'-21'0'0,"0"0"16,-1 0 0,22 21-1,0 0 1,22-21-16,-22 21 15,0 0-15,21 1 0,0-1 16,0 0-16,0-21 16,0 21-16,0-21 15,1 0-15,20 21 0,-21-21 16,0 0-16,1 0 16,-1-21-16,21 21 0,-21-21 15,0 0-15,0 21 0,-21-21 16,22-1-16,-1 1 15,0 0-15,0 0 16,-21 0 0,0 42-1,-21-21-15,21 21 16,-21 0-16,0 0 16,21 1-16,-22-1 0,1 0 15,0 0-15,0 0 0,-21 1 16</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57.490"/>
    </inkml:context>
    <inkml:brush xml:id="br0">
      <inkml:brushProperty name="width" value="0.05" units="cm"/>
      <inkml:brushProperty name="height" value="0.05" units="cm"/>
      <inkml:brushProperty name="fitToCurve" value="1"/>
    </inkml:brush>
  </inkml:definitions>
  <inkml:trace contextRef="#ctx0" brushRef="#br0">0 172 0,'21'0'31,"-21"-21"-15,0 0-16,21-1 15,-21 1 1,22 0-16,-1 0 16,0 0-1,0 21-15,0 0 16,1-22-16,-1 22 0,0 0 16,21 0-16,-21 0 0,22 0 15,-22 22-15,0-22 16,0 21-16,0-21 0,-21 21 15,0 0-15,0 0 16,0 1-16,-21-1 16,0 0-16,0 0 15,0 0-15,-1-21 16,1 21-16,0 0 16,0-21-16,0 22 15,0-22-15,21 21 16,21-21 31,0 0-32,0 0-15,0 0 0,0 0 16,1 0-16,-1 21 0,0-21 16,21 21-16,-20 0 15,-1 1-15,0-22 0,0 21 16,-21 0-16,21 0 15,-21 0-15,0 0 0,0 0 16,0 1-16,-21-1 16,0 0-16,0-21 15,0 21-15,-1-21 0,-20 0 16,21 0-16,0 0 16,-22 0-16,22 0 0,0 0 15,0-21-15,0 21 0,0-21 16,-1 21-1,22-21-15,-21-1 32</inkml:trace>
  <inkml:trace contextRef="#ctx0" brushRef="#br0" timeOffset="516">910 340 0,'0'-21'31,"0"0"-15,0 0-16,0 0 15,-21 21 1,0 0 0,0 0-16,0 0 15,-1 21-15,1 0 16,0 0-16,21 0 0,-21 0 16,0 0-16,21 1 15,0 20-15,-21-21 0,21 0 16,0 1-16,21-1 0,0 0 15,0 0-15,0-21 16,0 21-16,22-21 0,-1 0 16,-21 0-16,22 0 15,-1 0-15,0-21 0</inkml:trace>
  <inkml:trace contextRef="#ctx0" brushRef="#br0" timeOffset="1255">1228 278 0,'-21'0'16,"21"-22"15,0 44-15,0-1-1,0 0 1,0 0-16,0 0 15,0 1-15,0 20 0,0-21 16,0 0-16,0 0 0,21 0 16,-21 1-1,0-1-15,21-21 16,0-21 0,-21-1-1,0 1-15,21 0 16,-21 0-16,0 0 0,21-21 15,-21 20-15,0-20 0,22 21 16,-1-22-16,-21 22 16,21 0-16,-21 0 0,21 0 15,0 21-15,1 21 16,-1 0 0,-21 0-16,0 0 15,0 1-15,21 20 16,-21-21-16,0 0 0,0 1 15,0-1-15,21 0 16,-21 0-16,0 0 16,0-42 46,0 0-46,0 0-16,21 0 0,-21-1 15,0-20-15,21 21 16,0 0-16,-21-22 0,22 22 16,-22 0-16,21 21 0,-21-21 15,21 21 1,-21 21-16,0 0 0,21 0 16,-21 0-16,21 1 15,-21-1-15,22 0 0,-22 0 16,0 22-16,21-22 0,-21 0 15,0 0 1,0 0-16,0 0 0,-21 0 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1:03.436"/>
    </inkml:context>
    <inkml:brush xml:id="br0">
      <inkml:brushProperty name="width" value="0.05" units="cm"/>
      <inkml:brushProperty name="height" value="0.05" units="cm"/>
      <inkml:brushProperty name="fitToCurve" value="1"/>
    </inkml:brush>
  </inkml:definitions>
  <inkml:trace contextRef="#ctx0" brushRef="#br0">212 363 0,'0'-21'16,"-22"21"0,22 21-1,0 0 1,0 1-16,0-1 16,0 0-16,0 0 15,0 0-15,0 22 0,0-22 16,0 0-16,0 0 0,22 0 15,-22 0-15,0 1 16,0-1-16,0 0 16,0 0-16,0 0 15,0 1 1,21-22-16,-21-22 78,0 1-47,0 0 1</inkml:trace>
  <inkml:trace contextRef="#ctx0" brushRef="#br0" timeOffset="883">190 512 0,'-21'0'0,"21"-22"0,-21 22 16,21-21-16,0 0 16,-21 0-16,21 0 0,0-1 15,0-20-15,0 21 0,0-21 16,21-1-16,-21 22 15,21-21-15,-21 21 0,21-22 16,0 22-16,1 0 0,-22 0 16,21 0-16,0 21 15,0-21-15,0 21 0,1 0 16,-1 21-16,0 0 16,0 0-16,-21 0 0,21 0 15,-21 22-15,0-1 0,0-21 16,0 22-16</inkml:trace>
  <inkml:trace contextRef="#ctx0" brushRef="#br0" timeOffset="1116">42 533 0,'-21'0'0,"0"0"0,42 0 32,21-21-17,-21 21-15,1 0 16,20 0-16,0 0 0,-20 0 16,20 0-16,0 0 0,-21 0 15,0 0-15</inkml:trace>
  <inkml:trace contextRef="#ctx0" brushRef="#br0" timeOffset="1591">571 512 0,'0'-22'31,"0"1"-15,-21 21-1,0 0 1,0 0-16,0 0 16,-1 21-16,1 1 15,21-1-15,-21 0 0,0 0 16,21 0-16,-21 0 0,21 0 16,0 1-16,0-1 15,0 0-15,21-21 16,-21 21-1,21-21-15,0 0 16,0 0-16,1 0 0,-1-21 16,0 21-16,0-21 15,0 21-15,-21-21 0,22-1 16,-1 1-16,0 0 16,-21 0-16,21 0 15,0 0 1,-21 42-1,21 0-15,-21 0 16,0 0-16,0 0 16,0 1-16,21-1 0,-21 0 15,0 0-15,0 0 0,0 1 16,22-22-16</inkml:trace>
  <inkml:trace contextRef="#ctx0" brushRef="#br0" timeOffset="2244">804 554 0,'-21'0'0,"21"-21"0,-21 0 16,0 21 0,21 21-1,0 0 1,0 0-16,21 0 15,-21 0-15,0 0 0,0 1 16,0-1-16,21 0 16,-21 0-16,0 0 15,21-21 17,-21-21-17,0 0 1,0 0-1,0 0-15,21-1 16,-21 1-16,22 0 0,-1 21 16,-21-21-16,21 21 15,0 0-15,0 0 16,-21 21-16,21-21 0,-21 21 16,0 0-16,21 1 15,-21-1-15,0 0 0,0 0 16,0 0-16,0 1 15,0-44 32,22 1-31,-22 0-16,21 0 16,0 0-1,-21-1-15,21 1 0,0 0 16,1 21-1,-1 0-15,0 21 16,-21 0 0,21 1-16,-21-1 15,0 0-15,0 0 16,21 0 0</inkml:trace>
  <inkml:trace contextRef="#ctx0" brushRef="#br0" timeOffset="2472">1291 554 0,'0'-21'16,"-21"21"-16,21 21 15,0 0-15,-21 0 16,21 0-16,0 1 15,0-1-15,-22 0 0,22 21 16,0-21-16,0 0 16,0 1-16,0-1 15</inkml:trace>
  <inkml:trace contextRef="#ctx0" brushRef="#br0" timeOffset="2629">1185 321 0,'0'-42'15,"0"21"-15,0-1 16,-21 22-16,21 22 31,0-1-31,0 0 16</inkml:trace>
  <inkml:trace contextRef="#ctx0" brushRef="#br0" timeOffset="2892">1482 363 0,'0'22'47,"21"-1"-47,-21 0 16,0 0-16,21 21 15,-21-21-15,0 1 0,0 20 16,0-21-16,0 22 0,0-22 16,-21 0-16,21 0 15,0 0-15,0 0 0,-21 0 16,21 1-1</inkml:trace>
  <inkml:trace contextRef="#ctx0" brushRef="#br0" timeOffset="3474">1565 660 0,'0'-21'0,"0"-1"15,0 44 32,0-1-31,0 0-1,21 0-15,1 0 16,-1-21-16,0 21 16,0-21-16,21 0 15,-21 0-15,1 0 0,-1 0 16,0 0-16,0-21 15,-21 0-15,21 21 16,-21-21-16,0 0 16,0 0-16,0-1 15,-21 44 17,21-1-32,0 0 0,0 21 15,0-21-15,0 43 16,0-22-16,0 1 0,0-1 15,0 21-15,-21-20 16,21-1-16,0 0 0,0-20 16,-21 20-16,21-21 0,-21-21 15,-1 21-15,1-21 16,0 0-16,0 0 0,0-21 16,0 0-16,0 0 15,-1 0-15,22-22 0,0 22 16,0-21-16,0-1 0,22 1 15,-1 21-15,0-21 16,21 20-16,-21 1 0,22 21 16,-22-21-16,21 21 0,-21 0 15,22 0-15,-22 0 16,0 0-16,0 0 0,0 0 16</inkml:trace>
  <inkml:trace contextRef="#ctx0" brushRef="#br0" timeOffset="3738">2095 512 0,'-21'-22'0,"0"22"16,21 22-1,0-1 1,0 0-16,21 0 0,-21 21 16,0-21-16,21 1 15,-21 20-15,0-21 0,22 0 16,-22 22-16,0-22 0,0 0 16,0 0-1</inkml:trace>
  <inkml:trace contextRef="#ctx0" brushRef="#br0" timeOffset="4093">2053 681 0,'0'-21'0,"0"0"16,21 21-1,0-22 1,1 22-16,-1 0 0,0 0 15,0 0-15,0 0 16,0-21-16,0 21 16,1-21-16,-1 0 15,-21 0-15,21-1 0,-21 1 16,0 0 0,0 0-16,0 0 15,0 42 16,0 0-31,0 21 16,0-20-16,0 20 0,0 0 16,0 22-16,0-22 0,0 0 15,0 1-15,0-1 16,0 1-16,0-1 0,-21-21 16</inkml:trace>
  <inkml:trace contextRef="#ctx0" brushRef="#br0" timeOffset="4596">889 1189 0,'0'-21'16,"21"21"-1,-21 21 1,21 0-1,-21 0-15,21 0 0,-21 1 16,0 20-16,21-21 16,-21 0-16,22 21 0,-22-20 15,0-1-15,0 21 0,0-21 16,0 1-16,-22-1 16,22 0-16</inkml:trace>
  <inkml:trace contextRef="#ctx0" brushRef="#br0" timeOffset="4980">804 1549 0,'-21'-21'0,"0"21"16,42 21 15,0-21-31,0 21 15,0-21-15,22 0 0,-1 21 16,-21-21-16,22 0 16,-22 0-16,21 0 0,-21 0 15,22 0-15,-22 0 16,0 0-16,0 0 0,0 0 16,0-21-16,1 21 0,-22-21 15,0 0-15,21 21 16,-21-22-16,0 1 0,0 0 15,-21 21 1,-1 0-16,1 21 16,0 22-16,0-22 15,21 21-15,-21-21 16,0 21-16,-1 1 0,1-1 16,0 1-16,0-22 15</inkml:trace>
  <inkml:trace contextRef="#ctx0" brushRef="#br0" timeOffset="5616">423 2099 0,'-21'0'15,"21"-21"1,0 0-16,21-1 16,0 22-1,-21-21-15,21 21 16,1 0-1,-1 21-15,-21 1 16,0-1-16,0 0 16,0 0-16,0 22 0,0-22 15,0 0-15,0 0 0,0 21 16,0-21-16,0 1 16,0-1-16,21-21 15,-21 21-15,21-21 16,-21 21-16,21-21 0,1 0 15,-1 0-15,0 0 0,-21-21 16,21 21-16,0-21 16,0 0-16,0-1 0,-21 1 15,22-21-15,-22 21 0,21 0 16,-21-22-16,0 22 16,0 0-16,0 0 0,0 42 31,0 0-16,0 0-15,0 1 0,-21 20 16,21-21-16,0 0 16,0 0-16,0 22 0,0-22 15,0 0-15,0 0 16,0 0-16,21 1 16,-21-1-16,0 0 15</inkml:trace>
  <inkml:trace contextRef="#ctx0" brushRef="#br0" timeOffset="5940">1164 2163 0,'0'-22'15,"0"1"-15,0 0 16,-21 21 0,0 0-1,-1 21-15,1 0 16,0 1-16,0-1 16,21 0-16,-21 0 15,0 0-15,21 0 0,0 22 16,0-22-16,21 0 0,-21 0 15,21-21-15,21 21 16,-21 1-16,22-22 0,-1 0 16,0 0-16,1-22 15,20 1-15</inkml:trace>
  <inkml:trace contextRef="#ctx0" brushRef="#br0" timeOffset="6577">1524 2078 0,'-21'0'0,"0"0"16,-1 0 0,22 21-1,0 0 1,0 0-16,0 0 16,-21 1-16,21-1 0,0 21 15,0-21-15,0 1 0,0-1 16,0 0-16,0 0 15,0 0-15,0 0 16,21-21 0,1-21-1,-22 0-15,21 0 16,-21-21 0,21 20-16,-21 1 0,21-21 15,-21 21-15,21-22 16,-21 22-16,21-21 0,0 42 15,1-21-15,-22 0 16,21 21-16,0 0 0,-21 21 16,21 0-16,0 0 15,-21 0-15,0 21 16,22-20-16,-22-1 0,0 0 16,0 0-16,0 0 0,0 1 15,0-1 1,0 0-1,0-42 17,0 0-32,21-1 15,-21 1-15,0 0 16,21 0-16,-21-22 0,21 22 16,0 0-16,0 0 15,0 0-15,1 0 0,-1 21 16,-21 21-16,21-21 0,-21 21 15,21 21-15,-21 1 16,0-22-16,0 21 0,21 1 16,-21-22-16,0 21 15,0-21-15,0 0 0,0 0 16</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1:27.638"/>
    </inkml:context>
    <inkml:brush xml:id="br0">
      <inkml:brushProperty name="width" value="0.05" units="cm"/>
      <inkml:brushProperty name="height" value="0.05" units="cm"/>
      <inkml:brushProperty name="fitToCurve" value="1"/>
    </inkml:brush>
  </inkml:definitions>
  <inkml:trace contextRef="#ctx0" brushRef="#br0">2054 106 0,'0'-22'16,"0"1"-16,0 0 0,0 0 16,0 0-1,21 21-15,-21 21 32,0 0-32,21 21 15,-21 1-15,0-1 0,0 0 16,21 22-16,-21-1 15,0 1-15,21-1 0,-21 22 16,0-21-16,0-1 0,0 0 16,0 1-16,0 0 15,0-1-15,-21 0 0,21 1 16,-21-22-16,21 22 16,0-1-16,-21 1 0,21-1 15,0 1-15,0-1 0,-21 22 16,21-21-16,0 20 15,0-20-15,0 20 0,0-20 16,0 20-16,0 1 0,0-21 16,0 20-16,0-20 15,0-1-15,0 22 0,0-22 16,0-20-16,0 20 16,0 1-16,0-1 0,0 1 15,0-1-15,0 1 0,0-22 16,0 22-16,0-1 15,0 1-15,21-1 0,-21 1 16,0-22-16,0 22 16,0-22-16,21 21 0,-21-20 15,0-1-15,0 21 0,21-20 16,-21-1-16,0 0 16,0 1-16,0-1 0,0 1 15,0-1-15,0 0 16,0 0-16,0 1 0,0-1 15,0 22-15,0-22 0,0 0 16,0 22-16,21-22 16,-21 22-16,0-22 0,0 21 15,0-20-15,0-1 16,0 22-16,0-22 0,21 0 16,-21 1-16,0-22 0,0 21 15,0-21-15,0 22 16,0-22-16,0 0 0,0 0 15,0 0-15,21-21 16,-21 21-16,0-42 31,0 0-15</inkml:trace>
  <inkml:trace contextRef="#ctx0" brushRef="#br0" timeOffset="1264">1376 4677 0,'0'-21'16,"21"21"15,0 0-15,1 0-1,-1-21-15,21 21 0,-21 0 16,22 0-16,-1 0 16,0 0-16,1 0 0,20 0 15,-20 0-15,20 0 0,0 0 16,1 0-16,0 0 16,-1 21-16,22-21 0,-22 0 15,1 0-15,20 0 16,-20 0-16,21 0 0,-22 0 15,22 0-15,-22 0 0,22 0 16,-1 0-16,-20 0 16,21 0-16,-22 0 0,22 0 15,0 0-15,-22-21 16,22 21-16,-1 0 0,-20 0 16,20 0-16,1-21 0,0 21 15,-1 0-15,1 0 16,0-21-16,21 21 0,-22 0 15,1 0-15,0-21 16,21 21-16,-22 0 0,1 0 16,0 0-16,20 0 0,-20 0 15,0 0-15,-1 0 16,1 0-16,0 0 0,-1 21 16,1-21-16,0 0 15,-1 0-15,1 0 0,0 0 16,-1 21-16,1-21 0,0 0 15,-1 0-15,1 0 16,-22 0-16,22 0 0,-21 0 16,20 0-16,1 0 15,-22 0-15,1 0 0,21 0 16,-1 0-16,-20 0 0,21 0 16,-22 0-16,22 0 15,-1 0-15,-20 0 0,-1 0 16,22 0-16,-21 0 15,-1 0-15,0 21 0,1-21 16,0 0-16,-22 0 0,21 0 16,-20 0-16,-1 0 15,0 0-15,1 0 0,-1 0 16,-21 0-16,21 0 0,1 0 16,-1 0-16,1 0 15,-1 0-15,-21-21 0,21 21 16,1 0-16,-22 0 15,21 0-15,1 0 0,-22 0 16,21 0-16,-21 0 16,0 0-16,0 0 0,1 0 15,-1 0-15,21 0 0,-21 0 16,1 0-16,-1 0 16,0 0-16,0 0 0,21 0 15,-21 0-15,1 0 16,-1-21-16,0 21 0,0 0 15,0 0-15,1 0 0,-1 0 16,-21-21-16,21 21 16</inkml:trace>
  <inkml:trace contextRef="#ctx0" brushRef="#br0" timeOffset="15341">43 2667 0,'0'-21'16,"-21"-1"-1,21 1-15,-22 21 16,22-21-1,0 0 17,22 21-17,-1 0-15,0 0 16,0 0-16,21 0 16,1 0-16,-1 0 0,0 0 15,1-21-15,-1 21 0,0 0 16,-21 0-16,1 0 15,-1 0-15,0 0 0,-42 0 32</inkml:trace>
  <inkml:trace contextRef="#ctx0" brushRef="#br0" timeOffset="15598">191 2582 0,'21'0'32,"-21"21"-17,21 0 1,-21 1-16,21-1 16,-21 0-16,0 21 0,21-21 15,-21 0-15,0 1 16,0 20-16,0-21 0,0 0 15,0 1-15,0-1 0,0 0 16,0 0 0</inkml:trace>
  <inkml:trace contextRef="#ctx0" brushRef="#br0" timeOffset="16150">508 2646 0,'-21'0'0,"21"-22"15,-21 22 1,21 22 0,0-1-16,0 0 15,0 0-15,21 0 16,-21 0-16,0 0 0,0 1 15,0-1-15,21 0 16,-21 0-16,0 0 0,0 1 16,0-1-16,0 0 15,0 0 1,0-42 0,0 0-1,0 0 1,0-1-16,0-20 15,0 21-15,0 0 0,0-22 16,0 22-16,0-21 0,0 21 16,0 0-16,0-1 15,0 1-15,0 0 0,22 21 16,-1 0 0,0 0-16,0 21 15,0-21-15,0 21 0,0 1 16,1-22-16,-22 21 15,0 0-15,0 0 16,-22-21 0,1 21-16,0-21 15,0 21-15,0-21 0,0 0 16,0 0-16,-1 0 16</inkml:trace>
  <inkml:trace contextRef="#ctx0" brushRef="#br0" timeOffset="16801">847 2688 0,'0'-21'16,"0"-1"-1,0 44 32,21-1-47,-21 0 16,0 0-16,0 22 15,0-22-15,0 0 16,0 0-16,0 0 0,0 0 16,0 0-16,0 1 15,0-44 16,0 1-15,0 0-16,0 0 0,0 0 16,0 0-16,0 0 0,0-1 15,0-20-15,0 21 16,0-22-16,0 1 0,21 21 16,-21 0-16,22-21 15,-1 20-15,0 22 16,0 0-16,0 0 0,0 0 15,0 22-15,1-1 16,-1 0-16,-21 0 16,0 0-1,0 0-15,0 0 16,-21-21-16,21 22 0,-22-22 16,1 0-16,0 21 15,0-21 1,42 0 15,0 0-31,0 0 16,1 21-16,20-21 15,-21 21-15,22 0 0,-22 1 16,21-1-16,0 21 16,-21-21-16,22 21 0,-1 1 15,-21-1-15,22 22 0,-22-22 16</inkml:trace>
  <inkml:trace contextRef="#ctx0" brushRef="#br0" timeOffset="17809">3895 5122 0,'0'-21'0,"0"0"15,0-1 1,21 44 0,-21-1-1,21 0-15,-21 0 16,0 0-16,0 1 16,22-1-16,-22 21 0,0-21 15,0 0-15,0 0 16,0 1-16,0-1 15,0 0 1,0-42 15,21 21-31,-21-21 0,0-1 16,0 1-16,0 0 16,0 0-16,0-21 0,0 21 15,0-22-15,0 22 0,0-21 16,0 20-16,0 1 15,0 0-15,0 0 0,21 0 16,0 0 0,0 21-16,0 0 15,0 0-15,1 21 16,-1-21-16,0 21 0,21-21 16,-20 21-16,-1 0 15,-21 0 1,0 1-16</inkml:trace>
  <inkml:trace contextRef="#ctx0" brushRef="#br0" timeOffset="18468">4022 5185 0,'-21'0'16,"42"0"15,0 0-15,0 0-16,0 0 15,1 0-15,20 0 16,-21 0-16,0 0 0,22 0 16,-1 0-16,-21 0 0,21 0 15,-20 0-15,20 0 16,-21 0-16,0 0 0,1-21 16,-22 0-1,0 0 1,-22 21-16,22-21 0,-21 21 31,0 0-15,21 21-1,0 0-15,0 0 16,0 0-16,0 1 0,-21-1 16,21 0-16,0 0 15,0 0-15,0 1 0,0-1 16,0 0-1,0 0-15,0 0 16,0-42 15,0 0-31,21 21 16,-21-21-16,0 0 0,0-1 16,0 1-16,21 0 15,-21-21-15,0 20 0,0-20 16,21 21-16,-21-21 15,22 21-15,-22-1 0,0 1 16,21 21-16,0 0 0,0 0 16,0 0-1,0 21-15,0 1 16,1-1-16,-22 0 16,21 0-16,-21 0 15,0 0-15,-21 0 16,-22 1-1,22-22-15,0 0 0,0 0 16,0 0-16,0 0 16</inkml:trace>
  <inkml:trace contextRef="#ctx0" brushRef="#br0" timeOffset="19139">4720 5080 0,'22'0'16,"-1"0"15,-21 21-31,21-21 0,-21 21 15,0 0-15,0 0 16,0 1-16,0-1 0,0 0 16,0 0-16,-21 0 15,21 0-15,-21 0 16,21 1-16,0-1 16,0-42 15,0-1-31,0 1 15,0 0 1,0 0-16,21 0 0,-21-21 16,0 20-16,21 1 15,-21-21-15,0 21 0,21-1 16,-21 1-16,21 0 0,1 0 16,-1 21-16,0 0 15,0 0-15,0 21 16,0-21-16,-21 21 15,21-21-15,1 21 0,-1 1 16,-21-1 0,-21 0-1,-1-21-15,1 21 16,0-21-16,0 0 16,0 21-16,0-21 0,0 0 15,-1 22-15,22-1 31,22-21-31,-1 21 16,21-21-16,-21 21 16,21 0-16,1 0 0,-1 0 15,1 1-15,-1-1 0,-21 0 16,0 21-16,0-20 16</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1:52.358"/>
    </inkml:context>
    <inkml:brush xml:id="br0">
      <inkml:brushProperty name="width" value="0.05" units="cm"/>
      <inkml:brushProperty name="height" value="0.05" units="cm"/>
      <inkml:brushProperty name="fitToCurve" value="1"/>
    </inkml:brush>
  </inkml:definitions>
  <inkml:trace contextRef="#ctx0" brushRef="#br0">85 3492 0,'-21'0'31,"-1"0"16,1 0 31,0 0-47,42 0 79,-21-21-79,21 0-15,-21-1-1,0 1 1,22 21-16,-22-21 15,21 0 1,-21 0 0,21 0-1,-21 0-15,21-1 16,-21 1 0,21 0-1,-21 0 1,21 0-16,-21-1 15,21 1 1,-21 0 0,22 21-1,-22-21-15,0 0 16,21 21-16,-21-21 16,21 21-16,-21-21 15,21 21 1,-21-22-16,21 1 15,-21 0 1,22 21-16,-22-21 0,21 0 16,-21-1-1,21 1-15,-21 0 16,21 21-16,-21-21 16,21 0-1,-21 0-15,21 21 16,-21-21-1,21-1-15,-21 1 16,22 21-16,-22-21 16,21 0-1,-21 0-15,21 21 16,-21-22-16,21 1 16,-21 0-1,21 21 1,-21-21-16,0 0 15,22 21 1,-22-21-16,21-1 16,-21 1-1,21 0-15,0 0 32,-21 0-32,21 0 15,-21-1 1,21 22-16,-21-21 15,0 0-15,21 21 0,-21-21 16,0 0-16,22 21 16,-22-21-16,0 0 0,21 21 15,-21-22-15,21 1 0,-21 0 16,21 0 0,-21 0-16,0-1 0,21 22 15,-21-21-15,0 0 16,22 0-16,-1 0 15,-21 0-15,0 0 0,21-1 16,-21 1 0,21 0-16,-21 0 0,21 0 15,-21-1 1,21 1 0,-21 0-16,21 0 15,-21 0 1,0 0-16,22 21 0,-22-21 15,0-1-15,21 1 16,-21 0 0,21 0-16,-21 0 15,21-1 1,0 1-16,-21 0 16,22 0-1,-1 0-15,-21 0 16,21 21-16,-21-21 0,21-1 15,0 22-15,-21-21 16,21 21-16,-21-21 0,21 0 16,1 0-16,-1 21 15,-21-22-15,21 22 16,-21-21-16,21 21 0,-21-21 16,21 21-16,1-21 15,-1 0-15,0 0 16,0 0-1,0 21-15,-21-22 16,21 22-16,-21-21 16,21 21-16,1-21 0,-1 0 15,0 21-15,0-21 16,0 21-16,-21-22 16,22 22-16,-22-21 15,21 21-15,0 0 0,-21-21 16,21 21-1,0-21-15,0 21 16,0-21-16,1 21 16,-1-21-16,0 21 15,0-21-15,0 21 0,1 0 16,-1-22-16,0 22 16,0-21-16,0 21 0,-21-21 15,21 21-15,0-21 0,1 21 16,-1-21-16,0 21 15,0-22-15,0 22 0,1-21 16,-1 21-16,0-21 16,0 0-16,0 21 0,0-21 15,0 21-15,-21-21 0,22 21 16,-1-21-16,0-1 16,21 22-16,-20-21 0,-1 21 15,0-21-15,0 21 0,0-21 16,0 21-16,0-21 15,1 21-15,-1-22 0,0 22 16,0-21-16,0 21 16,1 0-16,-22-21 0,21 21 15,0 0-15,-21-21 16,21 21-16,0 0 16,0-21-16,0 0 31,1 0-16,-1 21-15,-21-22 16,21 1 0,0 21-16,-21-21 15,21 21-15,1-21 16,-1 21 0,-21-21-16,21 21 0,0-22 15,0 22 1,0-21-16,0 21 15,1 0-15,-1 0 16,-21-21-16,21 21 0,0 0 16,0-21-16,1 21 0,-1 0 15,0-21-15,0 21 16,0 0-16,0 0 0,0-21 16,1 21-1,-1-21-15,0 21 16,0-22-16,0 22 31,1-21-31,-1 21 16,0 0-1,0 0-15,0-21 0,0 21 16,0 0-16,1 0 0,-1 0 16,0 0-16,0 0 15,0 0-15,1 0 0,-1 0 16,0 0-1,0 0-15,0 0 0,0 0 16,0 0-16,1 0 0,-1 0 16,0-21-16,0 21 15,0 0-15,1 0 0,20 0 16,-21 0-16,0 0 16,0 0-16,0 0 0,-21-21 15,22 21-15,-1 0 0,0 0 16,0 0-16,0 0 15,1 0-15,-1 0 0,0 0 16,0 0 0,0 0-16,0 0 0,0 0 15,1 0-15,-1 0 16,0 0-16,0 0 16,0 0-16,-21-22 0,21 22 15,1 0-15,-1 0 16,0 0-16,0 0 15,0 0-15,-21-21 16,21 21-16,1 0 16,-1 0-16,0 0 15,0 0-15,-21-21 0,21 21 16,1 0-16,-1 0 16,0 0-16,0-21 15,0 21 1,0 0-16,0 0 15,1 0-15,-1 0 16,0 0-16,0 0 16,0 0-16,1 0 15,-1 0 1,0 0-16,0-21 16,0 21-16,0 0 15,0 0 1,1 0-16,-1-21 15,0 21 1,0 0-16,0 0 16,1 0-16,-1 0 15,0 0 1,-21-21 0,21 21-1,0 0 16,0 0-15,0 0 0,1 0-1,-1 0 17,0 0-1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00.563"/>
    </inkml:context>
    <inkml:brush xml:id="br0">
      <inkml:brushProperty name="width" value="0.05" units="cm"/>
      <inkml:brushProperty name="height" value="0.05" units="cm"/>
      <inkml:brushProperty name="color" value="#ED1C24"/>
      <inkml:brushProperty name="fitToCurve" value="1"/>
    </inkml:brush>
  </inkml:definitions>
  <inkml:trace contextRef="#ctx0" brushRef="#br0">0 382 0,'0'-22'16,"21"22"15</inkml:trace>
  <inkml:trace contextRef="#ctx0" brushRef="#br0" timeOffset="343">254 254 0,'21'0'16,"-21"-22"-16,21 22 15,1 0 1,-1-21-16,0 21 0,0 0 16,-21-21-16,43 21 0,-22-21 15,0 0-15,0 21 16,0-21-16,0 21 0,0-21 15,1 21-15,-1-22 16,0 1-16,0 21 16,-21-21-16,21 21 15,-21-21-15,22 21 16,-22-21-16,21 21 16</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28.236"/>
    </inkml:context>
    <inkml:brush xml:id="br0">
      <inkml:brushProperty name="width" value="0.05" units="cm"/>
      <inkml:brushProperty name="height" value="0.05" units="cm"/>
      <inkml:brushProperty name="fitToCurve" value="1"/>
    </inkml:brush>
  </inkml:definitions>
  <inkml:trace contextRef="#ctx0" brushRef="#br0">0 4086 0,'0'-22'47,"0"1"15,0 0 1,0 0-1,0 0 1,22-1-16,-22 1-16,0 0 0,0 0-15,0 0 15,21 21-15,-21-21-16,0 0 31,21-1-16,-21 1 1,0 0 0,0 0-1,0 0 1,0-1 0,21 22-16,-21-21 15,0 0-15,0 0 16,21 21-16,-21-21 0,0 0 15,0 0 1,22 21-16,-22-22 31,0 1-31,21 21 16,-21-21-16,0 0 16,21 21-1,-21-21-15,21-1 16,0 1 15,-21 0 0,21 21-31,-21-21 16,21 21-16,-21-21 16,22 21-1,-22-21-15,21 0 16,-21-1-1,21 22 1,-21-21 0,21 0-1,-21 0 1,21 21-16,-21-21 16,0-1-16,22 22 15,-22-21 1,0 0-16,21 21 15,-21-21-15,0 0 16,21 21 0,-21-21-16,21-1 15,0 1 17,-21 0-17,21 21-15,-21-21 16,21 21-1,-21-21-15,22 21 16,-22-21-16,21-1 16,-21 1-1,21 0 1,-21 0 0,21 21-16,-21-21 15,0 0 1,21 21-1,-21-21 1,0-1 0,22 22-16,-22-21 15,0 0 1,21 21 0,-21-21-16,0 0 15,21 21-15,-21-22 16,0 1-1,21 21 1,-21-21-16,0 0 16,21 0-1,-21 0-15,0 0 16,21 21-16,-21-22 0,0 1 16,21 21-1,-21-21-15,0 0 16,0 0-1,22-1-15,-22 1 16,0 0 0,21 0-16,-21 0 15,0 0 1,21 0-16,-21-1 16,0 1-16,21 0 15,-21 0 1,0 0-1,21 21-15,-21-22 0,22 1 16,-1 0 15,0 0-15,0 0 0,-21 0-1,21 21-15,-21-21 16,21 21-16,-21-22 15,21 22-15,-21-21 16,22 21-16,-22-21 16,0 0-16,21 21 15,-21-21 1,21 21-16,-21-22 0,21 1 16,-21 0-1,21 21-15,-21-21 16,22 21-16,-22-21 15,21 21-15,-21-21 16,21 21 0,-21-21-16,21 21 15,-21-22-15,21 1 16,0 0 0,-21 0 15,21 21-31,-21-21 15,22 21-15,-22-22 16,21 22-16,-21-21 16,21 21-16,-21-21 15,21 0 1,-21 0 0,21 21-16,-21-21 15,22 21 1,-22-21-16,21 21 15,-21-22-15,21 1 16,-21 0 0,21 21-16,0-21 15,-21 0 1,21 21-16,-21-22 0,21 22 16,-21-21-16,22 21 15,-22-21-15,21 21 0,-21-21 16,21 0-1,-21 0-15,21 0 16,0-1-16,1 22 16,-22-21-16,21 0 15,0 0-15,0 21 16,-21-21-16,21 21 0,-21-22 16,21 22-16,-21-21 15,21 21-15,-21-21 0,22 21 16,-22-21-16,21 21 15,-21-21-15,21 21 0,0-21 16,0 0 0,1 21-16,-1-22 15,0 22-15,-21-21 0,21 21 16,0-21-16,0 21 16,0-21-16,1 21 15,-22-21 1,21 21-16,0 0 0,0 0 15,-21-22-15,21 22 0,1-21 16,-1 21-16,0-21 16,0 21-16,0-21 15,0 0-15,0 21 16,1-21-16,-1 0 16,0 21-16,0-22 15,0 22 1,1-21-16,-1 0 15,0 21-15,0-21 16,0 21 0,0-21-16,0 21 0,-21-22 15,22 22-15,-1-21 16,0 21-16,-21-21 0,21 21 16,0 0-16,1-21 0,-1 21 15,0-21 1,0 21-16,0 0 15,0-21-15,0 21 16,1-21-16,-1 21 16,0 0-16,0-22 15,0 22 1,1 0-16,-1-21 16,0 21-1,0 0-15,0 0 16,0-21-16,0 21 15,1 0-15,-1-21 16,0 21-16,0 0 16,0-21-1,1 21-15,-1 0 16,0-22-16,0 22 0,0 0 16,0-21-1,0 21 1,1-21-1,-1 21-15,0 0 0,0 0 16,-21-21-16,21 21 0,1 0 16,-1 0-16,0-21 15,0 21-15,0 0 0,0-21 16,0 21-16,1 0 16,-1-21-16,0 21 15,0 0-15,-21-22 16,21 22-16,1 0 15,-1 0-15,-21-21 16,21 21-16,0 0 16,0 0-16,0-21 15,0 21-15,1 0 16,-1 0 0,-21-21-16,21 21 0,0 0 15,0 0-15,1 0 16,-1-21-16,0 21 15,0 0-15,0 0 16,0 0 0,0 0-16,1 0 15,-1-22-15,0 22 16,0 0 0,0 0-16,0 0 15,1-21 1,-1 21-16,0 0 15,0 0-15,0-21 16,0 21 0,1 0-1,-1 0 1,0 0-16,0-21 16,0 21-1,1 0 1,-1 0-1,-21-21-15,21 21 16,0 0 0,0 0-16,0-21 15,0 21 1,1 0-16,-1 0 16,0-21-1,0 21 1,0 0-16,1 0 31,-22-22-15,21 22-1,0 0 17,0 0 14,0 0-14</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30.286"/>
    </inkml:context>
    <inkml:brush xml:id="br0">
      <inkml:brushProperty name="width" value="0.05" units="cm"/>
      <inkml:brushProperty name="height" value="0.05" units="cm"/>
      <inkml:brushProperty name="fitToCurve" value="1"/>
    </inkml:brush>
  </inkml:definitions>
  <inkml:trace contextRef="#ctx0" brushRef="#br0">678 106 0,'-22'-21'16,"1"21"-16,0 0 15,21-21-15,-21 21 0,0 0 16,21-22 0,21 22-1,0 0 1,0 0-16,0 0 15,22 0-15,-1 22 0,0-22 16,1 0-16,20 0 0,-20 0 16,-1 0-16,-21 0 15,21 0-15,-21 0 0,1 0 16,-1 0 0</inkml:trace>
  <inkml:trace contextRef="#ctx0" brushRef="#br0" timeOffset="259">847 42 0,'-21'22'0,"-1"-22"16,22 21 15,22 0-15,-22 0-16,21 0 0,-21 0 15,21 22-15,-21-22 0,21 21 16,-21 1-16,0-1 16,0 0-16,0-21 0,21 22 15,-21-22-15,0 21 16,0-21-16,0 1 0,22-1 16</inkml:trace>
  <inkml:trace contextRef="#ctx0" brushRef="#br0" timeOffset="789">1185 127 0,'22'0'15,"-1"0"16,-21 21-15,0 0-16,21 0 0,-21 1 16,0-1-16,21 0 15,-21 0-15,0 22 0,0-22 16,0 0-16,0 21 0,0-21 16,0 0-16,0 1 15,0-1 1,-21-21-1,21-21 1,0-1-16,0 1 16,0 0-16,0-21 15,0 21-15,0-22 0,0 1 16,21 0-16,-21-1 16,0 1-16,21 0 0,-21 21 15,22-22-15,-1 22 0,0 21 16,0 0-1,0 0-15,0 21 0,0 0 16,1 1-16,-1-1 0,0 0 16,0-21-16,-21 21 15,0 0-15,0 0 0,0 0 16,-21-21-16,0 22 16,0-22-16,-1 21 0,1-21 15,-21 21-15,21-21 16,-21 0-16,20 21 0,1-21 15</inkml:trace>
  <inkml:trace contextRef="#ctx0" brushRef="#br0" timeOffset="1359">64 762 0,'-22'21'0,"1"-21"15,0 0 32,42 0-31,0 0-1,22 0 1,-22 0-16,43 0 0,-1 0 16,22 0-16,21 0 15,42 0-15,0 0 0,42 0 16,22 0-16,0-21 0,20 21 16,1 0-16,0 0 15,0 0-15,-42 0 0,-1 0 16,-21 0-16,-20 0 15,-23 0-15,-41 0 0,-21 0 16,-1 0-16,-42 0 0,-42 0 31,0 0-31,-21 0 0,-1 0 16,1 21-16</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34.852"/>
    </inkml:context>
    <inkml:brush xml:id="br0">
      <inkml:brushProperty name="width" value="0.05" units="cm"/>
      <inkml:brushProperty name="height" value="0.05" units="cm"/>
      <inkml:brushProperty name="fitToCurve" value="1"/>
    </inkml:brush>
  </inkml:definitions>
  <inkml:trace contextRef="#ctx0" brushRef="#br0">42 4381 0,'0'-21'16,"0"0"31,-21 21-16,0 0 16,21-21-16,0 0 79,0 0-48,0-1-31,21 22 1,-21-21-32,0 0 31,0 0-15,21 21-16,-21-21 15,0-1 1,21 22-1,-21-21-15,0 0 16,21 21 0,-21-21-16,0 0 31,22 21-31,-22-21 16,21 21-1,-21-21-15,21 21 16,-21-22-1,21 22 1,-21-21-16,0 0 16,21 21-1,-21-21-15,21 0 16,-21-1 0,0 1-1,21 21-15,-21-21 0,0 0 16,22 21-16,-22-21 15,0 0-15,21 21 16,-21-21-16,0-1 16,21 22-16,-21-21 15,0 0-15,0 0 16,21 21 0,-21-21-16,0-1 15,21 1-15,-21 0 16,0 0-1,22 21-15,-22-21 16,0 0 0,21-1-16,-21 1 15,0 0 1,21 21-16,-21-21 16,0 0-16,0 0 15,21-1 1,-21 1-1,0 0-15,21 0 16,-21 0 0,0 0-16,21 0 15,-21-1-15,0 1 16,21 0 0,-21 0-16,0 0 15,22 21 1,-22-22-16,0 1 15,21 21-15,-21-21 0,0 0 16,0 0 0,21 21-16,-21-21 0,0 0 15,21-1 1,-21 1-16,21 0 16,-21 0-16,0 0 0,22-1 15,-22 1 1,0 0-16,21 21 0,-21-21 15,0 0-15,0 0 16,21 0-16,-21-1 0,0 1 16,0 0-16,21 0 15,-21 0 1,0-1-16,21 22 0,-21-21 16,0 0-16,0 0 15,21 0-15,-21 0 16,21 0-16,-21-1 15,0 1 1,0 0-16,22 21 0,-22-21 16,0 0-16,0-1 15,21 22-15,-21-21 16,0 0-16,21 21 16,-21-21-16,0 0 15,21 21 1,-21-21-16,21 0 15,-21-1 1,22 22-16,-22-21 16,21 0-1,-21 0-15,21 21 16,-21-21-16,21-1 16,0 1-1,0 0-15,-21 0 16,21 21-16,-21-21 15,22 0-15,-1 0 16,0-1-16,-21 1 0,21 21 16,-21-21-16,21 0 15,-21 0-15,22-1 0,-1 1 16,0 0 0,-21 0-16,21 0 0,-21 0 15,21 21-15,0-21 0,-21-1 16,21 1-16,1 0 15,-22 0-15,21 0 16,0-1-16,0 1 16,-21 0-16,21 0 15,1 0-15,-1 0 0,-21 0 16,21-1-16,0 22 16,0-21-16,-21 0 0,21 0 15,0 0-15,1 21 16,-22-22-16,21 1 0,0 0 15,0 0-15,0 0 16,1 21-16,-22-21 16,21 0-16,0-1 0,0 22 15,0-21-15,-21 0 16,21 21-16,0-21 0,1 21 16,-1-21-16,0 21 15,-21-22-15,21 22 0,0-21 16,1 0-16,-1 0 15,0 21-15,-21-21 16,21 21-16,0-21 0,0 0 16,0 21-16,1-22 0,-1 22 15,0-21-15,-21 0 16,21 21-16,0-21 0,1 21 16,-1-21-16,0 21 0,-21-22 15,21 22-15,0-21 16,0 21-16,0-21 0,1 21 15,-1-21-15,0 21 16,0-21-16,0 21 0,1-21 16,-1 21-1,0 0-15,0-21 0,0 21 16,0 0-16,-21-22 0,21 22 16,1 0-16,-1-21 15,0 21-15,0 0 0,0-21 16,1 21-16,-1-21 15,0 21-15,0 0 0,0-21 16,21 21-16,-20-22 0,-1 22 16,0-21-16,0 21 15,0-21-15,1 21 0,-1-21 16,0 21-16,0-21 16,0 0-16,0 21 15,0-21-15,1 21 0,-22-22 16,21 22-16,0-21 15,0 21-15,0-21 0,1 0 16,-1 21-16,0-21 16,0 21-1,-21-22-15,21 22 0,0 0 16,-21-21-16,21 21 16,1-21-16,-1 21 15,0 0 1,-21-21-16,21 21 0,0 0 15,-21-21-15,22 21 16,-1 0-16,0 0 16,0-21-16,0 21 15,0 0 1,0-21-16,1 21 16,-1 0-1,0-22-15,0 22 16,0 0-16,1-21 15,-1 21-15,0 0 16,0 0 0,0 0-16,0-21 0,0 21 15,1 0 1,-1 0-16,0-21 0,0 21 16,0 0-16,-21-21 15,22 21-15,-1 0 16,0 0-1,0-22 1,0 22-16,0 0 16,0-21-1,1 21 1,-1 0 0,0 0-1,0 0 1,0-21-1,1 21 1,-1 0-16,0 0 16,0 0-1,0-21 1,0 21 0,0 0 15,-21-21-31</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50.399"/>
    </inkml:context>
    <inkml:brush xml:id="br0">
      <inkml:brushProperty name="width" value="0.05" units="cm"/>
      <inkml:brushProperty name="height" value="0.05" units="cm"/>
      <inkml:brushProperty name="color" value="#ED1C24"/>
      <inkml:brushProperty name="fitToCurve" value="1"/>
    </inkml:brush>
  </inkml:definitions>
  <inkml:trace contextRef="#ctx0" brushRef="#br0">42 43 0,'0'-21'0,"0"-1"31,0 44 0,-21-22-31,21 21 0,0 0 16,0 0-16,0 22 15,0-22-15,0 21 0,-21 0 16,21 22-16,0-22 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51.365"/>
    </inkml:context>
    <inkml:brush xml:id="br0">
      <inkml:brushProperty name="width" value="0.05" units="cm"/>
      <inkml:brushProperty name="height" value="0.05" units="cm"/>
      <inkml:brushProperty name="color" value="#ED1C24"/>
      <inkml:brushProperty name="fitToCurve" value="1"/>
    </inkml:brush>
  </inkml:definitions>
  <inkml:trace contextRef="#ctx0" brushRef="#br0">63 87 0,'0'-21'16,"-21"21"62,21 21-62,-21-21-16,21 21 15,0 0-15,-21 0 0,21 0 16,0 0-16,0 1 15,0-1-15,0 0 0,21-21 16,0 21-16,0-21 0,0 0 16,1 0-16,20 0 15,-21-21-15,21 0 0,-21 0 16,22-1-16,-22 1 0,0 0 16,-21 0-16,0 0 15,0 0-15,-21 0 0,21-1 16,-42 1-16,20 21 15,1-21-15,0 21 0,-21 0 16,21 0-16,0 21 16,21 0-16</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53.045"/>
    </inkml:context>
    <inkml:brush xml:id="br0">
      <inkml:brushProperty name="width" value="0.05" units="cm"/>
      <inkml:brushProperty name="height" value="0.05" units="cm"/>
      <inkml:brushProperty name="color" value="#ED1C24"/>
      <inkml:brushProperty name="fitToCurve" value="1"/>
    </inkml:brush>
  </inkml:definitions>
  <inkml:trace contextRef="#ctx0" brushRef="#br0">305 0 0,'0'22'109,"0"-1"-93,0 0-1,0 0-15,0 0 16,0 0 0,0 0-16,0 1 15</inkml:trace>
  <inkml:trace contextRef="#ctx0" brushRef="#br0" timeOffset="527">52 403 0,'0'-22'16,"-21"22"-1,21 22 32,0-1-16,0 0-31,0 0 16,-22-21-16,22 21 0,0 0 16,0 0-1,22-21 1</inkml:trace>
  <inkml:trace contextRef="#ctx0" brushRef="#br0" timeOffset="906">135 424 0,'22'0'15,"-22"21"48,0 0-48,0 0 17,21 0-17,0-21 1,0 0-1,-21-21-15,21 21 0,1-21 16,-1 0 0,-21 0-1,-21 21 1,21-21-16,-22 21 16,1 0-16,0 21 15,0-21 1</inkml:trace>
  <inkml:trace contextRef="#ctx0" brushRef="#br0" timeOffset="1176">411 424 0,'0'21'47</inkml:trace>
  <inkml:trace contextRef="#ctx0" brushRef="#br0" timeOffset="1380">517 424 0,'0'21'15,"-22"-21"1,1 21 0,0-21-16,21 21 15,0 0-15</inkml:trace>
  <inkml:trace contextRef="#ctx0" brushRef="#br0" timeOffset="1572">432 614 0</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1:59.194"/>
    </inkml:context>
    <inkml:brush xml:id="br0">
      <inkml:brushProperty name="width" value="0.05" units="cm"/>
      <inkml:brushProperty name="height" value="0.05" units="cm"/>
      <inkml:brushProperty name="color" value="#ED1C24"/>
      <inkml:brushProperty name="fitToCurve" value="1"/>
    </inkml:brush>
  </inkml:definitions>
  <inkml:trace contextRef="#ctx0" brushRef="#br0">2244 1145 0,'21'0'15,"-21"-22"-15,21 22 16,-21-21 0,21 0 15,0 21-31</inkml:trace>
  <inkml:trace contextRef="#ctx0" brushRef="#br0" timeOffset="265">2625 785 0,'0'-21'15,"21"21"-15,-21-22 16,21 1-16,0 21 16,0-21-1,1 21-15,-1-21 16,0 21-16,0 0 15,-21-21-15</inkml:trace>
  <inkml:trace contextRef="#ctx0" brushRef="#br0" timeOffset="509">3154 425 0,'21'0'0,"-21"-21"0,21 21 16,1 0-1,-1 0-15</inkml:trace>
  <inkml:trace contextRef="#ctx0" brushRef="#br0" timeOffset="738">3472 235 0,'21'-22'15,"-21"1"1,21 21-16,0-21 16,0 21-1</inkml:trace>
  <inkml:trace contextRef="#ctx0" brushRef="#br0" timeOffset="978">3980 23 0,'0'-21'16,"21"21"-16,0 0 15</inkml:trace>
  <inkml:trace contextRef="#ctx0" brushRef="#br0" timeOffset="-1326">593 2351 0,'-21'0'47,"-1"0"63,44 0-1,-1 0-78,-21-21-15,21 21-1,-21-21-15,21 21 16,-21-21-16,21 21 16,-21-21-16,22 21 0,-1-22 15,0 22 1,0-21-16,0 21 16,-21-21-16,21 21 15,0 0-15,-21-21 16,22 21-1,-22-21 1</inkml:trace>
  <inkml:trace contextRef="#ctx0" brushRef="#br0" timeOffset="-930">974 2055 0,'21'-21'16,"0"21"-1,-21-22 1,21 1 0,0 21-1,-21-21-15,22 21 16,-22-21-1,21 21-15,0 0 16,-21-21-16,21 21 16</inkml:trace>
  <inkml:trace contextRef="#ctx0" brushRef="#br0" timeOffset="-600">1376 1780 0,'21'0'16,"-21"-22"-16,21 22 15,-21-21-15,22 21 16,-22-21 0,21 21-1,-21-21 1,21 21-16,0 0 31</inkml:trace>
  <inkml:trace contextRef="#ctx0" brushRef="#br0" timeOffset="-306">1757 1483 0,'21'-21'31,"0"0"-15,1 21 15,-22-21-31</inkml:trace>
  <inkml:trace contextRef="#ctx0" brushRef="#br0" timeOffset="58928">1969 2309 0,'0'-21'31,"0"-1"16,0 1-16,0 0 0,0 0-15,0 0-1,0 0 1,0 0 0,0-1-16,0 1 15,0 0 1,0-21 0,0 20-1,0 1 1,0 0-16,0 0 15,0 0 1,0 0-16,0 0 16,0-1-16,0 1 15,0 0 1,0 0-16,0 0 16,-21-1-16,21 1 15,0 0-15,0 0 16,0 0-16,0 0 15,0 0 1,-22-1 0,22 1-1,0 0 1,0 0-16,0 0 16,0-1-1,0 1 1,0 0-1,0 0-15,0 0 16,0 0-16,0-1 16,0 1-1,0 0-15,0 0 16,0 0 0,0 0-1,0-1-15,0 1 16,0 0-1,0 0-15,0 0 16,0 0-16,0 0 16,0-1-1,0 1-15,0 0 16,0 0 0,-21 0-1,21-1-15,0 1 16,0 0-1,0 0-15,0 0 16,0 0 0,0 0-1,-21-1 1,21 1-16,0 0 16,0 0-16,0 0 15,0-1 1,0 1-16,0 0 15,0 0-15,0 0 16,0 0-16,0 0 16,0-1-16,0 1 15,0 0 1,0 0-16,0 0 16,0-1-16,0 1 15,0 0 1,0 0 15,0 0-15,0 0-16,0 0 31,0-1-31,0 1 31,0 0-15,21 21-1,-21-21 1,0 0 0,0-1 15,0 1 16,0 0 31,0 0-16,-21 21-62,21-21 47,-21 21 0,21-21 0,-21 21 47,-1 0 156,1 0-235,0 0 1,0 0 0,0 0-16,0 0 15,0 0-15,-1 0 16,1 0-16,0 0 0,0 0 16,0 0-1,-1 0-15,1 0 0,-21 0 16,21 0-16,0 0 15,0 0-15,-1 0 16,1 0-16,0 0 0,0 0 16,0 0-1,-1 0-15,1 0 16,0 0 0,0 0-1,21 21-15,-21-21 0,0 0 16,0 0-1,-1 0-15,1 0 16,0 0 0,0 0-16,0 0 15,-1 0-15,1 0 16,0 0-16,0 0 16,0 0-16,0 0 15,0 0-15,-1 0 16,1 0-16,0 0 15,0 0-15,0 0 16,-1 0 0,1 0-16,0 0 15,0 0-15,0 0 16,0 0 0,0 0-1,-1 0-15,1 0 16,0 0-1,0 0-15,0 0 16,-1 0 0,1 0 15,0 0-15,0 0-1,0 0 1,21 21 15,-21-21-31,0 0 31</inkml:trace>
  <inkml:trace contextRef="#ctx0" brushRef="#br0" timeOffset="61782">0 129 0,'0'21'16,"21"0"-16,-21 0 16,21-21-1,1 21 1,-1 1 0,-21-1-1,0 0 16,-21-21-15</inkml:trace>
  <inkml:trace contextRef="#ctx0" brushRef="#br0" timeOffset="62288">42 86 0,'22'0'15,"-1"0"-15,0-21 16,0 21-16,0 0 16,1 0-16,-1 0 0,0 0 15,0 0-15,0 0 16,0 0-1,-21-21 1,0 42 31,-21-21-47,21 21 16,0 0-1,-21 1-15,21-1 16,0 0-1,0 0-15,21-21 16,-21 21 0,21-21-16,0 0 31,-21-21-31,22 21 0,-22-21 16,0 0-16,0 0 15,0-1-15,0 1 16,-22 0-16,1 0 15,0 21-15,0 0 16,0 21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07.373"/>
    </inkml:context>
    <inkml:brush xml:id="br0">
      <inkml:brushProperty name="width" value="0.05" units="cm"/>
      <inkml:brushProperty name="height" value="0.05" units="cm"/>
      <inkml:brushProperty name="color" value="#ED1C24"/>
      <inkml:brushProperty name="fitToCurve" value="1"/>
    </inkml:brush>
  </inkml:definitions>
  <inkml:trace contextRef="#ctx0" brushRef="#br0">2138 958 0,'0'-21'15,"-21"21"1,21-22 0,0 1 15,0 0-16,0 0 1,0 0 0,0 0-1,0 0 1,0-1-16,-21 1 16,21 0-1,0 0 1,0 0 15,0-1-15,0 1-1,0 0 1,0 0 0,0 0-1,0 0 1,0 0-16,0-1 15,0 1 1,0 0 0,0 0-1,0 0 1,0-1 0,-21 22-16,21-21 15,0 0 1,0 0-1,0 0-15,0 0 16,0 0 0,0-1-1,0 1 1,0 0 0,0 0-1,0 0 1,0-1-1,0 1 17,21 21-1,-21-21-15,0 0 15,0 0 47,0 42 0,-21-21-31,21 21-31,-21-21 30,-1 0-30,1 0 0,0 0-1,0 0-15,0 0 16,0 0-16,0 0 0,-1 0 16,-20 0-16,0 0 15,20 0-15,-20 0 0,0 0 16,0 0-16,-1 0 0,22 0 15,-21 0-15,-1 0 16,1-21-16,21 21 0,-21 0 16,-1 0-16,22 0 15,-21 0-15,-1 0 0,22 0 16,-21 0-16,0 0 16,-1 0-16,1 0 0,-1 0 15,1 0-15,0 0 0,21 0 16,-22 0-16,22 0 15,0 0-15,0 0 0,0 0 16,-1 0-16,1 0 16,21 21-1,-21-21-15,0 0 0,0 0 16,0 0 0,0 0-16,-1 0 15,1 21 1,0-21 15,0 0 32,42 0 30</inkml:trace>
  <inkml:trace contextRef="#ctx0" brushRef="#br0" timeOffset="606">0 26 0,'22'0'47,"-1"0"-31,0 0-16,0 0 0,0 0 16,1-21-1,-1 21-15,0 0 0,0 0 16,0 0-16,0 0 15,0 0 1,-21 21 0,0 1-1,22-1 1,-22 0-16,0 0 16,0 0-16,0 1 15,0 20-15,0-21 0,0 0 16,0 0-16,-22 0 15,22 1-15,0-1 0,0 0 16,-21 0 0</inkml:trace>
  <inkml:trace contextRef="#ctx0" brushRef="#br0" timeOffset="862">149 196 0,'21'0'32,"0"0"-17,0-21-15,0 21 16,1 0-16,-1 0 15,0-22-15,0 22 16,-21-21-16,21 21 16</inkml:trace>
  <inkml:trace contextRef="#ctx0" brushRef="#br0" timeOffset="1187">339 111 0,'0'21'47,"-21"0"-31,21 1-16,0-1 15,0 0-15,0 0 16,0 0-16,0 1 16,0-1-16,21 0 15,0-21 1,0 0 0,1 0-1,-22-21-15,21 21 0,-21-21 16,21 21-16,-21-22 0,21 1 15,-21 0 1,0 0-16,0 0 16,-21 21-16,21-22 15,-21 22-15,0 0 16</inkml:trace>
  <inkml:trace contextRef="#ctx0" brushRef="#br0" timeOffset="1411">614 48 0,'0'21'79</inkml:trace>
  <inkml:trace contextRef="#ctx0" brushRef="#br0" timeOffset="1661">636 48 0,'0'21'15,"0"0"1,0 0 0,0 0-16,0 1 15,0 20-15,0-21 16,-22 0-16,22 0 0,0 0 16,0 1-16</inkml:trace>
  <inkml:trace contextRef="#ctx0" brushRef="#br0" timeOffset="1849">657 280 0,'21'0'0,"-21"22"62</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4.584"/>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148 65 0,'0'-21'32,"-21"21"-1,0 0-16,0 0-15,0 0 16,0 0 0,0 21-16,-1-21 15,44 0 48,-1 0-48,0 0-15,0 0 0,0 0 16,21 0-16,22 0 16,-22 0-16,22 0 0,20 0 15,-20-21-15,21 21 16,-1 0-16,1 0 0,0-21 16,-1 21-16,-20 0 0,21 0 15,-22 0-15,-21 0 16,22-21-16,-22 21 0,-21 0 15,1 0-15,-1 0 0,-42 0 32,-1 0-17,1 0 1,0 0-16,-21 21 0,20-21 16,1 0-16,-21 0 0,21 21 15,0-21-15,-22 0 16,22 0-16,-21 21 0,-1-21 15,22 0-15,-21 21 16,0-21-16,-1 0 0,1 22 16,21-22-16,-22 21 0,1-21 15,0 0-15,0 21 16,-1-21-16,22 21 0,-21-21 16,-1 0-16,22 0 15,0 21-15,-21-21 0,21 0 16,-1 22-16,1-22 15,21-22 17,21 22-17,1-21-15,-1 21 16,0-21-16,21 21 0,-21-21 16,22 0-16,-22 21 15,21-22-15,-21 22 0,1-21 16,-1 21-16</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4.64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212 0 0,'-22'22'16,"1"20"-16,-21-21 15,21 0-15,-22 22 0,22-1 16,-21 0-16</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4.764"/>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170 0 0,'-43'42'0,"22"-21"16,0 0-16,0 22 15,0-22-15,21 0 0,-21-21 16,21 21-16,-22 1 16,44-22-1,-22-22-15,21 22 16</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5.04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65 0 0,'-21'42'0,"21"1"0,0-22 16,-22 21-16,22-20 16,0 20-16,-21-21 0,21 0 15,0 0-15,0 0 16,0 1-16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32.646"/>
    </inkml:context>
    <inkml:brush xml:id="br0">
      <inkml:brushProperty name="width" value="0.05" units="cm"/>
      <inkml:brushProperty name="height" value="0.05" units="cm"/>
      <inkml:brushProperty name="fitToCurve" value="1"/>
    </inkml:brush>
  </inkml:definitions>
  <inkml:trace contextRef="#ctx0" brushRef="#br0">64 148 0,'-21'0'15,"21"-21"-15,0 0 31,0 42 16,0 0-31,-21 0-16,21 1 16,0 20-16,0-21 0,-22 21 15,22 1-15,0-1 16,0 0-16,0 1 0,0-1 15,0-21-15,0 21 0,22-20 16,-22-1-16,21 0 16,-21 0-16,21 0 0,0 1 15,0-22 1</inkml:trace>
  <inkml:trace contextRef="#ctx0" brushRef="#br0" timeOffset="445">360 191 0,'-21'0'16,"21"-22"-16,-21 22 15,42 0 32,0 0-47,22 0 16,-22-21-16,21 21 0,0 0 16,1 0-16,-1 0 15,-21 0-15,0 0 0,1 0 16,-1 0-16,-42 0 15,-1 0 1</inkml:trace>
  <inkml:trace contextRef="#ctx0" brushRef="#br0" timeOffset="660">424 148 0,'-22'0'15,"22"21"-15,22 0 31,-22 1-31,21-1 0,-21 0 16,0 21-16,21 1 16,-21-22-16,21 21 0,-21 0 15,0-20-15,21 20 0,-21-21 16,0 22-16,0-22 16,22 0-16,-22 0 0,0 0 15</inkml:trace>
  <inkml:trace contextRef="#ctx0" brushRef="#br0" timeOffset="1188">741 254 0,'0'21'46,"21"0"-30,-21 0 0,21 22-16,-21-22 0,0 0 15,22 22-15,-22-22 16,0 0-16,21 21 0,-21-21 16,0 0-16,0 1 15,0-44 1,21 22-1,-21-21-15,0 0 16,0 0-16,0 0 0,0 0 16,0-22-16,0 1 0,0 0 15,0-1-15,0 1 16,0 0-16,0 21 0,21-22 16,-21 22-16,21 0 15,1 21-15,-1-21 0,21 21 16,-21 0-16,0 21 0,0-21 15,1 21-15,-1-21 16,0 21-16,-21 0 0,0 1 16,-21-1-1,0 0-15,-1 0 0,1-21 16,0 21-16,-21 0 0,21-21 16,0 21-16,-1-21 15,1 0-15,0 22 0,0-22 16,42 0-1</inkml:trace>
  <inkml:trace contextRef="#ctx0" brushRef="#br0" timeOffset="1495">1334 381 0,'-21'0'0,"42"0"47,0 0-47,0 0 15,0-21-15,1 21 0,-1 0 16,21 0-16,-21 0 15,0-21-15,0 21 0,1 0 16,-1 0-16,-42 0 31,-1 0-15</inkml:trace>
  <inkml:trace contextRef="#ctx0" brushRef="#br0" timeOffset="1764">1376 169 0,'21'22'47,"-21"-1"-31,21 21-16,-21-21 0,22 21 15,-22-20-15,21 20 16,-21 0-16,0-20 0,0 20 16,0-21-16,0 21 0,0-21 15,0 1-15,0-1 16,0 0-16,-21 0 0</inkml:trace>
  <inkml:trace contextRef="#ctx0" brushRef="#br0" timeOffset="2071">1800 191 0,'0'21'47,"21"-21"-47,-21 21 0,0 0 16,0 0-16,0 0 15,0 22-15,0-22 0,21 21 16,-21-21-16,0 1 16,0 20-16,0-21 0,0 0 15,0 0-15,0 0 16,0-42 15</inkml:trace>
  <inkml:trace contextRef="#ctx0" brushRef="#br0" timeOffset="2256">1821 275 0,'0'-21'0,"0"0"15,21 0-15,-21 0 16,21 21-16,-21-22 15,21 22-15,0 0 0,1-21 16,-1 21-16,0 0 16,0 0-16,0 0 0,0 0 15,0 0-15,1 0 0,-1 0 16,-21 21-16</inkml:trace>
  <inkml:trace contextRef="#ctx0" brushRef="#br0" timeOffset="2455">1905 360 0,'-21'0'15,"42"0"17,0 0-17,1 0 1,-1 0-16,0 0 15,0 0-15,0 0 16,22 0-16,-22 0 0</inkml:trace>
  <inkml:trace contextRef="#ctx0" brushRef="#br0" timeOffset="3109">2371 148 0,'-21'0'0,"0"0"31,21 21-15,0 1-16,0-1 16,0 21-1,0-21-15,-21 21 0,21-20 16,0 20-16,0-21 0,-22 22 15,22-22-15,0 0 16,0 0-16,22-21 31,-22-21-31,21 0 0,0 0 16,0-1 0,-21 1-16,21-21 0,-21 21 15,0-1-15,0-20 0,21 21 16,-21 0-16,0 0 15,0 0-15,21-1 0,-21 1 16,22 21-16,-22 21 16,21-21-1,-21 22-15,21-1 0,-21 0 16,21 0-16,0 0 16,-21 0-16,22 22 0,-22-22 15,21 0-15,-21 0 0,21 0 16,0 1-1,0-22-15,0 0 16,-21-22 0,21 22-16,-21-21 0,0-21 15,22 21-15,-22-1 16,0-20-16,0 0 0,0 21 16,0 0-16,0-1 0,0 1 15,-22 0-15,22 0 16,0 42-1,0 0 17,22-21-32,-22 21 15</inkml:trace>
  <inkml:trace contextRef="#ctx0" brushRef="#br0" timeOffset="3378">2942 0 0,'-21'0'16,"42"0"15,-21 21-31,22 0 0,-1-21 16,0 43-16,0-22 0,-21 0 15,21 21-15,1 1 16,-1-1-16,-21 0 0,0 1 16,0-1-16,-21 0 15,-22-21-15,22 22 0,-21-22 16,-1 21-16,-20-42 16</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7.17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151 212 0,'-21'42'0,"-1"22"16,1-22-16,21 21 0,-21-20 16,0 20-16,21-20 15,-21 20-15,21 0 0,0-20 16,-22-1-16,22 1 0,0-1 16,0 0-16,0-21 15,0 0-15,22-21 16,-22-21-1,0 0-15,21-21 16,-21 0-16,21-1 0,-21-20 16,0 20-16,21-20 15,-21-22-15,21 22 0,-21-1 16,0 1-16,22-1 16,-22 1-16,0-1 0,21 22 15,-21 0-15,0 20 0,0 1 16,21 0-16,-21 42 31,0 0-31,0 1 0,0 20 16,0 0-16,-21 0 15,21 22-15,0-22 0,0 22 16,-21-1-16,21 1 16,0-1-16,0 1 0,-22-1 15,22 22-15,0-21 0,0-1 16,0 0-16,0 1 15,0 0-15,0-1 0,0 0 16,22 1-16,-22 0 16,0-22-16,21 21 0,-21-20 15,0-1-15,21 0 16,-21 22-16,0-22 0,0-21 16,0 22-16,0-1 0,0 0 15,0 1-15,0-22 16,0 21-16,0-21 0,-21 22 15,21-22-15,0 0 0,-21 21 16,21-20-16,0-1 16,-22 0-16,22 0 0,0 0 15,-21-21-15,21 21 16,0 0-16,0 1 16,0-1-16,0 0 31,0 0-31,-21-21 15,21 21-15,0 1 16,0-1-16,0 0 16,0 0-16,0 0 0,0 0 15,0 0-15,0 1 16,0-1-16,0 0 0,0 0 16,0 0-1,0 1-15,0-1 0,0 0 16,0 0-16,0 0 15,0 0 1,21 0 15,-21 1-15,21-22 0,1 0 15,-1-22-16,-21 1-15,21 0 16,-21 0-16,0 0 0,21 0 16,-21 0-16,0-1 15,0 1-15,0 0 0,0 0 16,0 0-16,0-1 16,0 1-16,0 0 0,0 0 15,0 0-15,0 0 0,0 0 16,0-1-16,0 1 15,0-21-15,0 21 0,21-22 16,-21 22-16,0-21 16,21 0-16,-21 20 0,0-20 15,21 21-15,-21 0 0,22-1 16,-22 1-16,0 0 16,21 21-16,-21-21 0,0 0 15,21 0 1,-42 42 31,21 0-47,-21 0 15,21 0-15,-22 22 16,22-22-16,-21 0 16,21 21-16,-21-20 0,21 20 15,-21-21-15,21 0 16,-21 21-16,21-20 0,0-1 15,-21-21-15,21 21 0,0 0 16,0-42 0,21 21-1,-21-21-15,21 0 16,-21-22-16,21 22 0,0-21 16,0 0-16,1-22 0,-1 22 15,0-22-15,0 1 16,0-1-16,1 1 0,-1-1 15,21 1-15,0-1 16,-21 22-16,22-22 0,-1 22 16,1-21-16,-1 20 0,0 22 15,-21-21-15,22 20 16,-22 1-16,0 0 0,0 21 16,0-21-16,1 21 15,-22 21 1,-22 0-1,1 22-15,0-22 16,0 0-16,0 21 0,-1-20 16,1 20-16,0-21 15,0 21-15,0-21 0,0 1 16,0-1-16,-1-21 0,22 21 16,-21-21-16,21 21 15,-21-21-15,21-21 31,0 0-31,0-22 16,0 22-16,21 0 0,-21-21 16,21 0-16,1-1 15,-1-20-15,0-1 0,0 22 16,0-22-16,0-20 16,0 20-16,22 1 0,-22-1 15,0 22-15,22-22 0,-22 22 16,0 0-16,21 21 15,-21-1-15,-21 1 0,21 0 16,-21 42 0,-21 0-1,21 1-15,-42 20 0,21 0 16,0 22-16,-22-22 16,1 22-16,21-22 0,-22 21 15,1-20-15,21 20 16,-21-20-16,21-1 0,-22-21 15,22 21-15,0-21 0,0-21 16,-1 22-16,1-22 16,21 21-16,-21-21 0,0-21 15,21-1 1,0 1-16,0-21 16,0 0-16,21-1 0,0-20 15,0-1-15</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7.453"/>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508 254 0,'21'-42'16,"21"-22"-16,1 22 0,-22-1 15,0 22-15,0 0 16,0 0-16,1 21 0,-22 21 31,-22 0-31,1 0 0,-21 22 16,21-1-16,-22 22 0,-20-22 15,21 21-15,-22 1 16,0-1-16,22 1 0,0-1 16,-22 1-16,22-1 0,21-20 15,-22-1-15,22 0 16,0-21-16,0 1 0,0-1 16,21-42-1,0-1-15,0 1 16,0 0-16,21-21 0,-21 0 15</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7.68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338 0 0,'0'21'0,"22"21"15,-22 1-15,-22-1 0,22 0 16,-42 22-16,21-22 16,-21 22-16,-1-1 0,1-20 15,0 20-15,-22 0 0,22-20 16</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8.39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529 0 0,'0'21'0,"-21"0"0,0 1 16,0-1-16,-22 21 0,1-21 16,-21 22-16,-1-22 15,0 21-15,1 0 0,0-20 16,-1-1-16</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9.318"/>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572 828 0,'-43'22'15,"-20"-1"-15,21 0 0,-1 0 16,22-21-16,-21 21 15,20 1-15,-20-22 0,21 21 16,0-21-16,0 0 0,21 21 16,-21-21-16,21-21 31,0 0-15,21-1-16,-21 1 15,21 0-15,0 0 0,0 0 16,0-1-16,22 1 15,-22 0-15,21-21 0,-21 21 16,22 0-16,-1-1 16,0 1-16,-21 0 0,22 0 15,-22 21-15,0 0 16,0-21-16,1 21 0,-22 21 31,-22-21-31,22 21 16,-21 0-16,0-21 0,0 21 15,-22 1-15,22-1 0,-21 0 16,21 0-16,-21 0 16,-1 0-16,1 22 0,-22-22 15,22 0-15,0 21 16,-1-20-16,1-1 0,21 0 16,-22 0-16,22-21 0,21 21 15,-21-21-15,42-21 47,0 21-47,22-21 0,-1 0 16,1 0-16,-1-1 0,21-20 15,22 0-15,-21-1 16,20 1-16,1 0 0,0-22 16,20 1-16,-20-1 15,21 1-15,0-1 0,0 1 16,-1-1-16,-20 1 0,0 20 15,-1 1-15,1 0 16,-21 20-16,-22 1 0,21 0 16,-20 0-16,-22 21 15,21 0-15,-21 0 0,1 0 16,-1 21-16,-21 0 16,-21 0-1,-1 1 1,-20-1-1,21 0-15,0 0 0,-22 0 16,22 1-16,-21 20 0,0-21 16,-1 0-16,-20 21 15,20-20-15,-20 20 0,-1-21 16,1 0-16,20 22 16,-20-43-16,0 21 0,20 0 15,1-21-15,-22 21 0,43-21 16,-21 0-16,21 0 15,-22-21-15,22 21 0,21-21 16,-21 0-16,21 0 0,0-1 16,0 1-16,21 0 15,0 0-15,1 0 0,20-22 16,0 22-16,0 0 16,1 21-16,20-21 0,-20 21 15,20-21-15,-21 21 0,1 0 16,-1 0-16</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628"/>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2857 0,'21'-21'94,"-21"0"-79,21 21-15,-21-21 16,21-1-16,0 1 16,-21 0-16,22 0 0,-1 0 15,0-22-15,0 22 0,0 0 16,0 0-16,0 0 15,1 0-15,20-1 0,-21 1 16,0 0-16,1 0 16,-1 21-16,21-21 0,-21 21 15,0-22-15,0 22 0,1 0 16,-1 0-16,-21-21 16,21 21-16,-42 0 46,0 21-46,-1 1 0,1-22 16,0 21-16,0 0 16,0 0-16,0 0 0,0-21 15,-1 22-15,1-22 0,0 21 16,0-21 0,21 21-16,-21-21 31,21-21-31,21 0 31,0-1-31,-21 1 16,21 0-16,-21 0 0,21-22 15,1 22-15,-1-21 16,0 0-16,0-1 0,21 1 16,-21 0-16,1-1 0,-1 1 15,21 0-15,-21-1 16,1 22-16,-1 0 0,0 0 15,0 21-15,0 0 16,0 0-16,0 0 16,-21 21-16,0 0 15,0 0 1,0 0-16,0 1 16,-21-1-1,0 0 1,0 0-16,0-21 31,21-21-15,0 0-1,21 0-15,-21-22 16,21 22-16,-21-21 0,21-1 16,0 1-16,1 0 15,-1 0-15,0-22 0,0 22 16,0-22-16,1 1 0,-1-1 15,21 22-15,-21-22 16,0 22-16,0-21 0,1 20 16,-1 22-16,0 0 15,0 0-15,0-1 0,1 22 16,-1 0 0,-21 22-1,0-1-15,0 0 0,0 0 16,-21 0-16,21 1 15,-22 20-15,1-21 0,21 0 16,-21 0-16,0 0 16,0 1-16,-1-22 15,22-22 1,0 1 0,0 0-16,0 0 0,0-21 15,22 21-15,-22-22 0,21 1 16,0-1-16,0 1 15,22 0-15,-22 0 0,21-22 16,0 22-16,-21-1 16,22-20-16,-1 21 0,1-22 15,-1 22-15,0 20 0,0-20 16,1 21-16,-22 0 16,0 0-16,0 21 0,1 0 15,-1 0-15,0 0 16,0 21-16,-21 0 15,0 0-15,0 0 0,0 0 16,0 1-16,0-1 16,-21 21-16,21-21 0,-21 1 15,0-1-15,21 0 16,-22 0-16,1-21 0,21 21 16,-21-21-16,21 21 0,-21-21 15,42-21 1,0 0-1,0 0 1,1 0-16,20 0 0,0-1 16,0 1-16,22 0 0,-22 0 15,22-22-15,-1 22 16,1 0-16,21-21 0,-22 21 16,0 0-16,1-1 15,0 22-15,-22-21 0,21 21 16,-20 0-16,-1 0 0,0 0 15,1 0-15,-1 0 16,-21 0-16,0 0 0,0 0 16,-21 21-1,-21-21-15,0 22 16,-21-22-16,21 0 0,-22 21 16,1-21-16,-22 21 15,22-21-15,21 0 0,-21 0 16,21 21-16,-1-21 15,1 0-15,21-21 16,21 21-16,1 0 0,20-21 16,0 0-16,0 21 15,1-22-15,20 1 0,1 0 16,-1 0-16,1-22 16,-1 22-16,1-21 0,-1 21 15,1-21-15,-1 20 0,1-20 16,-1 0-16,22 20 15,-21 1-15,-22-21 0,21 21 16,-20 21-16,-1-21 16,-21 21-16,0-21 0,-42 21 15,0 21 1,-21-21-16,-1 21 16,-20 0-16,21 0 0,-22 0 15,0-21-15,1 21 16,0 1-16,-1-22 0,0 21 15,22-21-15,0 0 0,0 21 16,-1-21-16,22 0 16,0 0-16</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677"/>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85 0,'42'-21'16,"-20"-1"-16,20 22 0,0-21 15,1 0-15</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731"/>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0 127 0,'42'-21'15,"22"-1"-15,-1 1 0,1 0 16,-1 0-16,1 0 16</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772"/>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21 0,'64'-21'0,"-1"21"16,22 0-16,-43 0 0</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839"/>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127 0 0,'-21'0'0,"0"22"15,-22-22-15,1 21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56.092"/>
    </inkml:context>
    <inkml:brush xml:id="br0">
      <inkml:brushProperty name="width" value="0.05" units="cm"/>
      <inkml:brushProperty name="height" value="0.05" units="cm"/>
      <inkml:brushProperty name="fitToCurve" value="1"/>
    </inkml:brush>
  </inkml:definitions>
  <inkml:trace contextRef="#ctx0" brushRef="#br0">21 150 0,'0'-21'16,"-21"21"0,21 21-1,21 0-15,-21 1 16,0-1-16,21 0 0,-21 21 16,21-20-16,-21 20 15,0 0-15,21 0 0,-21-20 16,0 20-16,0-21 15,0 0-15,22 22 0,-22-22 16,0 0-16,21-21 16,0 0-1,0-21 1,-21 0-16,0-22 16,0 22-16,0 0 15,0 0-15,-21-22 0,21 1 16,0 21-16,-21-21 15,21-1-15,-21 1 0,21 21 16,0-22-16,0 22 16,0-21-16,21 21 0,0 0 15,0 21-15,-21-21 16,21 21-16,0 0 16,0 0-16,1 0 0,-1 21 15,0-21-15,0 21 0,0-21 16,1 21-16,-1 0 15,-21 0-15,21 0 0,-21 1 16</inkml:trace>
  <inkml:trace contextRef="#ctx0" brushRef="#br0" timeOffset="186">211 341 0,'-21'21'16,"0"-21"-16,0 0 15,42 0 16,0 0-31,0 0 16,0 0-16,1-21 16,-1 21-16,21 0 0,1 0 15,-22 0-15,21 0 16,0 0-16,1-21 0,-22 21 16</inkml:trace>
  <inkml:trace contextRef="#ctx0" brushRef="#br0" timeOffset="714">698 172 0,'-21'-22'16,"21"1"-16,0 0 31,0 42-15,0 0-16,0 1 15,21-1-15,-21 0 16,0 21-16,21-21 0,-21 22 16,0-22-16,0 21 15,0-21-15,0 1 0,0-1 16,22 0-16,-22 0 0,0 0 16,0 0-1,0-42 16,0 0-31,0 0 16,-22-21-16,22 20 0,0-20 16,0 0-16,0 20 15,0-41-15,0 21 0,0-1 16,0 22-16,22-21 16,-22-1-16,21 22 0,0 0 15,0 21-15,0 0 0,0 0 16,0 0-16,1 0 15,-1 21-15,21 0 0,-42 1 16,21-1-16,1 0 0,-1-21 16,-21 21-16,0 0 15,-21 1-15,-1-22 0,1 21 16,0 0-16,-21-21 16,-1 21-16,1-21 0,21 21 15,-21 0-15,20-21 16</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4.012"/>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183 87 0,'-43'21'0,"1"-21"0,0 0 15,21 0-15,0 0 16,-1 0-16,44 0 16,-1 0-1,21 0-15,0-21 0,1 21 16,20 0-16,1-21 0,-1 21 15,1-22-15,-1 22 16,1-21-16,20 21 0,-20-21 16,-1 21-16,1 0 15,-1 0-15,-20 0 0,-1 21 16</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4.162"/>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974 0 0,'21'0'0,"0"22"15,-21-1-15,0 0 0,-21 0 16,0 0-16,0 22 15,0-22-15,-43 0 0,22 0 16,-22 21-16,1-20 0,-1 20 16,1-21-16,-22 0 15,22 22-15,-22-22 0,0 0 16,22 0-16,-22 0 16,43 0-16,-22 1 0</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4.438"/>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2074 0 0,'64'0'16,"0"21"-16,-43-21 0,0 0 15,-21 21-15,-42-21 0,-1 21 16,-42-21-16,1 0 16,-22 21-16,-42-21 0,21 0 15,-42 0-15,-1 0 0,1 0 16,-1 0-16,-20 0 16,21 0-16,21 0 0,-1 0 15,44 0-15,-1 22 16,42-22-16</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4.594"/>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0 0,'106'0'0,"21"0"15,0 0-15,21 0 16,-21 0-16,0 0 0,-21 0 16,21 0-16,-42 0 0,-1 0 15,1 0-15,-43 0 16,1 0-16,-22 0 0,-64 0 15,-20 21 1,-22-21-16</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6.479"/>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2074 85 0,'148'-21'0,"-21"0"0,22 21 15,-23-21-15,2 21 16,-2-21-16,-20 21 0,-21 0 16,0 0-16,-22 0 15,1 0-15,-43 0 0,-21 21 16,-21-21-16,-22 21 15,-41-21-15,-22 21 0,-21 0 16,-21-21-16,-22 21 0,-20 1 16,-1-22-16,-20 21 15,20-21-15,1 0 0,20 21 16,1-21-16,42 0 16,21 0-16,22 0 0,41 21 15,22-21-15,63 21 16,22-21-16,20 0 15,44 0-15,20 0 0,21 0 16,22 22-16,20-22 16,22 0-16,0 0 0,0 0 15,-22 0-15,22 21 0,-21-21 16,-43 0-16,0 21 16,-20-21-16,-44 0 0,1 21 15,-42-21-15,-22 0 0,-21 0 16,-21 21-16,-42-21 15,-21 0-15,-22 0 0,-42 0 16,-43 0-16,1 0 16,-42-21-16,-22 21 0,-21 0 15,0 0-15,0 0 0,0 0 16,-21 0-16,42 21 16,-21-21-16,42 21 0,21 0 15,22-21-15,21 22 16,21-1-16,21 0 0,22 0 15,41 0-15,1 1 16,-1-1-16,22 0 0,0 0 16,21 0-16,21 0 31,22-21-31,-1 0 0,43 21 16,-1-21-16,65 0 0,-1 22 15,42-22-15,1 21 16,42-21-16,-1 21 0,1 0 15,0-21-15,0 21 16,0 1-16,-22-1 0,1 0 16,-43 0-16,1-21 0,-43 21 15,-22 0-15,-20 0 16,0 1-16,-43-22 0,-21 21 16,0-21-16,1 21 15,-44 0-15,1-21 16,-21 21-16,-21-21 0,-22 22 15,-21-1-15,0-21 16,-63 21-16,-1-21 0,-20 21 16,-43-21-16,0 0 15,1 0-15,-44 21 0,22-21 16,0 0-16,0 0 0,43 0 16,-1 21-16,43-21 15,42 0-15,21 21 0,42 1 16,22-22-16,21 21 15,21 0-15,42-21 0,22 21 16,20 0-16,22 0 0,42-21 16,0 22-16,64-22 15,0 21-15,21-21 0,0 21 16,21-21-16,21 21 0,-21-21 16,0 0-16,-21 21 15,-1-21-15,1 0 0,-42 0 16,-1 0-16,-20 0 15,-22 0-15,0 0 0,-42 0 16,0 0-16,-22 21 0,-20-21 16,-43 0-16,0 22 15,-63-1-15,-22-21 16,-20 0-16,-22 21 16,-21-21-16,-43 0 0,-20 21 15,-22-21-15,-21 0 16,-21 21-16,0-21 0,0 0 15,0 22-15,0-22 0,22 0 16,-1 21-16,42-21 16,1 21-16,20-21 0,22 21 15,21 0-15,0-21 16,43 21-16,-1 0 0,21-21 16,1 22-16,21-22 0,20 21 15,-20-21-15,21 0 16,0 0-16,-1 0 0,44 0 31,-1 0-31,42-21 0,1 21 16,63 0-16,0 0 0,42 0 15,0 0-15,43 0 16,21 21-16,0 0 0,0-21 16,21 21-16,-21 0 0,-1 1 15,1-1-15,-42 0 16,-1 0-16,1 0 0,-43 0 15,-21-21-15,-21 21 16,-22 1-16,-20-22 0,-22 0 16,-21 21-16,-42-21 15,-42 0-15,-1 0 16,-21 0-16,-41-21 0,-23 21 16,-20 0-16,0-22 15,-43 22-15,-21 0 0,21-21 16,-20 21-16,-1 0 0,0 0 15,21 0-15,1 0 16,20 0-16,22 0 0,0 0 16,41 21-16,2-21 15,20 0-15,21 0 0,43 0 16,-1 0-16,1 0 0,63 0 31,22 0-31,-1 0 0,21 0 16,22 0-16,42 0 15,0 0-15,21 0 0,22 0 16,-1 22-16,42-22 0,-20 21 16,21-21-16,21 21 15,-22-21-15,1 21 0,-1-21 16,-20 0-16,-1 21 16,-20-21-16,-22 0 0,-21 0 15,-21 22-15,-22-22 0,-20 0 16,-22 0-16,1 0 15,-64 0 1,-22 0-16,1 0 16</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00.228"/>
    </inkml:context>
    <inkml:brush xml:id="br0">
      <inkml:brushProperty name="width" value="0.05" units="cm"/>
      <inkml:brushProperty name="height" value="0.05" units="cm"/>
      <inkml:brushProperty name="fitToCurve" value="1"/>
    </inkml:brush>
  </inkml:definitions>
  <inkml:trace contextRef="#ctx0" brushRef="#br0">213 149 0,'0'-21'15,"-21"21"1,21 21 15,-22-21-15,22 21-16,0 1 0,-21-22 15,21 21-15,-21 0 16,21 21-16,-21-20 0,0-1 16,21 0-16,-21 0 0,0 0 15,21 0-15,-22 0 16,22 1-16,0-1 0,-21-21 16,21 21-16,0 0 15,0-42 1,21 0-1,-21 0 1,22-1-16,-22 1 0,21-21 16,-21 21-16,21-21 15,0 20-15,-21-20 0,21 0 16,0-1-16,-21 1 0,21 21 16,-21 0-16,22-22 15,-1 43-15,-21-21 0,21 21 16,0 0-16,0 0 15,-21 21-15,22-21 0,-1 21 16,0 1-16,0-1 0,0 0 16,0 0-16,-21 21 15,21-20-15,-21-1 0,22 0 16,-22 21-16,0-20 16,21-1-16,-21 21 0,0-21 15,0 21-15,0-20 0,0-1 16,0 0-16,0 0 15,-21 0-15,21 1 0,0-1 16,-22-21 0</inkml:trace>
  <inkml:trace contextRef="#ctx0" brushRef="#br0" timeOffset="222">107 382 0,'-21'0'0,"21"-21"16,-21 21-16,21-21 31,21 21-15,0 0-16,0 0 0,0 0 16,22 0-16,-1 0 0,-21 0 15,21 0-15,1-21 16,-1 21-16,1 0 0,-1 0 15</inkml:trace>
  <inkml:trace contextRef="#ctx0" brushRef="#br0" timeOffset="721">551 149 0,'0'22'63,"0"-1"-63,0 0 16,0 0-16,0 0 15,22 0-15,-22 0 0,0 1 16,0-1-16,0 21 0,21-21 15,-21 1-15,21-1 16,-21 0-16,21 0 16,-21 0-16,21-21 0,1 21 15,-1-21-15,0 21 0,0-21 16,0 0-16,0-21 0,0 21 16,1-21-16,-22 0 15,21 0-15,0 0 0,-21 0 16,21-22-16,-21 22 0,0-21 15,0-1-15,21 22 16,-21-21-16,0 21 0,0-22 16,0 22-16,0 0 15,-21 21 1,0 0 0,21 21-16,0 0 15,0 1-15,0-1 16,0 0-1</inkml:trace>
  <inkml:trace contextRef="#ctx0" brushRef="#br0" timeOffset="1188">1439 192 0,'22'0'16,"-22"-21"-16,21 21 15,-21-22-15,0 1 16,-21 21 0,21-21-16,-22 21 0,1 0 15,0 0-15,-21 0 16,21 0-16,-22 21 0,22-21 15,-21 21-15,21 1 0,-22-22 16,22 21-16,0 0 16,0 0-16,0 0 0,0 0 15,21 0-15,0 1 16,0-1-16,0 0 0,21 0 16,-21 0-16,21-21 15,0 22-15,21-22 0,-21 21 16,22-21-16,-1 0 0,1 0 15,20 0-15,-21 0 16,1 0-16,-1-21 0,-21 21 16,21 0-16,-20-22 0,-1 22 15,-21-21-15,21 21 16,-21-21 0</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05.073"/>
    </inkml:context>
    <inkml:brush xml:id="br0">
      <inkml:brushProperty name="width" value="0.05" units="cm"/>
      <inkml:brushProperty name="height" value="0.05" units="cm"/>
      <inkml:brushProperty name="fitToCurve" value="1"/>
    </inkml:brush>
  </inkml:definitions>
  <inkml:trace contextRef="#ctx0" brushRef="#br0">127 257 0,'0'-21'15,"0"0"1,0 0-16,21 21 16,-21-22-16,0 1 15,21 0-15,-21 0 16,22 21-16,-22-21 15,21 21 1,0 0 15,-21 21-31,0 0 16,0 0-16,0 0 0,0 1 16,0-1-16,0 21 15,0-21-15,0 22 0,0-22 16,0 21-16,0-21 0,0 0 15,0 22-15,0-22 16,0 0-16,0 0 0,0 1 16,21-22-16,-21 21 15,0 0-15,0 0 16,21-21-16,-21 21 16,-21-21-1,21-21-15,-21 21 16,21-21-16,-21 21 15</inkml:trace>
  <inkml:trace contextRef="#ctx0" brushRef="#br0" timeOffset="677">190 109 0,'-21'0'31,"0"21"-15,0-21-1,0 21 1,0 0-16,0-21 15,21 22-15,-22-22 0,22 21 16,-21-21-16,21 21 16,-21-21-16,21 21 15,0-42 48,21 21-48,-21-21-15,21 21 0,-21-21 16,22 21-16,-1-22 16,-21 1-16,21 0 0,0 0 15,0 0 1,-21 0-16,21 0 0,0 21 16,-21-22-16,22 22 0,-22-21 15,21 21 1,0 21-1,0 1 1,-21-1 0,21-21-16,1 21 0,-1 0 15,0 0 1,0 0-16,0 0 0,0 1 16,0-22-16,-21 21 15,22 0-15,-1 0 16,0 0-16,-21 1 15,21-22 1,0 0 0,1 21-1</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2.110"/>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1444 444 0,'21'0'0,"0"-21"16,1 21-1,-1-21-15,0 21 32,-21-21-32,21 0 15,0 21 1,0 0 0,-21-21-16,21 21 0,1 0 15,-1 0-15,-21-21 0,21 21 16,0 0-16,0-22 15,-42 22 17,21 22-32,-21-22 0,-21 21 15,20 0-15,-20 0 16,0 0-16,-22 0 0,22 0 16,-22 1-16,1-22 0,21 21 15,-22 0-15,22 0 16,-1-21-16,1 21 0,0-21 15,21 0-15,0 0 16,21 22-16,21-44 16,0 22-1,21-21-15,0 21 16,1-21-16,20 0 0,1 21 16,-1-21-16,1-1 15,-1-20-15,22 21 0,0 0 16,-22 0-16,22 0 0,-22-22 15,1 43-15,-1-21 16,-20 0-16,-1 21 0,-21 0 16,0 0-16,-21 21 0,-21-21 15,0 21-15,-21 0 16,-1 22-16,-20-22 0,-1 0 16,-20 0-16,-1 21 15,-21-20-15,22-22 0,-1 21 16,21 0-16,1 0 0,-1-21 15,22 21-15,0-21 16,20 0-16,1 22 0,42-44 31,1 22-31,20-21 0,0 21 16,22-21-16,20 0 0,-20-22 16,42 22-16,-22 0 15,1 0-15,0 0 0,-1 0 16,1 0-16,-21-1 15,-1 22-15,1 0 0,-22 0 16,0 0-16,-21 0 0,-21 22 16,-42-1-1,21 0-15,-43 0 16,1 0-16,-22 0 16,1-21-16,-1 21 0,-21 1 15,0-1-15,22-21 0,-1 21 16,21-21-16,1 0 15,21 21-15,21-21 0,-1 0 16,44-21 0,20 21-16,21-21 0,1 21 15,21-21-15,-1-1 0,22 1 16,-21 0-16,20 0 16,1 0-16,-21 0 0,0 0 15,-22-1-15,1 1 0,-22 0 16,0 21-16,-21-21 15,1 21-15,-44 0 16,-20 21 0,-21-21-16,20 21 0,-41-21 15,-1 21-15,-21-21 0,21 22 16,-20-22-16,20 0 16,0 0-16,22 0 0,-1 0 15,22 0-15,21 0 16,42 0-1,0-22-15,22 22 0,20-21 16,0 21-16,1-21 16,0 0-16,20 0 0,-20-1 15,-1 22-15,-20-21 16,20 0-16,-21 0 0,-21 0 16,1 21-16,-1 0 0,-42 21 31,-22-21-31,1 21 15,-21 0-15,-1 0 16,0 1-16,-20-1 0,20 0 16,1-21-16,-1 21 0,1-21 15,21 0-15,20 0 16,1 0-16,0 0 0,42 0 31,0-21-31,22 21 0,-1-21 16,0 21-16,22-21 0,-1-1 15,1 1-15,-1 0 16,-20 0-16,20 0 0,1 0 16,-1 21-16,-21-21 15,1-1-15,-22 22 0,21 0 16,-21-21-16,-42 42 16,-21-21-1,0 22-15,-22-22 0,1 21 16,-22 0-16,0-21 15,1 0-15,-1 21 0,0-21 16,22 0-16,-1 0 0,1 0 16,20 0-16,1 0 15,21 0-15,42-21 32,0 21-32,22-21 15,-1 21-15,0-21 0,1 21 16,-1-22-16,21 1 15,-20 21-15,-1 0 0,-21-21 16,22 21-16,-22 0 0,0 0 16,0 21-16,-21 0 15,-21 1-15,-21-22 16,-1 21-16,-20 0 16,-1 0-16,1-21 0,-22 21 15,22 0-15,-22-21 0,22 21 16,-1-21-16,0 0 15,1 0-15,21 0 0,-1 0 16,22 0-16,0 0 16,42-21-1,22 21-15,-1-21 0,0 0 16,22 21-16,-1-21 16,1 0-16,-1 0 0,22-1 15,-22 22-15,1-21 16,-22 21-16,0 0 0,1 0 15,-22 0-15,0 21 0,-21 1 16,0-1-16,-21 0 16,0 21-16,-22-21 0,1 0 15,-21 22-15,-1-22 16,1 0-16,-22 22 0,22-22 16,-1 0-16,-21 0 0,22 0 15,21 0-15,-22-21 16,22 21-16,-1-21 0,22 22 15,0-22-15,42 0 16,0 0 0,22-22-16,-1 1 0,0 21 15,22-21-15,-22 0 16,0 0-16,1 21 0,-22-21 16,21 0-16,-20 21 15,-44 21 1,1-21-16,-21 21 15,-1 0-15,1 0 16,0 0-16,-22 0 16,22 1-16,-22-1 0,1 0 15,21 0-15,-22 0 0,22 1 16,-1-1-16,1 0 0,0 0 16,21-21-16,0 21 15,-1-21-15,1 0 0,21 21 16,43-42-1,-22 21 1,21-21-16,0 0 0,1 0 16,20 0-16,-20-1 15,20 1-15,-21 0 0,1 0 16,-22 0-16,0-1 16,0 22-16,-42 0 15,0 22 1,-22-1-16,1 0 15,0 0-15,-22 0 0,1 1 16,-1 20-16,1-21 16,-1 21-16,1-21 0,-1 1 15,1 20-15,21-21 0,-22 0 16,22 1-16,-1-1 16,1 0-16,21-21 0,0 21 15,0-21-15,42 0 16,0 0-1,0 0-15,21-21 0,22 0 16,-1 0-16,1-22 16,-1 22-16</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2.388"/>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1143 0 0,'0'21'0,"-21"-21"15,0 21-15,-22 21 16,-20-20-16,20-1 0,-41 21 16,20-21-16,-20 0 0,-1 22 15,0-22-15,1 21 16,-22-21-16,42 1 0,-20-1 16,41 0-16,-20 0 15,21-21-15,20 21 0,1-21 16,0 21-16,42-21 15,22 0 1,-1 0-16,0-21 0,22 0 16,-1 0-16,22 0 15,-1-22-15,1 22 0,21-21 16</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2.867"/>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912 84 0,'64'-21'0,"-1"0"0,-20 0 16,-1 0-16,-21 21 0,-21 21 15,-21 0 1,-21 0-16,-22 22 0,22-1 16,-43 0-16,0 0 15,1 1-15,-22-1 0,0 1 16,21-22-16,1 21 0,-1-21 16,21 21-16,1-20 15,21-22-15,-1 21 0,22-21 16,0 21-16,42-42 15,0 21 1,1-21-16,20-1 0,21-20 16,1 21-16,-1-21 15,22-1-15,0 22 0,-1-21 16,1-1-16,-22 22 16,22 0-16,-21 0 0,-1 0 15,1 21-15,-22 0 0,-21 0 16,0 0-16,-21 21 15,-21 0-15,0 0 16,-21 22-16,-22-22 0,1 0 16,-22 21-16,0-20 15,22-1-15,-22 21 0,0-21 16,22 0-16,0 0 16,-1-21-16,22 22 0,-1-1 15,1-21-15,21 0 16,0 21-16,42-21 15,0 0 1,0-21-16,21 0 16,1-1-16,20 1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57.335"/>
    </inkml:context>
    <inkml:brush xml:id="br0">
      <inkml:brushProperty name="width" value="0.05" units="cm"/>
      <inkml:brushProperty name="height" value="0.05" units="cm"/>
      <inkml:brushProperty name="fitToCurve" value="1"/>
    </inkml:brush>
  </inkml:definitions>
  <inkml:trace contextRef="#ctx0" brushRef="#br0">22 85 0,'-21'0'0,"21"-21"0,0 0 16,21 21 0,1 0-16,-1-21 15,21 21-15,22 0 0,-1 0 16,22-22-16,21 22 0,42 0 15,0 0-15,0 0 16,43 0-16,-1 0 0,22 22 16,0-22-16,-22 0 15,22 0-15,-43 0 0,22 0 16,-43 0-16,-42 0 0,-1 0 16,-20 0-16,-43 0 15,-20 0-15,-44 0 16,1 0-16,-21 0 15,-1 0-15,1 21 0</inkml:trace>
  <inkml:trace contextRef="#ctx0" brushRef="#br0" timeOffset="821">86 339 0,'-21'0'31,"0"21"0,21 0-31,-22 1 16,22-1-16,0 21 0,-21-21 16,21 21-16,0 1 15,0-1-15,0 1 0,0-1 16,21 0-16,-21 0 15,22 1-15,-22-1 0,21-21 16,0 22-16,0-22 0,0 0 16,1 0-16,-1-21 15,0 21-15,0-21 0,0 0 16,0 0-16,0-21 0,1 21 16</inkml:trace>
  <inkml:trace contextRef="#ctx0" brushRef="#br0" timeOffset="1667">425 466 0,'21'0'94,"0"0"-94,0 0 15,0 0-15,1 0 16,-22-21-16,21 21 15,-42 0 32,-1 21 16,22 0-63,0 0 15,0 0-15,0 1 16,0-1-16,0 0 0,0 21 16,0-20-16,22-1 15,-22 0-15,0 0 0,0 0 16,21 0-16,-21 0 0,0 1 16,0-44 15,0 1-31,0 0 15,0 0-15,0 0 0,0 0 16,0-22-16,0 22 0,0-21 16,0-1-16,0 22 15,0-21-15,0 0 0,0 21 16,0-1-16,0-20 16,21 21-16,-21 0 15,21 21-15,0 0 0,0 0 16,0 0-1,-21 21-15,22-21 0,-1 21 16,0 0-16,0-21 16,0 21-16,1-21 0,-22 22 15</inkml:trace>
  <inkml:trace contextRef="#ctx0" brushRef="#br0" timeOffset="1854">594 551 0,'0'21'0,"-21"-21"16,21-21 15,21 21-31,0 0 16,0 0 0,1 0-16,-1 0 15,0 0-15,0 0 16,0 0-16</inkml:trace>
  <inkml:trace contextRef="#ctx0" brushRef="#br0" timeOffset="2387">996 466 0,'-21'0'0,"21"-21"0,-21 21 16,21 21 15,0 0-31,21 0 16,-21 0-16,0 1 0,0-1 15,21 21-15,-21-21 16,0 22-16,21-22 0,-21 21 16,0-21-16,21 0 15,-21 1-15,0-1 0,0 0 16,0-42 15,0 0-15,0-1-16,-21 1 15,21-21-15,0 21 0,0-21 16,0 20-16,21-20 0,-21 0 16,0-1-16,22 1 15,-22 21-15,21-21 0,-21 20 16,21 1-16,0 21 15,-21-21-15,21 21 0,1 0 16,-1 21-16,-21 0 16,21-21-16,-21 22 15,21-1-15,-21 0 0,0 0 16,0 0 0,0 0-16,-21 0 0,0 1 15,0-1-15,-1 0 16,1-21-16,0 21 15,0-21-15,0 0 16</inkml:trace>
  <inkml:trace contextRef="#ctx0" brushRef="#br0" timeOffset="2807">1483 699 0,'-21'-21'15,"21"0"17,-21 21-32,42 0 31,0 0-31,0 0 16,22 0-16,-22 0 15,0 0-15,21 0 16,-21 0-16,22 0 0,-22 0 15,21 0-15,-21 0 16,1 0-16,-44 0 31,1-22-15</inkml:trace>
  <inkml:trace contextRef="#ctx0" brushRef="#br0" timeOffset="3077">1568 466 0,'0'-21'16,"0"42"0,0 0-1,0 0-15,0 0 0,21 1 16,-21-1-16,0 21 15,21-21-15,-21 22 0,0-22 16,21 21-16,-21-21 0,0 22 16,0-22-16,21 21 15,-21-21-15,0 1 0,0-1 16,0 0-16,0 0 16</inkml:trace>
  <inkml:trace contextRef="#ctx0" brushRef="#br0" timeOffset="3371">2012 487 0,'0'-21'32,"21"21"-17,0 0-15,1 0 16,20 0-16,-21 0 0,22 0 16,-22 0-16,21 0 0,-21 0 15,0 0-15,0 0 16,1 0-16,-1 0 0,-21 21 15</inkml:trace>
  <inkml:trace contextRef="#ctx0" brushRef="#br0" timeOffset="3618">2097 487 0,'0'21'0,"21"-21"15,-21 21 1,0 1-16,21-1 0,-21 0 16,0 0-16,0 0 0,21 1 15,-21 20-15,0-21 16,0 21-16,0 1 0,0-22 16,0 21-16,0-21 15,0 1-15,0-1 0,0 0 16,0 0-16</inkml:trace>
  <inkml:trace contextRef="#ctx0" brushRef="#br0" timeOffset="4289">2479 531 0,'0'-22'16,"0"44"0,0-1-1,0 0-15,-21 0 16,21 21-16,0-21 16,0 1-16,0 20 15,0-21-15,0 22 0,-22-22 16,22 0-16,0 0 15,0 0-15,0 0 0,0 0 16,0-42 15,0 0-15,22 0-16,-22 0 16,0-21-16,21 20 0,-21-20 15,0 0-15,21 20 0,-21-20 16,21 21-16,-21 0 15,21 0-15,-21 0 0,22 21 16,-22 21 0,21-21-16,-21 21 0,0 0 15,0 0-15,21 21 0,-21-20 16,21-1-16,-21 0 16,21 0-16,0 22 0,0-22 15,1 0 1,-1-21-16,-21 21 0,21-21 15,0 0-15,0-21 16,-21 0 0,22 0-16,-22-1 0,0 1 15,0 0-15,0-21 16,0 20-16,0 1 0,0-21 16,0 21-16,0 0 0,-22 21 15,22-21-15,0 42 47,22 0-16</inkml:trace>
  <inkml:trace contextRef="#ctx0" brushRef="#br0" timeOffset="4572">2965 381 0,'0'-21'0,"21"21"16,0 0 0,0 21-1,0 0-15,-21 22 16,22-22-16,-22 21 15,21-20-15,0 20 0,-21 0 16,21 0-16,-21 1 0,0-1 16,21 1-16,-21-1 15,0 0-15,-21 0 0,0-20 16,-21-1-16,20 0 16,-41-21-16</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3.142"/>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984 0 0,'-63'43'0,"-22"-1"0,22-21 15,-22 21-15,22 1 16,-22-1-16,21-21 0,-20 22 16,20-22-16,1 21 0,20-21 15,1 0-15,0 1 16,0-1-16,20 0 0,-20 0 15,42 0-15,-21-21 16,0 22-16,42-44 16,0 1-1,0 0-15,0 0 16,22 0-16</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3.713"/>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973 0 0,'-21'0'16,"0"21"-16,0 0 0,-22 21 16,1-20-16,0 20 15,-1-21-15,-20 21 0,20 1 16,-20-1-16,21 0 0,-22 1 16,22-1-16,-1 0 15,-20 1-15,21-22 0,-1 21 16,22-21-16,-21 22 15,21-22-15,-22-21 0,43 21 16,-21-21-16,21 21 0,0-42 31,21 0-31,0 21 0,1-42 16,20 20-16,0-20 0,-20 21 16,20-22-16,-21 1 15,21 21-15,-21-21 0,1 21 16,-22-1-16,21 1 15,-21 0-15,0 0 0,0 42 32,0 0-32,0 0 15,-21 1-15,-1 20 0,1-21 16,0 21-16,-21 1 16,21 20-16,-22-20 0,22-1 15,-21 0-15,21 0 16,-22-20-16,22 20 0,0-21 15,0 0-15,0 1 0,0-22 16,21 21-16,21-21 31,0-21-31,0 21 16,0-22-16,0-20 16,22 21-16,-1-22 0,-21 1 15,22 0-15,-1 0 16,-21-22-16,21 22 0,-21-1 15,22 1-15,-22 21 0</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3.917"/>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320 0 0,'0'21'15,"0"21"-15,0-21 16,0 22-16,-21-1 0,0 0 16,0 1-16,0-1 0,0 0 15,0 1-15,-22-22 16,22 21-16,0-21 0,0 22 15,-1-22-15,1 0 16,0-21-16,0 21 0,21 0 16,0-42 15,21 0-31,0 0 0,0 0 16,22-22-16,-1-20 15</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4.199"/>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614 0 0,'0'21'0,"-21"-21"0,21 21 16,-21 0-16,-22 22 15,22-22-15,-21 21 0,0 1 16,-1-22-16,1 21 15,-1 0-15,1-21 0,-21 22 16,42-22-16,-22 0 0,1 0 16,21-21-16,-1 22 15,1-22-15,0 0 0,42-22 32,0 1-17,1 0-15,-1-21 0,21-1 16,1 1-16,-1-21 15</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7.126"/>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1735 0 0,'-21'21'0,"0"22"15,0-1-15,-21 0 16,-22 0-16,22 22 0,-22-22 15,1 22-15,20-22 0,-20 0 16,20 1-16,1-1 16,0-21-16,21 1 0,0-1 15,-1 0-15,1-21 16,42-21 15,1 0-31,-1-22 16,21 1-16,0-1 0,1 1 15,-1-21-15,22 20 0,-22-20 16,21 20-16,-20 1 16,20 21-16,-20-21 0,-22 21 15,21-1-15,-21 22 16,0-21-16,0 21 0,1 0 16,-44 21 15,1-21-31,0 22 15,0-1-15,-21 0 16,-1 0-16,1 0 0,0 0 16,-1 22-16,1-22 0,-21 0 15,20 0-15,22 0 16,-21 1-16,20-1 0,1-21 16,0 21-16,0-21 0,42 0 31,0-21-31,22 0 15,-22 21-15,42-22 16,-20-20-16,20 21 16,1-22-16,-22 22 0,22-21 15,-22 21-15,21 0 0,-42-22 16,22 22-16,-22 21 0,0-21 16,0 21-16,-42 0 31,-21 21-31,21 0 15,-22 22-15,-20-22 0,-1 21 16,1 0-16,-1-20 0,-20 20 16,20 0-16,1-20 15,-1 20-15,1-21 0,20 0 16,1 0-16,0 0 16,-1 1-16,22-22 0,-21 21 15,21-21-15,0 21 0,-1 0 16,22 0-16,-21-21 15,0 22-15,21-1 0,-21-21 16,21 21-16,-21 0 16,21 0-16,-22-21 0,22 21 15,-21 0 1,42-21 46,-21-21-62,22 21 0,-1-21 16,0 21-16,0-21 16,0 0-16,1 0 0,20 0 15,-21 21-15,-21-22 0,21 22 16,-21-21-16,0 42 16,-21 1-1,21-1 1,-21 0-16,0 0 0,0 0 15,-1 0-15,1 22 16,-21-22-16,21 0 0,21 21 16,-22-20-16,1-1 0,0 0 15,0 0-15,0 0 16,0 0-16,21 0 31,0-42-15,21 21-16,-21-21 15,21 0-15,21 0 16,-21 0-16,1-22 0,20 22 16,-21 0-16,22-21 0,-22 20 15,0 1-15,0 0 16,0 0-16,-21 42 31,-21-21-31,21 21 0,-21 0 16,0 1-16,0-1 15,-1 21-15,-20-21 0,21 22 16,0-22-16,-22 21 0,22-21 16,-21 22-16,21-1 15,-22-21-15,22 22 0,0-22 16,0 0-16,0 0 0,-1 0 16,1 0-16,0 0 15,21 1-15,-21-22 0,42 0 31,0-22-15,0 1-16,1 0 0,-1 0 16,0 0-16,21 0 15,-20-22-15,-1 22 0,0 21 16,0-21-16,0 21 16,-21-21-16,21 21 0,-21 21 15,-21-21 1,21 21-16,-21 0 15,21 1-15,-21-1 0,0 0 16,-22 0-16,22 0 0,0 21 16,0-20-16,-22-1 15,22 21-15,0-21 0,0 22 16,0-22-16,0 0 16,21 0-16,-21-21 0,-1 21 15,22 0-15,22-42 63,-22 0-63,21 0 0,0 0 15,0-21-15,0 20 0,0-20 16,0 0-16,1-1 16,-1 22-16,-21-21 0,21 21 15,-21 0-15,21 21 16,-21-22-16,0 44 15,-21-1 1,21 0-16,-21 0 16,21 0-16,-21 0 0,-1 0 15,22 1-15,-21-1 16,0 0-16,0 0 0,0 0 16,0 22-16,0-22 0,-1 0 15,1 0-15,0 0 16,21 0-16,-21 1 0,0-1 15,21 0-15,-22 0 16,22 0-16,0-42 31,22 0-15,-22 0-16,21 0 16,21-22-16,-21 1 15,1 21-15,20-21 0,-21-1 16,21 1-16,-21 21 0,1-22 15,-1 22-15,0 0 16,0 0-16,-21 42 16,-21 0-1,0 0-15,21 22 16,-21-22-16,-1 21 0,1-21 16,-21 22-16,21-22 15,0 21-15,0-21 0,-1 22 16,1-22-16,0 21 15,0-21-15,0 22 0,-1-22 16,1 21-16,0-21 0,0 22 16,0-22-16,0 0 15,21 0-15,-21 0 0,21 1 16,0-44 15,21 22-31,0-42 0,0 21 16,0-22-16,21 22 15,-20-21-15,-1 0 0,0-1 16,0 1-16,0 21 16,1 0-16,-22-1 0,21 1 15,-21 42 1,-21-21-16,21 22 16,-22-1-16,1 21 0,0-21 15,21 22-15,-21-22 16,0 21-16,-1-21 0,1 22 15,0-1-15,0-21 0,0 22 16,21-1-16,-21 0 16,0-21-16,-1 22 0,1-1 15,21-21-15,-21 22 16,21-22-16,-21 0 0,21 0 16,0 0-16,21-21 31,0-21-16,0 0-15,1 0 0,20-22 16,-21 22-16,0-21 16,0-1-16,0 1 0,1 21 15,-1-21-15,0 21 16,-21-1-16,21 1 0,-21 0 16,-21 21 30,0 21-30,0 0-16,21 1 0,-22-1 16,1 0-16,0 0 0,0 21 15,0-21-15,0 1 16,0 20-16,-1-21 0,22 0 16,-21 1-16,21-1 15,-21 0-15,21 0 16,0 0-16,0-42 31,0 0-15,0 0-16,21 0 15,-21-22-15,21 22 0,-21-21 16,22-1-16,-22 1 0,21 0 16,-21-1-16,21 22 15,-21 0-15,-21 42 31,21 0-31,-21 1 0,-1 20 16,22-21-16,-21 0 0,0 21 16,0-20-16,21 20 15,-21-21-15</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14.791"/>
    </inkml:context>
    <inkml:brush xml:id="br0">
      <inkml:brushProperty name="width" value="0.05" units="cm"/>
      <inkml:brushProperty name="height" value="0.05" units="cm"/>
      <inkml:brushProperty name="fitToCurve" value="1"/>
    </inkml:brush>
  </inkml:definitions>
  <inkml:trace contextRef="#ctx0" brushRef="#br0">49 0 0,'-24'0'141,"-1"0"-110,50 0 0,24 0-15,-25 0-16,25 0 16,24 0-16,-24 0 15,24 0-15,25 0 0,-25 0 16,0 0-16,1 0 0,-1 0 16,0 0-16,-24 0 15,0 0-15,0 0 0,-25 0 16,1 0-16</inkml:trace>
  <inkml:trace contextRef="#ctx0" brushRef="#br0" timeOffset="288">562 0 0,'-24'0'16,"-1"0"0,25 25-1,0-1 1,25 25 0,-25-24-16,0 23 0,0 1 15,24 0-15,-24 24 16,0-24-16,0 24 0,0 1 15,0-1-15,0-24 0,0 24 16,-24-24-16,24 0 16,0-25-16,-25 1 0,25-1 15</inkml:trace>
  <inkml:trace contextRef="#ctx0" brushRef="#br0" timeOffset="785">977 611 0,'0'-24'31,"-24"24"-31,-1 0 31,25 24-15,-24-24-16,24 24 0,0 1 16,-24-1-16,24 1 15,-25-1-15,25 1 0,0-1 16,0 25-16,0-25 0,25-24 15,-1 25-15,0-1 16,1-24-16,-1 0 0,25 0 16,-24-24-16,23 24 15,-23-25-15,-1 1 0,1-25 16,-1 25-16,-24-25 0,0 24 16,0-24-16,0 25 15,-24 0-15,-1-1 0,1 1 16,-1 24-16,-23 0 15,23 0-15,1 24 0,-1 1 16,1-25-16,24 24 16,0 0-16</inkml:trace>
  <inkml:trace contextRef="#ctx0" brushRef="#br0" timeOffset="1068">1417 196 0,'0'-25'0,"0"1"16,0 0-16,0 48 31,0 0-15,0 25-16,24 0 0,-24 0 15,0 0-15,0 0 0,0 24 16,0-24-16,0 0 16,0-1-16,0 1 0,0 0 15,0 0-15,0-25 16,0 1-16,0-1 0,-24-24 16</inkml:trace>
  <inkml:trace contextRef="#ctx0" brushRef="#br0" timeOffset="1890">1319 562 0,'-24'-24'0,"-1"24"15,25-25 1,25 25 0,-1 0-16,1 0 0,-1 0 15,25 0-15,0 0 16,0 0-16,24 0 0,-24 0 15,0 0-15,24 0 16,-24 0-16,-25 0 0,25 0 16,-25 0-16,1 0 15,-25-24-15,0-1 16,0 1 0,-25 24-1,25-24-15,-24 24 0,-1 0 16,1 24-1,0-24-15,-1 24 16,1 1-16,-1-1 0,25 25 16,-24-24-16,24-1 15,-24 0-15,24 1 0,0-1 16,0 1-16,0-1 0,0 1 16,24-1-16,0-24 15,-24 24-15,25-24 0,-1 0 16,1 0-16,-1-24 15,0 24-15,1-24 0,-1-1 16,-24 1-16,25-1 0,-25-24 16,0 25-16,0-25 15,0 25-15,0-1 0,0 1 16,0 48 0,0 1-1,0-1-15,0 25 0,0 24 16,24-48-1,-24-1-15,25 1 0,-25-1 16,24 0-16,0 1 16,1-25-16,-1 0 15,1-25-15,-1 1 16,1 0-16,-1-1 0,-24-24 16,24 25-16,-24-25 0,0-24 15,0 24-15,0 0 0,0-24 16,-24 24-16,0-24 15,24 24-15,-25 24 0,25-23 16,0 23 0,-24 25-16,24 25 15,0-1-15,0 0 16,0 25-16,0 0 0,0 24 16,0-24-16,0 24 0,24-24 15,-24 25-15,0-26 16,25 1-16,-25 0 0,24-24 15,-24-1-15,0 0 16,24-24-16</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17.540"/>
    </inkml:context>
    <inkml:brush xml:id="br0">
      <inkml:brushProperty name="width" value="0.05" units="cm"/>
      <inkml:brushProperty name="height" value="0.05" units="cm"/>
      <inkml:brushProperty name="fitToCurve" value="1"/>
    </inkml:brush>
  </inkml:definitions>
  <inkml:trace contextRef="#ctx0" brushRef="#br0">152 511 0,'-24'0'0,"-1"-25"15,1 25 1,48 0 31,-24 25-32,25-25-15,-25 24 16,24-24-16,0 24 0,1-24 16,-1 0-16,1 0 15,-1 0-15,1-24 16,-25 0-16,24 24 16,-24-25-16,0 1 0,0-1 15,0 1-15,-24 24 16,24-25-16,-25 1 0,1 24 15,-1-24-15,-24 24 16,25 0-16,0 24 0,-1 0 16,-24-24-16,25 25 0,24 24 15,-24-25-15,24 1 16,0 23-16,0-23 0,0 24 16,24-25-16,0 25 0,25-25 15,-24 1-15,23-1 16,1-24-16,0 25 0,0-25 15,0 0-15</inkml:trace>
  <inkml:trace contextRef="#ctx0" brushRef="#br0" timeOffset="595">567 413 0,'-24'-25'0,"24"1"0,-25 0 16,50 24 15,-25 24-15,24 0-16,-24 1 15,25-1-15,-1 25 0,-24-24 16,25 23-16,-25-23 0,24-1 16,-24 1-16,0 24 15,0-25-15,24-24 0,-24 24 16,-24-24 15,24-24-31,0 0 0,0-1 16,0-24-16,0 25 15,0-25-15,0 0 0,0 0 16,24 0-16,-24 25 16,25 0-16,-1-1 0,1 25 15,-1 0-15,1 25 16,-1-1-16,0 0 15,-24 25-15,25-24 0,-25-1 16,24 25-16,-24-25 16,0 1-16,0-1 0,0 1 15,0-50 1,0 1 0,0-1-16,25 1 15,-25 0-15,24-25 16,-24 24-16,24-24 0,-24 25 15,25 0-15,-1-1 0,1 25 16,-25 25 0,24-1-16,-24 0 0,25 25 15,-25 0-15,0-24 16,24 23-16,-24 1 0,0 0 16,0-24-16,0-1 0,24 0 15,-24 1-15</inkml:trace>
  <inkml:trace contextRef="#ctx0" brushRef="#br0" timeOffset="1121">1300 120 0,'0'-25'0,"0"1"15,0 0-15,0-1 16,0 1-16,0 48 31,0 1-31,0-1 0,24 25 16,-24 0-16,0 0 0,0 24 15,25 0-15,-25 25 16,24-25-16,-24 0 0,0 1 16,25-1-16,-25 0 15,24 0-15,-24-24 0,0 0 16,0 0-16,25-25 0,-25 1 15,0-1-15,-25-24 16,25-24 0,-24-1-1,-1 1-15,25-25 0,0 0 16,-24 0-16,24 0 0,0-24 16,0 24-16,0 1 15,0-26-15,0 25 0,24 1 16,1 23-16,-25 1 15,24-1-15,1 1 0,-1 24 16,0 0-16,1 0 16,-1 24-16,1-24 0,-25 25 15,24-1-15,-24 1 0,0 23 16,0-23-16,0-1 16,0 1-16,-24-1 0,-1 1 15,1-1-15,-1-24 0,25 24 16,-24-24-16,0 0 15,24-24-15</inkml:trace>
  <inkml:trace contextRef="#ctx0" brushRef="#br0" timeOffset="1373">1764 120 0,'0'-25'0,"0"1"15,24 24 17,-24 24-32,0 1 15,25-1-15,-25 25 16,0 0-16,24 24 0,-24-24 16,0 0-16,0 24 0,0-24 15,0 24-15,0-24 16,0-24-16,0 23 0,0-23 15</inkml:trace>
  <inkml:trace contextRef="#ctx0" brushRef="#br0" timeOffset="2375">2228 266 0,'24'0'16,"-24"-24"-16,-24 24 15,0 0 1,24 24-16,-25-24 16,25 25-16,-24-1 15,24 1-15,0-1 0,0 25 16,0-25-16,0 25 0,0-24 16,0-1-16,24 0 15,-24 25-15,25-49 0,-1 25 16,0-25-16,1 0 0,-1 0 15,1 0-15,-25-25 16,24 25-16,1-49 0,-25 25 16,0 0-16,0-25 15,0 24-15,0-24 0,0 1 16,-25 23-16,1-24 0,-1 25 16,1-1-16,-1 1 15,1 24-15,0 24 16,24 1-16,0-1 15,0 1-15,0-1 0,0 25 16,0-25-16,24 25 16,0-24-16,1-1 0,-25 1 15,49-25-15,-25 24 0,1-24 16,-1 0-16,0 0 16,1-24-16,-1-1 0,1 1 15,-1-1-15,1 1 0,-25-1 16,24-23-16,-24 23 15,0 1-15,0-1 0,0 1 16,-24 48 15,24 1-31,0-1 0,0 25 16,24-49 0,-24 24-16,24 1 0,1-1 15,-1 1 1,1-1-16,-1-24 0,0 25 15,25-1-15,-24 0 0,-1-24 16,1 0-16,-1 25 16,0-25-16,1-25 15,-25 1-15,0 0 16,0-1-16,0 1 0,-25-1 16,25 1-16,0-25 0,0 25 15,-24-1-15,24 1 16,-24 24-16,24 24 15,0 1 1,-25-1-16,25 25 0,0 24 16,0-24-16,0 24 0,0 25 15,0-25-15,25 1 16,-25-1-16,24 0 0,-24-24 16,24 0-16,-24 0 15,25-1-15,-25-23 0,-25-25 16,1 0-1,0-25-15,-1-23 16,1-1-16,-1 0 0,1 0 16,-1 0-16,1 25 0,0-25 15,24 25-15,0-1 16,0 1-16,24 24 31,0 0-31,1 0 16,-1 0-16,1 0 0,-1 0 15</inkml:trace>
  <inkml:trace contextRef="#ctx0" brushRef="#br0" timeOffset="2832">3107 535 0,'-24'-24'0,"-1"24"15,50 0 17,-1 0-17,1 0-15,-1 24 16,1-24-1,-1 0-15,0 0 16,1-24-16,-1-1 16,-24 1-1,0-1-15,0 1 16,-24-1 0,-1 1-16,1 24 15,0-24-15,-1 24 16,1 0-16,-1 24 15,1 0-15,24 1 16,0-1-16,0 1 16,0 24-16,0-25 0,0 0 15,0 25-15,24-24 16,1-1-16,-1 1 0,1-25 16,-1 24-16,0-24 0</inkml:trace>
  <inkml:trace contextRef="#ctx0" brushRef="#br0" timeOffset="3619">3498 462 0,'-24'0'31,"-1"0"-15,50 0 15,-1 0-16,-24-25 1,24 25-16,1 0 0,-1 0 16,1 0-1,-1 0-15,-24-24 0,25 24 16,-25-25-16,24 25 16,-24-24-16,0 0 15,-24-1 1,24 1-16,-25 24 0,1-25 15,-1 25-15,1 0 16,-1 0-16,25 25 16,-24-1-16,0 1 15,24-1-15,0 0 0,0 1 16,0-1-16,0 1 0,0-1 16,0 1-16,0-1 15,0 0-15,24-24 0,0 25 16,1-1-1,-1-24-15,1 0 0,-1 0 16,1 0-16,23-24 0,-23-1 16,-1 25-16,1-24 15,-1-25-15,1 25 0,-1-25 16,0 0-16,1 0 16,-1 0-16,1 0 0,-1 25 15,-24-25-15,25 25 0,-25-1 16,-25 50 15,25-1-31,-24 1 16,24 23-16,-25-23 0,25-1 15,0 25-15,0-24 0,0-1 16,0 0-16,25 1 16,-25-1-16,24 1 0,1-25 15,-1 24-15,0-24 16,1 25-16,-1-25 0,1 0 15,-1 24-15,0-24 0,1 0 16,-25 24-16,24-24 16,-24 25-16,0-1 0,-24 1 15,-1-1 1,1 1-16,-25-25 0,0 0 16,1 24-16,-1-24 0,0 0 15,24-24-15,-23 24 16,23-25-16,25 1 15</inkml:trace>
  <inkml:trace contextRef="#ctx0" brushRef="#br0" timeOffset="3875">4524 315 0,'-25'0'0,"50"0"47,-1 0-31,1 0-16,-1 0 0,0 0 15</inkml:trace>
  <inkml:trace contextRef="#ctx0" brushRef="#br0" timeOffset="4037">4573 413 0,'-25'24'15,"1"1"-15,24-1 0,-25-24 16,25 25-16,0-1 15,25-24 1,24 0-16,-25 0 0,25 0 16,0 0-16,0 0 15</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22.931"/>
    </inkml:context>
    <inkml:brush xml:id="br0">
      <inkml:brushProperty name="width" value="0.05" units="cm"/>
      <inkml:brushProperty name="height" value="0.05" units="cm"/>
      <inkml:brushProperty name="fitToCurve" value="1"/>
    </inkml:brush>
  </inkml:definitions>
  <inkml:trace contextRef="#ctx0" brushRef="#br0">249 440 0,'25'0'15,"-25"-24"1,24 24-16,-48-24 31,-1 24-15,1 0-16,0 0 16,-1 24-16,-24-24 15,25 24-15,-1-24 0,1 25 16,24-1-16,-24 1 15,-1-1-15,25 25 0,0-25 16,0 1-16,25-1 0,-1 25 16,0-24-16,1-25 15,24 24-15,0-24 0,-25 24 16,25-24-16,0 0 16,0 0-16,-1-24 0,-23 24 15,-1-24-15,1 24 0,-25-25 16,0 1-16,0-1 15,0 1-15,-25-1 0,1 1 16,-1-25-16,-23 25 0,23-1 16,1-24-16,-1 1 15,1 23-15,-1-24 0,1 0 16,0 1-16,24 23 16,0-24-16,0 25 0,0-1 15,0 1-15,0 0 16,24-1-16,0 1 15,1 24-15,-1 0 16,1 0-16,-1 0 16,1 0-16,-25 24 0,24 1 15,-24-1-15,0 0 16,0 1-16,0-1 0,-24 1 16,24-1-16,-25 1 0,25 23 15,-24-23-15,-1-1 16,25 1-16,-24-1 0,-1 1 15,1-1 1,24 0-16</inkml:trace>
  <inkml:trace contextRef="#ctx0" brushRef="#br0" timeOffset="474">836 245 0,'0'-24'16,"-25"24"-16,1 0 31,-1 0-15,25 24-16,-24-24 15,24 24-15,-25 1 16,25 24-16,0-25 0,0 1 16,0 23-16,0-23 15,0 24-15,0-25 0,25 1 16,-1-1-16,1 0 0,-1-24 16,25 25-16,-25-25 15,1 0-15,24 0 0,-25-25 16,1 25-16,-1-24 15,0 0-15,-24-1 0,25 1 16,-25-25-16,0 24 16,-25-23-16,25 23 0,-24 1 15,0-25-15,-1 49 0,1-25 16,-1 25-16,1 0 16,-1 0-16,1 0 0,0 25 15,24-1 1</inkml:trace>
  <inkml:trace contextRef="#ctx0" brushRef="#br0" timeOffset="937">1348 245 0,'-24'-24'32,"0"24"-17,-1 0 1,1 0-16,-1 24 0,1 0 16,-25 1-16,25-25 0,-25 49 15,24-25-15,25 1 16,0-1-16,0 0 0,0 1 15,25-1-15,-1 1 16,25-25-16,0 24 0,0-24 16,0 0-16,-1 0 0,1 0 15,0 0-15,0 0 16,-25 0-16,1 0 0,-1-24 16,-24-1-16,0 1 0,0-1 15,0-23 1,-24 23-16,24 1 0,-25-1 15,1 1-15,-25-1 16,25 25-16,-1-24 0,1 24 16,-25 0-16,25 0 0,-1 24 15,1-24-15,-1 25 16,25-1-16,0 1 16</inkml:trace>
  <inkml:trace contextRef="#ctx0" brushRef="#br0" timeOffset="1356">1886 245 0,'0'-24'31,"0"-1"-31,-25 1 16,1 24-16,-1 0 16,1 0-1,0 0-15,-1 24 16,1 1-16,-1-1 16,1 0-16,24 25 0,0-24 15,0 24-15,0-1 0,24-23 16,1-1-16,-1 1 15,25-1-15,-25 1 0,25-25 16,0 0-16,-24 0 16,23-25-16,1 25 0,-24-24 15,-25-1-15,24 1 0,-24-1 16,0-23-16,-24 23 16,-1-24-16,-24 25 0,25-1 15,-25 1-15,0 0 16,0 24-16,1 0 0,-1 0 15,24 24-15</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36.251"/>
    </inkml:context>
    <inkml:brush xml:id="br0">
      <inkml:brushProperty name="width" value="0.05" units="cm"/>
      <inkml:brushProperty name="height" value="0.05" units="cm"/>
      <inkml:brushProperty name="fitToCurve" value="1"/>
    </inkml:brush>
  </inkml:definitions>
  <inkml:trace contextRef="#ctx0" brushRef="#br0">0 600 0,'0'-24'16,"0"-1"-16,0 1 15,0-1 1,0 1 15,0 48 16,0 1-31,0-1-16,0 1 15,0-1-15,0 0 16,0 1-16,0 24 0,0-25 16,0 25-16,24-25 0,-24 1 15,0 24-15,25-25 16,-1 1-16,-24-1 15,25-24-15,-25 24 16,24-24-16,0 0 16,1-24-1,-1 24-15,1-24 0,-25-1 16,24 1-16,0-1 0,1 1 16,-25-25-16,0 25 15,24-25-15,-24 24 0,0 1 16,0-25-16,0 25 0,0-1 15,-24 1-15,24-1 16,0 50 15,0-1-31,0 1 16,0-1-16,24 25 0,-24-25 16,25 1-16,-25 24 15,24-25-15,1 0 0,-25 1 16,24 24-16,0-25 15,1-24-15,-1 25 0,1-1 16,-1-24-16,1 0 0,23 0 16,-23 0-16,-1-24 15,1 24-15,-1-25 0,-24-24 16,25 25-16,-25-25 16,0 25-16,0-25 0,0 0 15,0 0-15,-25 0 16,25 25-16,-24-25 0,-1 24 15,25 1-15,-24 0 0,24-1 16,-25 25 0,25 25-1,-24-1-15,24 0 16,-24 1-16,24-1 16,0 1-16</inkml:trace>
  <inkml:trace contextRef="#ctx0" brushRef="#br0" timeOffset="330">879 356 0,'-24'-25'15,"-1"25"1,25 25 15,0-1-15,0 1-16,-24-1 0,24 25 16,0-25-16,0 25 15,-25 0-15,25 0 0,0 0 16,0 0-16,-24-1 0,24 1 15,0-24-15,0 23 16,0-23-16,0-1 16,0 1-16,24-25 0</inkml:trace>
  <inkml:trace contextRef="#ctx0" brushRef="#br0" timeOffset="775">1148 478 0,'-25'-25'16,"1"50"31,24-1-47,0 1 15,0-1-15,0 1 0,0-1 16,0 25-16,0-25 0,0 1 16,24 24-16,-24-25 15,0 0-15,25-24 0,-25 25 16,24-25-16,1 24 16,-1-24-16,0-24 15,1 24-15,-1-25 0,-24 1 16,25 0-16,-25-25 15,24 24-15,-24-24 0,0 25 16,-24-25-16,-1 25 16,25-1-16,-24 1 0,-1-1 15,1 1-15,-25 24 16,25 0-16,-1 0 16,1 24-16,24 1 0,-25-25 15,25 24-15,0 1 16,25-25-16,-25 24 0</inkml:trace>
  <inkml:trace contextRef="#ctx0" brushRef="#br0" timeOffset="1332">1734 356 0,'0'-25'16,"-25"25"-16,25-24 15,0-1 1,0 1-16,-24 48 47,24 1-47,0-1 0,0 25 16,0 0-16,0 0 15,0-25-15,0 50 0,0-26 16,0 1-16,0 0 0,0-24 15,0 23-15,0-23 16,0 24-16,0-25 0,0 1 16,24-25 15,-24-25-31,25 25 16,-1-24-16,25-1 15,-24 1-15,-1 24 0,25-25 16,-25 25-16,1-24 15,24 24-15,-25 0 16,0 0-16,1 0 0,-1 0 16</inkml:trace>
  <inkml:trace contextRef="#ctx0" brushRef="#br0" timeOffset="1842">2344 527 0,'-24'0'0,"0"-25"15,-1 25-15,1-24 16,24 48 31,24-24-47,1 25 15,-1-25 1,0 24-16,1-24 16,-1 0-16,1 0 15,-1-24 1,1-1-16,-25 1 15,0-1 1,0 1-16,0 0 0,-25-1 16,1 1-16,-1 24 15,1 0-15,-1-25 16,1 25-16,0 25 16,-1-1-16,25 1 0,-24-1 15,-1 25-15,25-25 16,0 25-16,0 0 0,0-25 15,0 25-15,25-24 16,-1-1-16,1 1 0,-25-1 16,48 0-16,-23-24 0,-1 0 15,1 0-15,24 0 16</inkml:trace>
  <inkml:trace contextRef="#ctx0" brushRef="#br0" timeOffset="2334">2809 478 0,'0'-25'15,"0"1"-15,-25 0 16,1-1-16,-1 1 16,1-1-1,-1 25 1,1 0-1,0 0-15,-1 25 16,1-25-16,-1 24 0,1 1 16,-1-1-16,25 0 15,-24 25-15,24-24 0,0 24 16,0-25-16,24 0 16,-24 1-16,25-1 0,-1 1 15,1-1-15,-1-24 16,1 0-16,-1 0 0,0 0 15,-24-24-15,25 24 0,-1-25 16,1 1-16,-25-25 16,0 25-16,24-1 0,-24-24 15,0 25-15,0-1 0,0 1 16,0 0-16,0-1 16,0 50 15,25-1-31,-25 25 0,0-25 15,0 1-15,24 24 0,-24-25 16,24 0-16,1 1 16,-25-1-16,24 1 0</inkml:trace>
  <inkml:trace contextRef="#ctx0" brushRef="#br0" timeOffset="2707">2906 380 0,'0'-24'0,"0"-1"16,25 25 31,-25 25-47,24-25 15,-24 24-15,0 1 0,24-1 16,-24 0-16,25 1 0,-25-1 15,24 1-15,-24-1 16,0 1-16,0-1 0,25 0 16,-50-48 15,25 0-15,-24-25-1,24 24-15,0 1 0,0-1 16,0 1-16,0-25 15,0 25-15,0-1 0,24 1 16,1 24-16,-25-24 0,24 24 16,1 0-16,-1 0 15</inkml:trace>
  <inkml:trace contextRef="#ctx0" brushRef="#br0" timeOffset="3205">3175 331 0,'0'-24'32,"0"48"14,24-24-46,-24 25 16,0-1-16,25 1 16,-25-1-16,0 0 0,0 1 15,24-1-15,-24 1 0,0-1 16,0 1 0,0-1-16,0-48 31,0-1-16,0 1-15,0-25 16,0 24-16,0 1 16,0-25-16,25 25 0,-25-1 15,24 1-15,-24 0 16,24-1-16,1 25 16,-1 0-16,1 0 15,-25 25-15,24-1 16,-24 0-16,24 1 0,-24-1 15,0 1-15,25-1 16,-25 0-16,0 1 0,0-1 16,0 1-1</inkml:trace>
  <inkml:trace contextRef="#ctx0" brushRef="#br0" timeOffset="3457">3541 258 0,'0'-24'15,"0"48"32,0 0-47,25-24 0,-25 25 16,24-1-16,-24 1 0,0-1 15,24 1-15,-24-1 16,0 0-16,25 1 16,-25-1-16</inkml:trace>
  <inkml:trace contextRef="#ctx0" brushRef="#br0" timeOffset="3641">3541 38 0,'-24'-24'0,"-1"24"16,25-25 0,0 50-1</inkml:trace>
  <inkml:trace contextRef="#ctx0" brushRef="#br0" timeOffset="4123">3810 258 0,'-25'0'0,"25"-24"0,-24 24 15,24-25 1,0 1 0,24 48 15,1 1-15,-25-1-16,24 0 0,-24 1 15,25-1-15,-25 1 16,0-1-16,0 1 0,0-1 15,24 0-15,-24 1 16,0-1-16,0-48 31,0-1-15,0 1-16,0-25 0,0 25 16,25-1-16,-25-24 15,24 25-15,-24 0 0,24-1 16,-24 1-16,25-1 0,-1 25 15,1 0-15,-1 0 16,1 25-16,-1-25 16,0 24-16,-24 1 0,25 23 15,-1-23-15,1-1 16,-25 1-16,24-1 0,-24 1 16,24-1-16,-24 0 15</inkml:trace>
  <inkml:trace contextRef="#ctx0" brushRef="#br0" timeOffset="4818">4591 209 0,'0'-24'0,"-24"-1"0,0 1 16,24 0-1,-25 24-15,1-25 0,-1 1 16,1 24-16,-1 0 16,1 24-1,0-24-15,-1 25 0,25-1 16,-24-24-16,24 49 16,-25-25-16,25 1 0,0-1 15,0 1-15,25-1 0,-25 0 16,24-24-16,1 25 15,-1-25-15,0 0 0,25 0 16,-24 0-16,-1 0 16,1 0-16,-1 0 0,-24-25 15,24 25-15,-24-24 0,0 0 16,0-1-16,0 1 16,0-1-16,0 1 0,0-1 15,0 1-15,0 48 31,0 1-15,25-1-16,-25 25 0,24-24 16,1 23-16,-1 1 0,1 24 15,-25-24-15,24 0 16,0 24-16,-24-24 0,25 0 16,-25 0-16,0 0 0,0-25 15,0 25-15,0-25 16,-25 1-16,1-25 0,0 24 15,-1-24-15,1 0 16,-25-24-16,24 24 0,1-25 16,-25-23-16,25-1 0,-1 24 15,25-23-15,-24-1 16,24 0-16,0 0 0,24 0 16,-24 25-16,25-1 15,-1 25-15,1-24 0,-1 24 16,0 0-16,1 0 0,-1 0 15,1 0-15,-1 0 16</inkml:trace>
  <inkml:trace contextRef="#ctx0" brushRef="#br0" timeOffset="5106">5007 307 0,'-25'0'0,"1"0"15,24-24 1,24 24-1,1-25-15,-1 25 16,0 0-16,1 0 0,-1-24 16,1 24-16,-1 0 15,1 0-15,-1 0 16</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51.418"/>
    </inkml:context>
    <inkml:brush xml:id="br0">
      <inkml:brushProperty name="width" value="0.05" units="cm"/>
      <inkml:brushProperty name="height" value="0.05" units="cm"/>
      <inkml:brushProperty name="fitToCurve" value="1"/>
    </inkml:brush>
  </inkml:definitions>
  <inkml:trace contextRef="#ctx0" brushRef="#br0">32 201 0,'0'-24'15,"0"0"-15,0-1 16,-24 25 0,24 25-1,0-1 1,0 0-16,0 25 16,0-24-16,0 24 0,0-25 15,0 25-15,0 0 16,0-25-16,0 1 0,0 23 15,24-23-15</inkml:trace>
  <inkml:trace contextRef="#ctx0" brushRef="#br0" timeOffset="597">570 177 0,'0'-24'16,"-25"24"-16,25-25 15,0 50 17,0-1-17,-24-24 1,24 24-16,-24-24 0,-1 25 15,1-25-15,-1 0 16,1 0-16,-1 0 0,1-25 16,0 25-1,24-24-15,0 0 0,0-1 16,0 1-16,0-1 16,0 1-16,24-1 15,0 1-15,1 24 16,-1 0-16,1 0 15,-1 24-15,-24 1 0,25 24 16,-25-25-16,24 25 0,-24 24 16,0-24-16,-24 0 15,24 0-15,-25-25 0,1 25 16,-25-24-16,24-1 16,1 0-16,0-24 0,-1 0 15,1 0-15,-1 0 16,25-24-16,0 0 15,0-1-15,0 1 0,25-1 16,-1 1-16,1-1 16,-1 25-16,0-24 0,1 24 15,-1 24-15,1-24 0,-1 25 16,1-1-16,-1 1 16,-24-1-16,24 25 0,-24-25 15,25 1-15,-1-25 16</inkml:trace>
  <inkml:trace contextRef="#ctx0" brushRef="#br0" timeOffset="912">838 397 0,'0'-25'15,"-24"25"-15,48 0 31,-24 25 1,0-1-17,-24 1 1,0-25 15,24-25-31,-25 1 16,25-1-1,0 1 1,25 24-16,-1 0 31</inkml:trace>
  <inkml:trace contextRef="#ctx0" brushRef="#br0" timeOffset="1515">1205 104 0,'-25'-25'0,"25"1"0,-24 24 16,24-25-16,-25 25 15,25 25 16,0-1-31,0 1 16,0-1-16,0 1 16,0-1-16,0 0 0,0 1 15,0-1-15,0 1 0,0-1 16,0 1-16,0-1 16,0 0-16,25-24 31,-1 0-16,-24-24-15,25 24 0,-1 0 16,1-24-16,-1 24 16,0 0-16,1 0 0,-1 0 15,1 0-15,-1 0 16,1 0 0,-25-25 15,0 1-31,0-1 15,0 1-15,0-1 16,0 1-16,0 0 16,0-1-16,-25 1 15,25 48 1,0 1 0,0-1-16,0 0 15,0 25-15,0-24 0,0 24 16,0-25-16,0 25 0,0-25 15,25 25-15,-25-24 0,24-1 16,-24 0-16</inkml:trace>
  <inkml:trace contextRef="#ctx0" brushRef="#br0" timeOffset="2035">1840 153 0,'-25'0'15,"25"-25"1,0 50 15,0-1-15,0 0-1,0 1-15,0-1 16,-24-24-16,-1 25 16,1-25-1,0 0-15,24-25 16,-25 25-16,1-24 16,24-1-16,0 1 15,24 0-15,1-1 16,-1 1-1,0 24 1,1 0 0,-25 24-16</inkml:trace>
  <inkml:trace contextRef="#ctx0" brushRef="#br0" timeOffset="2303">2060 79 0,'-25'0'0,"25"25"31,0-1-15,0 1-16,0-1 0,0 0 15,-24 1-15,24 24 16,0-25-16,0 25 0,0-25 16,-25 1-16,25 24 0,0-25 15,-24-24-15,24 25 16</inkml:trace>
  <inkml:trace contextRef="#ctx0" brushRef="#br0" timeOffset="2642">2255 324 0,'0'-25'16,"24"25"-16,1 25 31,-25-1-15,24 0-16,-24 1 15,0-1-15,0 1 16,-24-25 0,-1 0-1,1 0-15,0-25 16,24 1 0,0-1-16,0 1 15,0 0-15,24 24 16,-24-25-16,24 25 15,1 0-15,-1 0 16,1 25-16</inkml:trace>
  <inkml:trace contextRef="#ctx0" brushRef="#br0" timeOffset="2899">2743 177 0,'-24'0'0,"0"-24"15,-1 24-15,25-25 16,25 25-1,-1 0 1,0 0-16,1 0 16,24 0-16</inkml:trace>
  <inkml:trace contextRef="#ctx0" brushRef="#br0" timeOffset="3062">2695 299 0,'-25'25'0,"1"-25"15,24 24-15,0 0 16,24-24 0,1 0-16,23 0 0,1 0 15,0 0-15,0 0 16,0 0-16,0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09.059"/>
    </inkml:context>
    <inkml:brush xml:id="br0">
      <inkml:brushProperty name="width" value="0.05" units="cm"/>
      <inkml:brushProperty name="height" value="0.05" units="cm"/>
      <inkml:brushProperty name="fitToCurve" value="1"/>
    </inkml:brush>
  </inkml:definitions>
  <inkml:trace contextRef="#ctx0" brushRef="#br0">212 63 0,'-21'0'0,"0"0"16,-1 22-16,1-22 0,0 0 15,21 21-15,-21-21 16,0 0-16,0 21 0,0 0 15,21 22-15,0-22 16,-22 21-16,22 0 16,0 1-16,0-1 0,0 0 15,22 1-15,-22-1 16,21 0-16,0 1 0,21-22 16,-21 0-16,22 0 0,-1 0 15,0-21-15,1 0 16</inkml:trace>
  <inkml:trace contextRef="#ctx0" brushRef="#br0" timeOffset="577">551 254 0,'-21'-21'0,"-1"0"16,22-1-1,0 1 16,22 21-15,-1 0 0,21-21-1,-21 21-15,0 0 0,0 0 16,22 0-16,-22 0 0,0 0 16,0 0-16,1 0 15,-1 0-15,-42 0 31,-1 0-31,1 0 16,0 0-16,0 0 16,0 0-16,-1 0 15,1 0-15,0 0 16,21 21-16,0 0 16,-21 1-16,21-1 15,0 0-15,0 0 0,0 0 16,0 22-16,21-22 15,-21 21-15,0-21 0,0 0 16,21 22-16,-21-22 16,0 0-16,21-21 0,-21 21 15,22-21-15,-22 22 0</inkml:trace>
  <inkml:trace contextRef="#ctx0" brushRef="#br0" timeOffset="1146">932 212 0,'21'0'16,"-21"21"15,0 0-16,0 0-15,0 0 16,0 1-16,21-1 0,-21 0 16,0 21-16,0-21 0,0 0 15,21 1-15,-21-1 16,0 0-16,0 0 16,0-42 30,0 0-30,0 0-16,0-1 0,0 1 16,0 0-16,0-21 15,0 21-15,0-22 0,0 1 16,0 21-16,0-22 0,0 22 16,0 0-16,21 0 15,-21 0-15,22 21 0,-1 0 16,0 0-1,0 0-15,-21 21 0,21-21 16,0 0-16,0 21 0,-21 0 16,0 0-1,0 1-15,-21-1 16,0 0 0,0 0-16,0-21 0,0 21 15,0 1-15,-1-22 0,1 21 16,0-21-1</inkml:trace>
  <inkml:trace contextRef="#ctx0" brushRef="#br0" timeOffset="1878">1334 169 0,'-21'0'15,"21"22"32,0-1-47,21-21 16,-21 21-16,0 21 0,0-21 15,0 0-15,0 1 0,21 20 16,-21-21-16,0 0 16,0 1-16,0-1 0,0 0 15,0 0 1,0-42 0,0 0-1,0 0 1,0-1-16,0 1 0,0-21 15,0 21-15,0-22 16,0 1-16,0 21 0,0-21 16,21-1-16,-21 22 0,21 0 15,1 0-15,-22-1 16,21 1-16,0 21 0,0 0 16,0 21-16,0 1 15,0-22-15,1 21 0,-22 0 16,0 0-16,0 0 0,0 1 15,0-1-15,0 0 16,-22-21-16,22 21 16,-21 0-16,0 0 0,0-21 15,0 21-15,0-21 0,0 22 16,-1-22-16,1 0 16,0 0-1,42 0 1,0 0-1,1 21-15,-1-21 16,0 0-16,21 21 0,-21 0 16,0-21-16,1 21 15,-1 1-15,0-22 0,0 21 16,0 0-16,1 0 16,-1 0-1,0-21 1</inkml:trace>
  <inkml:trace contextRef="#ctx0" brushRef="#br0" timeOffset="2166">1715 42 0,'0'-21'0,"0"0"16,21 21-1,-21 21 1,21 0-16,0 1 16,-21-1-16,21 21 0,1 0 15,-1-21-15,-21 22 0,21-1 16,0-21-16,-21 22 16,0-22-16,21 0 0,-21 0 15,0 0-15,0 22 16,-21-22-16,0-21 0,21 21 15,-21 0-15,0 0 0,-1-21 16,1 22-16</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48.678"/>
    </inkml:context>
    <inkml:brush xml:id="br0">
      <inkml:brushProperty name="width" value="0.05" units="cm"/>
      <inkml:brushProperty name="height" value="0.05" units="cm"/>
      <inkml:brushProperty name="fitToCurve" value="1"/>
    </inkml:brush>
  </inkml:definitions>
  <inkml:trace contextRef="#ctx0" brushRef="#br0">469 187 0,'0'-25'0,"0"1"15,0 0 1,0-1-16,24 25 16,-24-24-16,0-1 15,0 1 1,-24 24-16,0 0 0,-1 0 15,1 0-15,-1 0 16,-24 0-16,1 24 0,23-24 16,-24 49-16,1-24 15,-1 23-15,24 1 0,1 0 16,-1 0-16,1 0 0,24 24 16,0-24-16,0-25 15,24 25-15,1 0 0,-1-25 16,1 1-16,-1-25 0,1 24 15,23-24-15,1 0 16,-24 0-16</inkml:trace>
  <inkml:trace contextRef="#ctx0" brushRef="#br0" timeOffset="389">738 407 0,'-25'-25'16,"1"25"-1,-1-24-15,1 24 16,-25 0-16,25 24 16,-1-24-1,1 25-15,24-1 0,0 1 16,0-1-16,0 0 16,0 1-16,0-1 0,24 1 15,-24-1-15,25 0 0,-1 1 16,1-25-16,-1 0 15,0 0-15,25 0 0,-24 0 16,-1 0-16,1-25 0,-1 1 16,-24 0-1,0-1-15,0 1 16,-24-1-16,-1 1 16,-24 0-16,25-1 0,-1 1 15,1 24-15,24-25 16,-24 25-16,24 25 15,0-1 1,24-24 0,0 0-16</inkml:trace>
  <inkml:trace contextRef="#ctx0" brushRef="#br0" timeOffset="815">933 407 0,'0'-25'32,"24"25"-1,-24 25-31,25-1 16,-1 1-16,-24-1 15,25 0-15,-25 1 16,0 24-16,0-25 0,0 1 15,0-1 1,-25-24 0,25-24-1,0-1-15,0 1 16,0-1-16,25 1 0,-25-1 16,24-23-16,1 23 15,-25 1-15,24-1 0,0 1 16,1-1-16,24 25 0,-25 0 15,1 0-15,-1 0 16,0 25-16,-24-1 0,25 1 16,-25 24-16,24-25 15,-24 0-15,0 25 0,0-24 16,0-1-16,-24 1 0,24-1 16</inkml:trace>
  <inkml:trace contextRef="#ctx0" brushRef="#br0" timeOffset="1056">1446 114 0,'0'-25'16,"0"1"-16,0 48 31,0 1-31,0-1 15,0 0-15,0 25 0,0 0 16,24-24-16,-24 23 16,25 1-16,-25 0 0,24-24 15,-24 23-15,0-23 0,25-1 16,-25 1-16,0-1 16</inkml:trace>
  <inkml:trace contextRef="#ctx0" brushRef="#br0" timeOffset="1613">1422 358 0,'0'-25'0,"24"1"16,0 24 0,1 0-16,-1 0 15,1 0-15,23 0 16,-23 0-16,24 24 0,-25-24 15,25 0-15,0 0 16,-25 0-16,25 0 0,-24 0 16,-1 0-16,0-24 0,-24 0 15,0-1 1,-24 25 0,0-24-16,-1 24 15,1 0-15,-1 0 0,1 0 16,-1 0-16,1 0 0,0 24 15,-1 1 1,1-1-16,24 25 0,0-25 16,-25 25-16,25-24 0,0-1 15,0 0-15,25 1 16,-25-1-16,24 1 0,1-25 16,-1 0-16,0 0 15,1 0-15,-1 0 0,1 0 16,-25-25-16,24 1 0,1-1 15,-25 1-15,24 0 16,-24-1-16,0 1 0,0-1 16,24 1-16,-24-1 15,0 50 1,0-1 0,0 1-1,0-1-15,0 1 0,0-1 16,25 0-16,-25 1 15,24-1-15</inkml:trace>
  <inkml:trace contextRef="#ctx0" brushRef="#br0" timeOffset="1904">2276 407 0,'0'-25'16,"0"1"-1,0-1-15,0 1 0,-24 24 16,24-24-16,-25-1 16,25 1-16,-24 24 15,0 0-15,24 24 16,-25 1-16,25-1 16,-24 0-16,24 1 0,0-1 15,0 25-15,0-24 16,0-1-16,0 0 0,24 1 15,-24-1-15,25 1 0,-1-1 16,0-24 0,1 0-16,-1 0 0,25-24 15</inkml:trace>
  <inkml:trace contextRef="#ctx0" brushRef="#br0" timeOffset="2113">2447 161 0,'0'-48'15,"-24"23"-15,24-24 0,-25 25 16,25 0 0,0 48-1,0 0-15,0 25 16,0-24-16,25 23 0,-25 1 16,0 0-16,24 0 15,-24 0-15,0 0 0,25-25 16,-25 25-16,0-25 0,0 1 15,24-25-15</inkml:trace>
  <inkml:trace contextRef="#ctx0" brushRef="#br0" timeOffset="2279">2447 333 0,'0'-24'16,"25"24"-1,-1 0 1,1 0-16,-1-24 0,0 24 16,1 0-16,24 0 15,-25 0-15</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55.623"/>
    </inkml:context>
    <inkml:brush xml:id="br0">
      <inkml:brushProperty name="width" value="0.05" units="cm"/>
      <inkml:brushProperty name="height" value="0.05" units="cm"/>
      <inkml:brushProperty name="fitToCurve" value="1"/>
    </inkml:brush>
  </inkml:definitions>
  <inkml:trace contextRef="#ctx0" brushRef="#br0">295 397 0,'-25'0'0,"1"-24"16,0 24-16,-1-25 16,1 25-1,-1 0-15,1 0 16,-1 25-16,1-1 16,24 1-16,-24-1 15,-1 0-15,1 1 0,24 24 16,0-25-16,0 1 15,0 23-15,24-23 0,1-1 16,-1 1-16,25-25 0,-25 24 16,25-24-16,0 0 15,24 0-15,-24 0 0,-24-24 16,23-1-16,-23 25 16,-1-24-16,-24-1 0,0 1 15,0 0-15,-24 24 0,-1-49 16,-23 24-16,-1 1 15,0-1-15,0 1 0,0 0 16,25-1-16,-25-24 16,24 25-16,1-1 0,0-23 15,24 23-15,0 1 0,0-1 16,24 1-16,0 0 16,1 24-16,-1-25 0,25 25 15,-24-24-15,23 24 16,-23 0-16,-1 0 0,25 24 15,-24 1-15,-25-1 0,24 0 16,-24 1-16,0-1 16,-24 25-16,24-25 0,-25 1 15,1 24-15,-1-25 16,1 1-16,24-1 0,-25 0 16,25 1-16</inkml:trace>
  <inkml:trace contextRef="#ctx0" brushRef="#br0" timeOffset="1186">832 348 0,'0'-24'31,"-24"24"-31,-1 0 31,25 24-31,0 1 16,0-1-16,0 1 15,0-1-15,0 0 0,0 1 16,0-1-16,25 1 0,-25-1 16,24 1-16,1-25 15,-1 0-15,0 0 0,1 0 16,-1 0-16,25 0 0,-24 0 15,-1-25-15,0 1 16,-24-1-16,0 1 16,-24 24-16,24-25 15,-24 1-15,-25 0 0,24-1 16,1 1-16,-1 24 0,1-25 16,0 1-16,-1 24 15,25-24-15,25 24 31,-1 0-31,0 0 16,1 0-16,-1 0 0,1 0 16,24 0-16,-25 0 15,0 0-15,1 0 0,24 0 16,-25 0-16,0 0 16,1 0-16,-1 24 0,1-24 15,-1 24-15,1-24 0,-25 25 16,24-25-16,-24 24 15,0 1-15,0-1 0,-24-24 16,24 24-16,0 1 16,-25-1-16,25 1 15,25-1-15,-1-24 16,0 0 0,1 0-16,-1 0 0,1 0 15,-1 0-15,25 0 16,-25-24-16,1 24 15,-25-25-15,24 25 16,-24-24-16,0-1 16,-24 25-16,-1-24 0,25 0 15,-24-1-15,0 1 16,-1-1-16,1 1 0,-1 24 16,1-24-16,-1 24 15,1 0-15,48 0 47,1 0-47,-1 0 0,25 0 16,-24 0-16,-1 0 0,25 24 15,-25-24-15,1 0 16,-1 0-16,1 0 0,-1 0 16,0 0-16,1 0 0,-1 0 15,-24 24-15,25-24 16,-1 0-16,-24 25 15,0-1 1,-24-24-16,24 25 16,-25-1-16,25 0 15,0 1 1,0-1-16,25-24 16,-1 25-16,1-25 15,-1 0-15,0 0 16,25 0-16,-24-25 0,-1 25 15,0 0-15,1-24 16,-1 24-16,1-25 16,-25 1-16,0 0 15,-25-1-15,1 1 16,-1-25-16,1 25 0,0-1 16,-1 25-16,1-24 15,-25 24-15,25 0 0,-1 0 16,1 0-16,-1 24 15,1 1-15,24-1 0,0 0 16,0 1-16</inkml:trace>
  <inkml:trace contextRef="#ctx0" brushRef="#br0" timeOffset="1461">2249 226 0,'-25'-24'0,"25"-1"0,0 1 15,0 0-15,0-1 16,25 50 0,-1-1-16,1 0 15,-1 1-15,0 24 16,1-25-16,24 49 15,-25-48-15,0 24 0,1-25 16,-1-24-16,-24 24 16,25 1-16</inkml:trace>
  <inkml:trace contextRef="#ctx0" brushRef="#br0" timeOffset="1655">2542 153 0,'0'-49'16,"0"25"-16,-25 24 0,25-25 16,-24 25-16,24 25 15,-25-1-15,1 1 16,24 23-16,-24 1 0,24 0 16,-25-25-16,25 25 15,-24 0-15,24 0 0,0-25 16,-25 1-16,25-1 0</inkml:trace>
  <inkml:trace contextRef="#ctx0" brushRef="#br0" timeOffset="1941">2908 153 0,'-24'-24'16,"24"-1"-1,0 50 17,0-1-32,0 0 15,0 25-15,0 0 0,0 0 16,0-25-16,24 25 15,-24 0-15,0-25 0,0 25 16,25-24-16,-25-1 0</inkml:trace>
  <inkml:trace contextRef="#ctx0" brushRef="#br0" timeOffset="2337">3055 226 0,'-25'-24'16,"25"-1"-16,0 1 16,0 0-16,25-1 15,-1 25-15,1-24 0,-1 24 16,25 0-16,-25 0 16,25 0-16,-25 24 0,25 1 15,-49-1-15,25 0 0,-25 25 16,0 0-16,-25-24 15,1 23-15,-1 1 0,1-24 16,-25 23-16,25-23 16,-1-1-16,1-24 15,24 25-15,24-50 32,1 25-32,-1-24 15,25 24-15,-25 0 16,1 0-16,24 0 0,-25 0 15,1 0-15,-1 24 16,0-24-16,1 25 0,-1-25 16,1 0-16,-25 24 0,24-24 15</inkml:trace>
  <inkml:trace contextRef="#ctx0" brushRef="#br0" timeOffset="2668">3811 373 0,'-25'0'0,"25"-25"16,-24 1-16,24-1 16,24 25-1,-24 25 1,25-25-16,-25 24 15,24-24 1,-48 25 0,-1-25-1,1 0-15,0 0 16,24-25-16,24 25 47,0 0-32</inkml:trace>
  <inkml:trace contextRef="#ctx0" brushRef="#br0" timeOffset="3148">4032 80 0,'0'-25'0,"-25"1"15,25 48 17,0 1-17,0-1-15,25 1 16,-25-1-16,0 25 0,0-25 15,24 1-15,0 23 0,-24-23 16,25-1-16,-1 1 16,1-1-16,-1-24 0,1 25 15,-1-25-15,0-25 16,1 25-16,-1-24 0,-24-1 16,25 1-16,-25-1 0,0-23 15,0 23-15,0-24 16,0 25-16,0 0 0,0-1 15,0 50 17,0-1-32,0 25 0,0 0 15,24-1-15,-24 1 16,24 0-16,-24-24 0,25 23 16,-1-23-16,-24 24 15,25-25-15,-25 1 0</inkml:trace>
  <inkml:trace contextRef="#ctx0" brushRef="#br0" timeOffset="3486">4593 55 0,'0'-24'16,"25"24"15,-1 24-15,-24 1-16,0-1 15,25 1-15,-25-1 0,0 0 16,-25 1-16,1-1 16,-1-24-1,1-24 1,24-1-1,-25 25-15,25-24 0,0 0 16,0-1-16,0 1 16,25-1-16,-1 25 31,-24 25-15</inkml:trace>
  <inkml:trace contextRef="#ctx0" brushRef="#br0" timeOffset="3744">5009 31 0,'-25'-25'0,"1"25"15,-1 0 1,1 0-16,-1 25 15,25-1-15,-24 1 16,24-1-16,0 25 0,-24-25 16,24 25-16,0 0 0,0 0 15,0-25-15,0 25 16,0-24-16,0 23 0,0-23 16,-25-25-16</inkml:trace>
  <inkml:trace contextRef="#ctx0" brushRef="#br0" timeOffset="4084">5253 300 0,'0'-25'0,"24"25"16,-24 25 30,0-1-30,0 0-16,-24-24 16,-1 25-16,1-25 15,-1 0-15,1 0 16,0 0-16,24-25 16,-25 25-16,25-24 15,0 0-15,0-1 16,25 25-16,-1 0 0,-24-24 15,24 24-15,1 0 16,-1 0-16,1 24 16,-1 1-1</inkml:trace>
  <inkml:trace contextRef="#ctx0" brushRef="#br0" timeOffset="4324">5766 104 0,'-25'0'0,"25"-24"15,0-1-15,25 25 16,-1 0-1,0 0-15,1 0 16,-25 25-16,24-25 16,1 24-16</inkml:trace>
  <inkml:trace contextRef="#ctx0" brushRef="#br0" timeOffset="4468">5644 324 0,'0'24'0,"24"1"32,25-25-32,0 0 0,-1 0 15,1 0-15,25 0 16</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6:14.650"/>
    </inkml:context>
    <inkml:brush xml:id="br0">
      <inkml:brushProperty name="width" value="0.05" units="cm"/>
      <inkml:brushProperty name="height" value="0.05" units="cm"/>
      <inkml:brushProperty name="fitToCurve" value="1"/>
    </inkml:brush>
  </inkml:definitions>
  <inkml:trace contextRef="#ctx0" brushRef="#br0">332 367 0,'0'-25'0,"24"25"16,1 0 0,-25-24 46,24-1-31,-24 1 1,0-1-1,-24 25-15,-1 0-16,1 0 15,0 0-15,-1 0 16,1 0-16,-1 0 0,1 0 15,0 0-15,-1 0 16,1 0-16,-1 25 16,1-25-1,24 24 1,-25-24-16,25 25 0,-24-25 16,24 24-16,-24 1 15,24-1-15,0 0 16,0 1-16,0-1 0,24 1 15,-24-1-15,24-24 16,1 25-16,-1-1 16,1-24-16,-1 0 0,1 0 15,-1 0 1,0-24-16,-24-1 0,25 25 16,-1-24-16,-24-1 15,0 1-15,25-1 0,-25 1 16,24 0-16,-24-1 15,0 1 1,24 48 31,-24 1-31,0-1-1,0 0-15,0 25 0,0-24 16,0-1-16,0 1 15,0 23-15,0-23 0,0 24 16,0-25-16,0 0 0,0 25 16,-24-24-16,24-1 15,0 1-15,0-1 0,0 0 16,-24 1-16,24-1 0,0 1 16,-25-25-1,1 0 1,-1 0-1,1-25-15,0 25 0,-1 0 16,1-24-16,-1 24 16,1 0-16,-1 0 0,1 0 15,0 0-15,-1 0 16,50 0 15,-1 0-15</inkml:trace>
  <inkml:trace contextRef="#ctx0" brushRef="#br0" timeOffset="894">869 391 0,'0'-24'32,"0"-1"-1,0 1-31,-24 24 16,24-25-1,-24 25-15,-1 0 16,1 0-16,-1 0 15,1 0-15,-1 25 16,1-25-16,0 0 0,-1 24 16,1 1-16,-1-1 15,1-24-15,24 24 16,0 1-16,0-1 16,24 1-1,1-25-15,-1 0 0,1 24 16,-1-24-16,0 0 0,1 0 15,-1 0-15,1 0 16,-1-24-16,1 24 16,-25-25-16,0 1 15,24 24-15,-24-25 0,0 1 16,0 0-16,0 48 62,0 0-62,0 1 16,0-1-16,0 1 0,0 24 16,0-25-16,0 25 15,24 0-15,-24-25 0,0 25 16,25 0-16,-25-25 16,0 25-16,0-25 0,0 25 15,0-24-15,0-1 0,0 1 16,0-1-1,-25-24-15,1 0 16,0 0-16,-1 0 16,-24-24-16,25 24 15,-1 0-15,1-25 0,0 25 16,-1-24-16,1 24 16,-1-25-16,1 25 0,24-24 31,24 24-16,1 0 1</inkml:trace>
  <inkml:trace contextRef="#ctx0" brushRef="#br0" timeOffset="1459">1260 513 0,'0'-24'31,"-24"-1"-31,24 1 16,-25 24-1,25-25 1,0 1 0,0 0-16,25 24 15,-1 0-15,1-25 16,-1 25-16,0 0 0,1 0 16,-1 0-16,1 0 15,-1 25-15,1-25 0,-25 24 16,0 0-16,0 1 0,0-1 15,0 1-15,-25 24 16,1-25-16,-1 0 0,1 25 16,-25-24-16,25-1 15,-1 1-15,1-1 0,-1-24 16,1 24-16,-1-24 16,25 25-16,25-25 31,-1 0-16,1 0-15,-1 0 0,25 24 16,0-24-16,-25 0 16,25 0-16,0 0 0,0 0 15,-25-24-15,1 24 0,-1 0 16,1 0-16</inkml:trace>
  <inkml:trace contextRef="#ctx0" brushRef="#br0" timeOffset="1846">2115 220 0,'-24'0'16,"24"-24"-16,0-1 16,-25 25-1,25 25 1,25-1-1,-25 0-15,0 1 16,24 24-16,-24-25 0,0 25 16,24 24-16,-24-24 0,25 0 15,-25 0-15,0 0 16,0 0-16,24-1 0,-24-23 16,0 24-16</inkml:trace>
  <inkml:trace contextRef="#ctx0" brushRef="#br0" timeOffset="2364">2042 586 0,'-25'-24'0,"1"24"16,-1-24-1,50 24 1,-25-25-16,24 25 15,1 0-15,-1 0 16,25 0-16,-25 0 0,25-24 16,0 24-16,-24 0 15,23 0-15,1 0 0,-24-25 16,-1 25-16,-48 0 47,24 25-47,-25-25 15,25 24-15,-24-24 0,24 25 16,0-1-16,-25 0 0,25 1 16,0-1-16,0 1 15,25-1-15,-1 25 0,1-49 16,-1 24-16,0 1 0,1-25 16,-1 24-16,25-24 15,-24 0-15,-1-24 0,0 24 16,1-25-16,-1 25 15,-24-24-15,25-1 0,-25-23 16,0 23-16,-25 1 16,1-1-16,-1 1 0,1 0 15,0-1-15,-25 25 0,24-24 16,-24 24-16,25 0 16,0 0-16,-1 0 0,25 24 15</inkml:trace>
  <inkml:trace contextRef="#ctx0" brushRef="#br0" timeOffset="2948">2921 172 0,'-25'-24'16,"25"-1"-16,-24 25 0,24-24 15,0-1-15,-24 25 16,24 25 0,0-1-1,0 1-15,0-1 0,0 1 16,0 23-16,24 1 0,-24 0 15,0 0-15,24 24 16,-24-24-16,0 0 0,0 0 16,0 0-16,0-25 15,25 1-15,-25-1 0,0 0 16,0-48 15,0 0-15,0-1-16,24 1 15,-24-1-15,0 1 0,25-1 16,-1 1-16,-24 0 0,25-1 16,-1 1-16,0 24 15,1 0-15,-1 0 0,1 0 16,-1 0-16,1 24 16,-1 1-16,0-1 0,1 0 15,-25 1-15,24 24 0,-24-25 16,0 1-16,0-1 15,-24 0-15,24 1 0,-25-25 16,1 24-16,0-24 0,-1 0 31,1 0-31,-1 0 0,1-24 0,-1-1 16</inkml:trace>
  <inkml:trace contextRef="#ctx0" brushRef="#br0" timeOffset="3389">3409 489 0,'-24'0'16,"48"0"15,1 24-16,-1-24-15,1 0 0,-25 25 16,24-25-16,1 0 16,-1 0-16,0 0 15,1 0 1,-25-25-16,24 1 16,-24-1-16,0 1 15,-24-1 1,24 1-16,-25 0 0,1 24 15,0-25-15,-1 25 0,1-24 16,-25 24-16,24 24 16,1-24-16,0 25 0,-1 23 15,25-23-15,0 24 16,0 0-16,0-25 0,25 25 16,-1 0-16,0-25 15,1 25-15,-1-25 0,1-24 16,-1 25-16,1-25 0,-1 0 15,0 0-15</inkml:trace>
  <inkml:trace contextRef="#ctx0" brushRef="#br0" timeOffset="3845">4289 391 0,'-25'0'15,"25"-24"-15,-24-1 32,24 1-17,-25 24-15,1-25 16,0 25-16,-1 0 16,1 0-16,-1 25 0,1-1 15,-1 1-15,1-1 0,0 0 16,-1 1-16,1-1 15,24 25-15,-25-24 0,25 23 16,0-23-16,0 24 16,25-25-16,-25 1 0,24-1 15,1 0-15,23 1 0,-23-1 16,24-24-16,0 0 16,-1 0-16,1 0 0</inkml:trace>
  <inkml:trace contextRef="#ctx0" brushRef="#br0" timeOffset="4692">4631 391 0,'-25'-24'0,"1"24"16,-1 0-16,1 24 15,-1-24-15,1 24 16,0 1-16,24-1 0,-25 1 15,1 24-15,24-25 16,0 25-16,0 0 0,0-25 16,0 25-16,24-25 0,1 1 15,-1-1-15,0 1 16,1-25-16,-1 24 0,25-24 16,-24 0-16,23 0 15,-23-24-15,-1-1 0,1 25 16,-1-24-16,0-25 0,1 25 15,-25-1-15,0-24 16,0 0-16,0 25 0,0-25 16,-25 0-16,1 25 15,0-1-15,-1 1 0,-24 0 16,25 24-16,0 0 0,-1 0 16,1 24-16,-1 0 15,1 1-15,24 24 16,0-25-16,0 1 0,0-1 15,0 0-15,0 1 16,24-1-16,-24 1 0,25-25 16,-1 24-16,1-24 15,-1 25-15,0-25 0,1 0 16,-1-25-16,1 1 16,-1-1-1,-24 1-15,24-1 0,-24 1 16,25-25-16,-1 25 15,-24-1-15,25 1 0,-1-1 16,1 25 0,-1 0-16,-24 25 15,24-1-15,-24 1 16,0-1-16,25 1 16,-25-1-16,0 0 0,24 1 15,-24-1-15,25-24 0,-25 25 16,0-50 15,24 25-15,-24-24-16,25-1 15,-1 1-15,0 0 0,1-1 16,-1 1-16,1-1 16,-1 1-16,1 24 0,-1 0 15,-24 24 1,0 25-16,0-24 15,0 23-15,0-23 0,0 24 16,0-25-16,0 1 16,24-1-16,-24 0 0,25 1 15</inkml:trace>
  <inkml:trace contextRef="#ctx0" brushRef="#br0" timeOffset="4946">5388 171 0,'-25'-24'0,"25"-1"16,25 25 0,-1 0-1,-24 25-15,0-1 0,25 25 16,-1 0-16,-24-25 0,0 25 15,24 0-15,1 0 16,-25 0-16,24 0 0,-24-1 16,0 1-16,25-24 0,-25-1 15,0 0-15,0 1 16</inkml:trace>
  <inkml:trace contextRef="#ctx0" brushRef="#br0" timeOffset="5536">5461 464 0,'-25'-24'15,"1"-1"-15,48 25 47,1 0-47,-1 0 0,1 0 16,24 0-16,-1 0 15,1 0-15,0 0 0,0-24 16,0 24-16,0 0 0,0 0 16,-25-24-16,25 24 15,-25-25-15,1 1 16,-25-1 0,-25 25-1,1-24-15,-1 24 16,1 0-16,0 0 15,-1 24-15,1 1 0,-1-1 16,1 1-16,-1-1 16,25 25-16,-24-25 0,24 25 15,0-24-15,0-1 0,0 25 16,0-25-16,0 1 16,24-25-16,-24 24 0,25-24 15,-1 0-15,1 0 16,-1 0-16,1-24 15,-1-1-15,-24 1 16,0-1-16,24 1 16,-24 0-16,0-25 0,0 24 15,25 1-15,-25-1 16,24 1-16,-24 48 16,0 1-1,0 24-15,0-25 16,0 25-16,0-25 0,0 25 15,0-24-15,25-1 16,-25 1-16,24-1 0</inkml:trace>
  <inkml:trace contextRef="#ctx0" brushRef="#br0" timeOffset="5880">6462 513 0,'-24'0'0,"24"-24"16,-25 24-16,25-25 0,-24 25 15,24-24-15,-24 24 16,24-25-16,0 1 0,-25 24 16,25-24-16,0-1 15,-24 1-15,-1 24 16,1 0-16,-1 0 15,1 24-15,24 25 16,-24-25-16,24 1 0,-25-1 16,25 25-16,0-24 15,0 23-15,0-23 0,0-1 16,0 1-16,25-1 0,-1 0 16,0 1-16,1-25 15,24 24-15,-25-24 16,25 0-16,0-24 0,-25 24 15</inkml:trace>
  <inkml:trace contextRef="#ctx0" brushRef="#br0" timeOffset="6096">6609 318 0,'0'-74'16,"-25"26"-16,25-1 16,-24 0-16,24 24 0,0 1 15,-24 0-15,24 48 31,0 0-31,0 25 0,0 0 16,0 24-16,0-24 0,0 25 16,0-26-16,0 26 15,24-25-15,-24-1 0,24 1 16,-24 0-16,25-24 16,-1-1-16</inkml:trace>
  <inkml:trace contextRef="#ctx0" brushRef="#br0" timeOffset="6287">6584 489 0,'-24'0'16,"24"-25"-16,-24 25 0,24-24 16,24 24-1,0 0 1,1 0-16,-1 0 15,25 0-15,-25 0 16,25 0-16,-24 0 0,24 0 16</inkml:trace>
  <inkml:trace contextRef="#ctx0" brushRef="#br0" timeOffset="6809">7024 489 0,'0'24'94,"24"-24"-94,1 0 15,-1 0-15,1 0 16,24 0 0,-25 0-16,0 0 0,1 0 15,-1 0-15,-24-24 16,0-1-1,0 1-15,0-1 16,0 1-16,-24 0 16,-1 24-1,1 0-15,0 0 0,-1 0 16,1 0-16,-1 24 16,1-24-16,-1 24 0,1 1 15,0-1-15,24 1 0,-25 24 16,25-25-16,0 0 15,25 25-15,-1-24 0,0-1 16,1 1-16,24-1 16,-25-24-16,25 24 0,0-24 15,0 0-15</inkml:trace>
  <inkml:trace contextRef="#ctx0" brushRef="#br0" timeOffset="7361">7683 489 0,'0'-25'0,"0"1"16,0-1-16,0 1 15,0 0 1,-24 24 0,0 0-16,-1 0 0,1 0 15,-1 0-15,1 24 16,-1-24-16,1 24 0,0 1 15,-1-1-15,25 1 16,-24 24-16,24-25 0,0 0 16,0 25-16,0-24 0,24-1 15,-24 0-15,25 1 16,-1-25-16,-24 24 0,24-24 16,1 0-16,-1 0 15,1-24-15,-1 24 16,-24-25-16,25 1 0,-1 0 15,0-25-15,-24 24 16,25-23-16,-25-26 0,24 25 16,-24-24-16,0 24 15,0-24-15,0 24 0,0 0 16,-24 1-16,-1 23 0,25-24 16,-24 49-16,0 0 15,24 25 1,0-1-16,0 1 15,0 23-15,0-23 0,0 24 16,0-1-16,24 1 0,-24 25 16,24-26-16,1 1 15,-25 25-15,24-26 0,1 1 16,-1 0-16,1-25 0,-1 25 16,-24-24-16,24-1 15,1-24-15</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09.078"/>
    </inkml:context>
    <inkml:brush xml:id="br0">
      <inkml:brushProperty name="width" value="0.05" units="cm"/>
      <inkml:brushProperty name="height" value="0.05" units="cm"/>
      <inkml:brushProperty name="fitToCurve" value="1"/>
    </inkml:brush>
  </inkml:definitions>
  <inkml:trace contextRef="#ctx0" brushRef="#br0">26 242 0,'-24'0'62,"24"-25"-46,0 1 15,0-1-15,0 1 15,0 0-15,0 48 46,0 0-62,0 1 16,0-1-16,0 1 0,0-1 15,24 25-15,-24 0 16,0 0-16,25-25 0,-25 25 16,0 0-16,0 0 15,24-25-15,-24 25 0,0-25 16,0 25-16,0-24 0,0-1 16,0 0-1,0-48 16,0 0-31,0-1 16,0 1-16,0-25 0,25 24 16,-25 1-16,24-25 15,-24 25-15,24-1 0,-24 1 16,25 0-16,-1 24 0,1 0 16,-1 24-16,1-24 15,-1 49-15,-24-25 0,24 1 16,1-1-16,-25 25 15,24-25-15,-24 25 0,0-24 16,0-1-16,0 0 0,0 1 16,-24-25-16,24 24 15</inkml:trace>
  <inkml:trace contextRef="#ctx0" brushRef="#br0" timeOffset="432">661 559 0,'-24'0'15,"0"0"-15,-1 0 0,1 0 16,-1 0 0,1 0-16,24 25 31,0-1-31,24 1 15,-24-1-15,25 0 16,-25 1-16,24-1 16,1-24-16,-25 25 0,24-1 15,0-24-15,1 0 16,-25 24-16,24-24 0,1 0 16,-25-24-16,24 24 15,-24-24-15,0-1 16,0 1-16,0-1 0,-24 1 15,24-25-15,-25 25 16,25-25-16,-24 24 0,24 1 16,-25 0-16,25-1 0,-24 25 15,0 0 1,24 25-16,0-1 16,24 0-1,-24 1-15,24-25 0</inkml:trace>
  <inkml:trace contextRef="#ctx0" brushRef="#br0" timeOffset="1003">954 437 0,'-24'0'15,"0"-24"1,24 48-1,24 1 1,-24-1-16,0 0 16,24 1-16,1-1 15,-25 25-15,24-25 0,-24 25 16,25-24-16,-25-1 0,24-24 16,1 25-16,-1-1 15,0-24 1,-24-24-16,25 24 15,-25-25-15,0 1 0,24-1 16,-24 1-16,0-1 0,0 1 16,0-25-16,0 25 15,0-1-15,0 1 16,25 48 0,-25 1-1,24-25-15,-24 24 0,25 1 16,-25-1-16,24 25 15,0-49-15,1 24 0,-25 1 16,24-1-16,1-24 16,-1 0-16,0 0 15,1 0-15,-25-24 16,0-1-16,0 1 16,0-1-16,0 1 0,-25-25 15,25 25-15,-24-25 16,24 25-16,-24-1 0,24 1 15,-25-1-15,1 25 16</inkml:trace>
  <inkml:trace contextRef="#ctx0" brushRef="#br0" timeOffset="1632">1687 462 0,'-24'0'15,"-1"0"1,25-25-16,-24 25 16,48 0 15,-24 25-31,25-25 0,-25 24 15,24 0-15,1 1 16,-1-1-16,-24 1 0,24-1 16,-24 0-16,0 1 15,0-1-15,25-24 0,-25 25 16,0-50 15,0 1-15,0-1-16,0 1 15,0 0-15,0-25 0,0 24 16,0 1-16,0 0 0,24-1 16,-24 1-16,25 24 15,-1 0-15,-24 24 16,25 1-16,-25-1 16,0 0-16,24 1 0,-24 24 15,0-25-15,0 0 0,0 1 16,0-1-1,24-24-15,-24-24 16,0-1 0,25 1-16,-25 0 15,0-1-15,24 1 0,-24-25 16,25 25-16,-1-1 16,-24 1-16,24 24 0,1-25 15,-1 50-15,1-25 16,-1 24-16,-24 1 15,25 23-15,-25-23 0,0-1 16,0 25-16,0-25 16,0 1-16,0-1 15,24-24-15</inkml:trace>
  <inkml:trace contextRef="#ctx0" brushRef="#br0" timeOffset="2672">2444 413 0,'0'-25'15,"25"25"1,-25-24-16,0-1 16,0 1-16,-25 24 15,1 0 1,-1 0-16,1 0 15,0 0-15,-1 24 16,1-24-16,-1 25 0,1-25 16,24 24-16,-25 1 0,25-1 15,0 1-15,0-1 16,0 0-16,25 1 0,-25-1 16,24 1-16,1-1 15,-1-24-15,-24 24 0,25-24 16,-1 0-16,0 0 0,1 0 15,-1-24-15,1 24 16,-25-24-16,24-1 0,-24 1 16,25-1-16,-25-23 15,0 23-15,0-24 0,0 25 16,0-1-16,0 1 0,0 48 31,0 1-15,0-1-16,0 1 0,0-1 15,0 1-15,24-1 16,-24 0-16,0 1 16,24-25-16,1 0 15,-1 0-15,1 0 16,-25-25-16,24 25 0,1-24 16,-1 0-16,-24-1 15,24 1-15,-24-1 0,0 1 16,0-1-16,0 1 15,0 0-15,0-1 16,-24 25-16,24 25 16,0-1-1,0 0-15,0 1 16,24-1-16,-24 1 16,25-1-16,-1 1 0,-24-1 15,49 0-15,-25-24 0,1 25 16,24-25-16,-25 0 15,1 0-15,-1 0 0,0 0 16,1-25-16,-1 25 16,-24-24-16,0 0 0,0-1 15,0 1-15,0-1 0,0 1 16,-24-1-16,-1 1 16,1 24-16,0 0 15,24 24 1,0 1-16,0-1 15,0 1-15,24 24 0,0-1 16,-24 1-16,25 0 16,-1 0-16,1 0 0,-1 0 15,-24-1-15,25-23 16,-25 24-16,0-25 0,-25 1 16,1-1-16,-1-24 15,-24 0-15,25-24 16,0 24-16,-25-25 0,24 1 15,1-25-15,24 24 16,-25-23-16,25 23 0,0 1 16,0-1-16,25 1 0,-1-1 15,1 1-15,-1 24 16,1 0-16,-1-24 0,0 24 16,1 0-16,24-25 15</inkml:trace>
  <inkml:trace contextRef="#ctx0" brushRef="#br0" timeOffset="2963">3299 70 0,'0'-25'0,"0"1"16,0 0-1,0 48 17,0 0-17,24 25-15,-24 0 0,25 0 16,-25 0-16,0 0 0,24 24 16,-24-24-16,0 0 15,25-1-15,-25 1 0,0-24 16,0-1-16,0 0 15,0 1-15</inkml:trace>
  <inkml:trace contextRef="#ctx0" brushRef="#br0" timeOffset="3552">3665 364 0,'-24'24'0,"0"-24"16,-1 0-16,50 0 31,-1 0-15,0 25-16,1-25 15,-25 24 1,24-24-16,1 0 0,-1 0 15,1 0 1,-1-24 0,-24-1-1,0 1 1,0-1-16,0 1 0,-24 24 16,24-24-16,0-1 0,-25 1 15,1 24-15,24-25 16,-25 25-16,1 0 0,-1 0 15,25 25 1,-24-25-16,24 24 0,0 1 16,0-1-16,0 0 15,0 1-15,0-1 16,0 1-16,0-1 0,0 1 16,0-1-16,0 0 15,24 1-15,1-1 16,-25 1-16,24-25 0,1 24 15,-1-24 1,1 24-16,-1-24 0,0 0 16,1 0-16,-1 0 15,-24 25-15,25-25 16,-25-25 0,0 1-1</inkml:trace>
  <inkml:trace contextRef="#ctx0" brushRef="#br0" timeOffset="4247">4227 388 0,'0'-24'47,"25"24"-47,-25-25 16,0 1 0,0 0-16,0-1 15,-25 1-15,1 24 16,-1 0-16,1 0 15,-1 0 1,1 24-16,0 1 0,24-1 16,-25 0-16,1 25 0,24-24 15,-25-1-15,25 25 16,0-25-16,25 1 0,-1-1 16,-24 1-16,25-25 15,-1 24-15,0-24 0,1 0 16,-1 0-16,1 0 15,-1-24-15,-24-1 0,25 1 16,-25-1-16,0 1 16,0-49-1,0 48-15,0 1 0,0-1 16,0 1-16,0 48 31,24 1-31,-24-1 16,24 1-16,-24-1 0,25 25 15,-25-25-15,24 1 16,1-1-16,-25 1 0,24-1 16,1-24-16</inkml:trace>
  <inkml:trace contextRef="#ctx0" brushRef="#br0" timeOffset="4626">4447 315 0,'0'-24'15,"-24"-1"-15,24 1 16,0-1-16,0 50 16,0-1-1,24 1-15,-24 23 16,24-23-16,1 24 0,-1-25 16,-24 25-16,25-25 15,-1 25-15,0-24 0,1-1 16,-25 1-16,24-1 15,1-24-15,-1 0 16,1 0-16,-25-24 16,0-1-16,0 1 15,0-1-15,0-24 0,-25 1 16,25 23-16,0-24 16,0 0-16,0 25 0,0-25 15,0 25-15,0-1 16,0 1-16,0 48 31,25-24-31,-25 25 16,24-25-16,-24 24 15</inkml:trace>
  <inkml:trace contextRef="#ctx0" brushRef="#br0" timeOffset="5102">4960 363 0,'-25'0'16,"50"0"15,-1 0-16,1 0 1,-1 0-16,1 0 16,-1 0-16,0 0 15,1-25 1,-1 1 0,-24 0-1,0-1-15,-24 25 0,24-24 16,-25-1-16,1 25 0,0-24 15,-1 24 1,1 0-16,-1 0 0,1 24 16,-1 1-16,25-1 0,-24 25 15,24 0-15,0-25 16,24 25-16,1 0 0,-1-25 16,1 25-16,-1-24 15,1-1-15,23 0 0,-23 1 16,-1-1-16,1-24 15,24 0-15,-25-24 0,0-1 16,1 1-16</inkml:trace>
  <inkml:trace contextRef="#ctx0" brushRef="#br0" timeOffset="5407">5693 291 0,'-25'24'16,"1"-24"-16,24 24 16,-25-24-16,50 0 15,-1 0 1,1 0-16,23 0 15,1 0-15,-24 0 0,23 0 16,-23 0-16,-1 0 16,1 0-16,-25-24 47</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16.104"/>
    </inkml:context>
    <inkml:brush xml:id="br0">
      <inkml:brushProperty name="width" value="0.05" units="cm"/>
      <inkml:brushProperty name="height" value="0.05" units="cm"/>
      <inkml:brushProperty name="fitToCurve" value="1"/>
    </inkml:brush>
  </inkml:definitions>
  <inkml:trace contextRef="#ctx0" brushRef="#br0">318 202 0,'0'-24'15,"24"24"1,1 0 0,-25-25-1,24 1 1,-24-1 15,0 1-15,-24 24-16,24-24 15,-25 24-15,-24 0 16,25 0-16,-1 0 0,1 0 16,-25 0-16,25 0 0,-1 0 15,-23 0-15,23 24 16,25 0-16,-24 1 0,-1-1 16,25 1-16,0-1 15,0 1-15,25-1 0,-25 0 16,24 1-16,1-1 15,-1-24-15,0 25 0,1-25 16,-1 0-16,1 0 0,-1 0 16,0 0-16,1 0 15,-1 0-15,1-25 0,-1 1 16,-24-1 0,25 1-16,-25 0 15,0-25-15,0 24 0,0 1 16,0-1-16,24 1 15,-24 0-15,24 24 16,-24 24-16,25 0 16,-25 1-16,0-1 15,24 25-15,-24-24 0,0 23 16,25 1-16,-25-24 16,24 23-16,1 1 0,-25-24 15,24 24-15,-24-25 0,24 25 16,-24-25-16,0 1 15,25-1-15,-25 1 16,0-1-16,0 0 0,0 1 16,-25-25-1,1 0 1,0 0-16,-1 0 16,1-25-16,-25 25 0,24 0 15,1 0-15,-25 0 16,25 0-16,-1 0 0,-24 25 15,25-25-15,0 0 0,-1 0 16,25 24-16,-24-24 16,24 25-1,24-25 1</inkml:trace>
  <inkml:trace contextRef="#ctx0" brushRef="#br0" timeOffset="738">1124 373 0,'0'-24'0,"0"-1"0,0 1 16,-25 24-16,25-25 15,0 1-15,-24 24 16,24-24-16,-25-1 16,25 1-1,-24 24-15,24-25 0,-24 25 16,24-24-16,-25 24 0,1 0 16,-1 0-16,1 0 15,-1 0-15,1 0 16,24 24-16,-24-24 15,24 25-15,0-1 0,-25 1 16,25-1-16,0 0 0,25 1 16,-25-1-16,24 1 15,0-25-15,-24 24 0,25-24 16,-1 0-16,1 0 0,-1 0 16,1 0-16,-1 0 15,-24-24-15,24-1 0,1 25 16,-25-24-16,0-1 15,24 1-15,-24 0 0,0-1 16,0 1-16,0 48 47,0 1-47,25-1 16,-25 0-16,0 25 0,24-24 15,-24 23-15,0-23 0,0 24 16,25-25-16,-25 25 15,0-25-15,0 1 0,24-1 16,-24 1-16,0-1 16,24-24-16,-24 25 0,-24-1 15,0-24 1,-1 0-16,1 0 16,-1 0-16,-24 0 15,25 0-15,0 0 16,-1 0-16,1 0 15,-1 0-15,25 24 32</inkml:trace>
  <inkml:trace contextRef="#ctx0" brushRef="#br0" timeOffset="1403">1490 397 0,'-24'0'15,"24"-24"1,0 0 0,0-1-1,0 1 1,24-1-16,-24 1 16,24-1-1,-24 1-15,25 24 0,-1-24 16,1 24-1,-1 0-15,1-25 0,-1 25 16,0 0-16,1 25 0,-25-1 16,24-24-16,-24 24 15,0 25-15,0-24 0,0 24 16,0-25-16,0 25 0,-24 0 16,24-25-16,-25 25 15,25 0-15,-24-25 0,0 1 16,-1-1-16,1 1 15,-1-1-15,1-24 0,24 24 16,-25-24-16,25 25 0,-24-25 16,48 0-1,1 0 1,-1-25-16,25 25 16,-24-24-16,23 24 0,-23 0 15,24-24-15,0 24 0,-25 0 16,25 0-16,-25 0 15,1 0-15,-1 0 0,1 0 16,-1 24-16,0-24 16,-24 24-1,25-48 32</inkml:trace>
  <inkml:trace contextRef="#ctx0" brushRef="#br0" timeOffset="2045">2394 153 0,'0'-24'0,"-25"24"16,50 0 46,-25 24-62,24-24 0,-24 25 16,25-1-16,-1 0 15,0 25-15,1-24 0,-1-1 16,25 25-16,-24-25 0,23 25 16,-23-24-16,24 24 15,-25-25-15,1 0 0,23 1 16,-48-1-16,25-24 16,-1 25-16</inkml:trace>
  <inkml:trace contextRef="#ctx0" brushRef="#br0" timeOffset="2400">2833 80 0,'0'-24'16,"-24"24"-16,0 24 31,-1 0-15,25 1-16,0-1 0,-24 1 16,24-1-16,-25 0 0,25 25 15,-24-24-15,24-1 16,-25 25-16,25-25 0,-24 25 15,24 0-15,0-24 16,-24 23-16,24-23 0,0-1 16,-25 1-16,25-1 0,0 1 15,0-1-15,-24 0 16,24 1 0,0-50-1</inkml:trace>
  <inkml:trace contextRef="#ctx0" brushRef="#br0" timeOffset="2982">3322 104 0,'-25'0'15,"25"-24"-15,0 0 16,0 48 31,0 0-32,25 25-15,-25-24 16,24-1-16,-24 25 16,0 0-16,25 0 0,-25-25 15,0 25-15,24 0 16,-24-25-16,0 25 0,0-25 15,25 1-15,-25-1 16,0 1-16,0-1 0,24-24 16,0 0-16,1-24 15</inkml:trace>
  <inkml:trace contextRef="#ctx0" brushRef="#br0" timeOffset="3473">3786 129 0,'0'-25'16,"0"1"-1,-25 24 1,25 24-1,-24 1 1,0-1-16,24 1 16,0-1-16,-25 25 0,25-25 15,0 25-15,0 0 16,0-25-16,25 25 0,-25-24 16,24-1-16,-24 1 15,24-1-15,1 0 0,-1 1 16,1-25-16,-1 0 0,1 0 15,-1 0-15,0 0 16,1-25-16,-1 1 16,-24 0-16,25-1 15,-25-24-15,0 25 0,0-25 16,0 0-16,-25 0 16,25 0-16,-24 25 0,-1-25 15,1 25-15,0-1 0,-1 25 16,1-24-16,-1 24 15,1 0-15,-1 24 0,25 1 16,-24-25-16,24 24 0,0 1 16,0-1-16</inkml:trace>
  <inkml:trace contextRef="#ctx0" brushRef="#br0" timeOffset="3826">4323 397 0,'-24'0'16,"48"0"15,-24 25-16,25-1 1,-25 1 0,0-50 15,0 1-15,24 24-1,0 0 16</inkml:trace>
  <inkml:trace contextRef="#ctx0" brushRef="#br0" timeOffset="4332">4958 31 0,'-24'0'16,"-1"0"-16,1 0 0,-1 0 16,25-24-16,-24 24 15,0 0-15,-1 24 16,1 1-16,24-1 15,-25 0-15,25 1 16,0 24-16,0-25 0,0 25 16,0 0-16,0 0 15,0-1-15,0 1 0,25 0 16,-1-24-16,-24-1 0,25 0 16,-1 1-16,0-1 15,1-24-15,24 0 0,-25 0 16,1 0-16,-1 0 15,0-24-15,1-1 16,-25 1-16,0 0 0,0-25 16,0 24-16,0 1 15,0-1-15,-25 1 0,25 0 16,-24 24-16,0 0 16,-1 0-16,25 24 15,-24 0-15,-1 1 0,25-1 16,-24 1-1,24-1-15,0 1 0,24-25 16,1 0 0</inkml:trace>
  <inkml:trace contextRef="#ctx0" brushRef="#br0" timeOffset="4800">5349 227 0,'-25'-25'0,"1"1"15,24-1-15,0 1 16,0-1-16,0 1 16,0 0-16,24 24 0,1-25 15,-1 25 1,1 0-16,-1 0 15,-24 25-15,25-25 16,-1 24-16,-24 0 0,24 25 16,-24-24-16,0 24 0,0-1 15,0-23-15,0 24 16,-24-25-16,0 25 0,-1-25 16,1 1-16,-1-1 15,1-24-15,24 25 0,-25-25 16,1 24-16,48-24 31,1 0-31,-1 0 16,25 24-16,-24-24 15,23 0-15,1 0 0,-24 0 16,24 0-16,-25 0 0,0 0 16,1 0-16,-1 0 15,1 0-15,-25-24 0,24 24 16,-24-24-1</inkml:trace>
  <inkml:trace contextRef="#ctx0" brushRef="#br0" timeOffset="5543">6253 80 0,'0'-24'16,"0"-1"-1,-25 25 1,1-24 0,-1 24-16,1 0 15,-25 0-15,25 0 0,-1 0 16,1 24-16,-1-24 15,1 0-15,0 0 0,-1 0 16,1 0-16,-1 0 16,25 25 15,25-25-15,-25 24-1,0 0 1,0 1-16,0-1 0,24 1 15,-24 23-15,0-23 0,0-1 16,0 1-16,0-1 16,25 1-16,-25-1 15,0 0 1,24-24-16,0 0 16,1 0-1,-1-24 1,1 24-16,-1-24 15,0-1 1,1 25-16,-1 0 0,1 0 16,-1-24-16,1 24 0,-1 0 15,0 0-15,1 24 16,-1-24-16,1 25 0,-1-25 16,1 24-16,-25 0 0,24 1 15,-24-1-15,24 25 16,-24-24-16,0-1 0,25 0 15,-25 1-15,0-1 16,0 1-16,0-1 16,-25-24-16,1 25 15,0-25-15,-25 24 16,-25-24 0,50 0-16,-25 0 0,25-24 15,-1 24-15,1-25 0,-1 25 16,25-24-16</inkml:trace>
  <inkml:trace contextRef="#ctx0" brushRef="#br0" timeOffset="5832">6765 227 0,'-24'0'15,"24"-25"1,24 25 0,-24-24-16,25 24 15,-1 0-15,1 0 0,24 0 16,-25 0-16,0 0 15,1 0-15,-1 0 0,1 24 32</inkml:trace>
  <inkml:trace contextRef="#ctx0" brushRef="#br0" timeOffset="6026">6839 446 0,'-25'25'0,"25"-1"15,25-24 1,-1 0 0,1 0-16,-1 0 15,0-24-15,1 24 16,-1 0-16,1 0 0,-1-25 16,1 25-16,-25-24 15</inkml:trace>
  <inkml:trace contextRef="#ctx0" brushRef="#br0" timeOffset="6714">6765 80 0,'-24'0'0,"24"-24"0,0-1 31,24 25-15,1 0-16,-1 0 16,1 0-1,-1 25-15,1-1 16,-25 0-16,24 1 16,-24-1-16,0 1 0,0-1 15,0 1-15,-24-1 0,-1 0 16,1-24-1,-1 0-15,1 0 16,-1-24 0,1 0-16,0-1 15,24 1-15,-25 24 0,25-25 16,25 1-16,-25-1 16,24 1-16,0 0 0,1-1 15,-1 25-15,1-24 16,-1 24-16,1 0 0,-1 0 15,0 0-15,-24 24 16,0 1-16,0-1 16</inkml:trace>
  <inkml:trace contextRef="#ctx0" brushRef="#br0" timeOffset="7014">7229 80 0,'25'-24'15,"-50"24"17,1 0-17,0 24-15,-1 0 0,1 1 16,-1-1-16,1 25 0,0 0 15,-1 0-15,25 0 16,-24-1-16,-1 1 0,25 0 16,-24 0-16,24-25 15,0 25-15,0-24 0,0-1 16,0 1-16,24-25 16</inkml:trace>
  <inkml:trace contextRef="#ctx0" brushRef="#br0" timeOffset="7410">7449 446 0,'0'-24'0,"-24"24"15,24-25 1,24 25-1,1 25 1,-1-1-16,-24 1 16,0-1-16,0 1 15,0-1-15,0 0 0,-24 1 16,-1-25 0,1 0-16,-1 0 0,1 0 15,-25 0-15,25-25 16,-1 25-16,25-24 15,0 0-15,0-1 0,0 1 16,25-1-16,-1 1 16,1-1-16,-1 25 0,0-24 15,1 0-15,-1 24 0,1 0 16,-1 0 0,1 24-16,-25 0 15,24 1 1</inkml:trace>
  <inkml:trace contextRef="#ctx0" brushRef="#br0" timeOffset="7656">8011 227 0,'0'-25'0,"-24"1"16,24-1-1,24 25-15,0 0 16,1 0-16,-1 0 16,1 0-16,-1 0 15,1 0-15</inkml:trace>
  <inkml:trace contextRef="#ctx0" brushRef="#br0" timeOffset="7812">8011 397 0,'0'25'16,"24"-25"-1,1 0-15,-1 0 0,25 0 16,-24 0-16,23 0 15,1 0-15,0 0 0</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36.282"/>
    </inkml:context>
    <inkml:brush xml:id="br0">
      <inkml:brushProperty name="width" value="0.05" units="cm"/>
      <inkml:brushProperty name="height" value="0.05" units="cm"/>
      <inkml:brushProperty name="fitToCurve" value="1"/>
    </inkml:brush>
  </inkml:definitions>
  <inkml:trace contextRef="#ctx0" brushRef="#br0">15 0 0,'0'25'172,"0"-1"-156,0 0-1,0 1-15,0-1 16,0 25-16,0-24 0,0 23 16,0-23-16,0 24 0,0-25 15,0 25-15,0 0 16,0-25-16,0 25 0,0-25 16,0 1-16,0-1 15,0 1-15,0-1 0,0 1 16,24-25-16</inkml:trace>
  <inkml:trace contextRef="#ctx0" brushRef="#br0" timeOffset="583">454 147 0,'-24'0'16,"24"-25"-1,-25 25 1,25 25 0,0-1-1,-24-24 1,24 25-16,-25-1 16,25 0-16,-24 1 0,24-1 15,0 25-15,0 0 0,0-25 16,0 25-16,0-24 15,24-1-15,1 0 0,-1 1 16,1-1-16,-1-24 16,1 0-16,-1 0 0,25 0 15,-25 0-15,1-24 0,24-1 16,-25 1-16,-24 0 16,24-25-16,1 24 0,-25-24 15,0 25-15,0 0 16,-25-25-16,25 24 0,-24 1 15,0 0-15,-1-1 0,-24 25 16,25-24-16,-1 24 16,1-25-16,0 25 0,-1 0 15,1 0-15,24 25 16,0-1-16</inkml:trace>
  <inkml:trace contextRef="#ctx0" brushRef="#br0" timeOffset="1358">1333 122 0,'0'-24'0,"0"-1"16,-24 1-1,0 24 1,-1 0 0,1-24-16,-1 24 15,1 0-15,-1 0 0,1 0 16,-25 0-16,25 24 0,-1-24 15,1 0 1,-1 0-16,1 0 16,24 24 15,-24-24-31,24 25 16,-25-25-1,25 24-15,-24 1 16,24-1-1,0 1 1,0-1-16,0 0 0,24 1 16,-24-1-1,0 1-15,25-1 16,-25 1 0,24-50 46,0 25-46,1-24-16,-1 24 15,1-25-15,-1 25 0,1 0 16,-1 0-16,0 0 16,1 0-16,-1 25 0,1-25 15,-25 24-15,24 1 16,-24-1-16,25 0 0,-25 1 15,0-1-15,0 1 0,0-1 16,0 0-16,-25 1 16,1-1-16,-1-24 15,1 25-15,-25-25 16,25 0-16,-1 24 0,1-24 16,-1 0-16,-24 0 0,25-24 15,0 24 1</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40.050"/>
    </inkml:context>
    <inkml:brush xml:id="br0">
      <inkml:brushProperty name="width" value="0.05" units="cm"/>
      <inkml:brushProperty name="height" value="0.05" units="cm"/>
      <inkml:brushProperty name="fitToCurve" value="1"/>
    </inkml:brush>
  </inkml:definitions>
  <inkml:trace contextRef="#ctx0" brushRef="#br0">74 73 0,'0'-24'16,"-25"0"-16,25-1 15,-24 25 1,0 25-1,24-1 1,0 0-16,0 25 16,0-24-16,0 24 0,0-1 15,0 1-15,0-24 16,0 24-16,0-1 0,0 1 16,0-24-16,24 24 15,-24-1-15,24-23 0,-24-1 16,0 1-16,0-1 0,0 0 15</inkml:trace>
  <inkml:trace contextRef="#ctx0" brushRef="#br0" timeOffset="465">367 391 0,'-24'-24'0,"-1"24"16,1 0-1,48 0 17,1 24-17,-1-24-15,0 0 16,1 0-16,-1 0 15,25 0-15,-24 0 0,-1-24 16,0 24-16,1 0 0,-1 0 16,-24-25-16,0 1 15,0-1-15,-24 1 16,-1-1 0,-23 1-16,23 24 0,1-24 15,-25 24-15,24 0 0,1 0 16,0 0-16,-1 24 15,1 0-15,-1 1 0,25-1 16,-24 25-16,24 0 16,0-25-16,0 25 0,24 0 15,-24-25-15,25 25 0,-25-24 16,24-1-16,1 1 16,-1-1-16,0-24 0,25 0 15,0 0-15,-24 0 16</inkml:trace>
  <inkml:trace contextRef="#ctx0" brushRef="#br0" timeOffset="967">978 391 0,'0'-24'15,"0"-1"1,0 1-1,0-1 1,0 1 0,-25-1-16,1 25 15,-1-24-15,1 24 16,-1 24-16,1-24 16,24 25-16,-24-1 15,-1 1-15,1-1 0,24 25 16,-25-25-16,25 1 0,0 24 15,0-25-15,0 1 16,0-1-16,25 0 0,-25 1 16,24-1-16,1-24 15,-1 0-15,0 0 16,1-24-16,-1-1 0,1 1 16,-25 0-1,24-1-15,-24 1 0,0-1 16,0 1-16,0-1 15,0 1-15,0 0 0,0 48 32,25-24-17,-25 24-15,0 1 0,0-1 16,24 25-16,-24-24 0,24-1 16,1 0-16,-25 1 15,24-1-15,1 1 0</inkml:trace>
  <inkml:trace contextRef="#ctx0" brushRef="#br0" timeOffset="1389">1173 367 0,'0'-25'0,"0"1"15,-25-1-15,25 1 16,0 48-1,25-24-15,-25 25 16,24-1-16,-24 1 16,0-1-16,25 25 0,-25-25 15,24 1-15,1-1 0,-25 0 16,24 1-16,0-1 16,-24 1-16,25-25 0,-1 0 15,-24 24-15,25-24 16,-1-24-16,-24-1 15,0 1-15,25 24 16,-25-25-16,0 1 16,0 0-16,0-1 0,0 1 15,0-25-15,0 25 16,0-1-16,0 1 16,0-1-16,-25 50 31,25-1-31,0 1 15,25-1 1</inkml:trace>
  <inkml:trace contextRef="#ctx0" brushRef="#br0" timeOffset="1867">1710 391 0,'25'0'94,"-1"0"-79,1 0 1,-1 0-16,0 0 15,1 0-15,-1 0 16,-24-24 0,25 24-16,-25-25 15,0 1-15,-25 24 16,25-25-16,-24 25 0,24-24 16,-25 24-16,25-25 15,-24 25-15,0 0 0,-1 0 16,1 0-16,-1 0 15,1 25-15,-1-25 0,1 24 16,0 1-16,-1 24 16,25-25-16,-24 25 0,24-25 15,0 25-15,24 0 0,-24-25 16,25 25-16,-1-24 16,25-1-16,-25-24 0,25 24 15,-24-24-15,23 0 0,-23 0 16,24 0-16,-25-24 15,0 0-15,1 24 0</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38.548"/>
    </inkml:context>
    <inkml:brush xml:id="br0">
      <inkml:brushProperty name="width" value="0.05" units="cm"/>
      <inkml:brushProperty name="height" value="0.05" units="cm"/>
      <inkml:brushProperty name="fitToCurve" value="1"/>
    </inkml:brush>
  </inkml:definitions>
  <inkml:trace contextRef="#ctx0" brushRef="#br0">74 366 0,'0'-24'0,"0"-1"15,0 1-15,0 0 16,-25 24 31,25 24-32,0 0-15,-24 1 0,24 24 16,0-25-16,-24 25 16,24-25-16,0 25 0,0-24 15,0-1-15,24 0 0,-24 1 16,24-1-16,1-24 16,-25 25-16,24-25 0,1 0 15,-1 0-15,1-25 16,-1 1-16,0-1 15,-24 1-15,25 0 0,-1-1 16,-24 1-16,0-25 16,0 24-16,0 1 0,0 0 15,0-1-15,0 50 32,0-1-17,0 0-15,0 1 16,0-1-16,0 1 0,0-1 15,25 1-15,-25-1 0,24 0 16,0 1-16,1-25 16,-1 24-16,1-24 0,-1 0 15,1 0-15,-1 0 16,0 0-16,1 0 0,-1-24 16,1-1-16,-25 1 15,0 0-15,0-1 16,0 1-16,0-25 0,0 24 15,0 1-15,0 0 16,0-25-16,0 24 16,-25 25-1,25 25-15,0-1 16,0 25-16,0-25 16,0 1-16,25-1 15,-25 1-15,24-1 0,-24 1 16,25-25-16,-1 24 0,0-24 15,1 0-15,-1 0 16</inkml:trace>
  <inkml:trace contextRef="#ctx0" brushRef="#br0" timeOffset="244">855 317 0,'-24'0'0,"24"25"31,0-1-15,0 1-1,0-1-15,0 0 0,0 1 16,0-1-16,0 1 16,24-1-16,-24 1 0,0-1 15,25 0-15,-25 1 16,24-25-1</inkml:trace>
  <inkml:trace contextRef="#ctx0" brushRef="#br0" timeOffset="441">807 146 0,'-25'-24'16,"25"0"-16,-24-1 15,-1 1-15,25 48 47,25-24-47,-1 25 16,1-25 0</inkml:trace>
  <inkml:trace contextRef="#ctx0" brushRef="#br0" timeOffset="705">1051 98 0,'0'-25'16,"0"50"15,0-1-31,24-24 0,-24 49 15,25-25-15,-1 1 16,-24 24-16,24-1 0,-24 1 16,25-24-16,-25 23 0,0 1 15,0-24-15,0-1 16,0 25-16,0-25 16,24-24-16</inkml:trace>
  <inkml:trace contextRef="#ctx0" brushRef="#br0" timeOffset="1083">1393 98 0,'0'-25'0,"0"1"16,0-1-16,0 1 16,24 48 15,-24 25-16,0-24-15,24-1 0,-24 25 16,0-25-16,25 25 16,-25 0-16,0-25 0,24 25 15,-24-24-15,25 24 0,-25-25 16,0 0-16,0 1 16,24-1-16,-24 1 15</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8:04.938"/>
    </inkml:context>
    <inkml:brush xml:id="br0">
      <inkml:brushProperty name="width" value="0.05" units="cm"/>
      <inkml:brushProperty name="height" value="0.05" units="cm"/>
      <inkml:brushProperty name="fitToCurve" value="1"/>
    </inkml:brush>
  </inkml:definitions>
  <inkml:trace contextRef="#ctx0" brushRef="#br0">611 176 0,'0'-25'0,"0"1"16,-24 24-1,-1-24-15,1 24 47,-1 0-31,1-25 0,-1 25-16,1-24 15,0 24-15,-1-25 0,-24 25 16,25-24-16,-25 24 0,25 0 15,-25 0-15,0 24 16,25 1-16,-1-25 16,-24 24-16,49 1 0,-24 23 15,-1-23-15,25-1 0,0 1 16,25-1-16,-1 1 0,1-25 16,24 0-16,-25 24 15,25-24-15,24 0 0,-24 0 16,0 0-16,24 0 15,-24 0-15,0 0 0,-25 24 16,1-24-16,-1 25 0,0-1 16,-24 1-16,0-1 15,0 0-15,-24-24 0,0 25 16,-1-1-16,1-24 16,-25 25-16,24-25 0,-23 24 15,23-24-15,-24 0 0,25 0 16,0 0-16,-1 0 15,1 0-15,24-24 0,0-1 16,24 25-16,1-49 16</inkml:trace>
  <inkml:trace contextRef="#ctx0" brushRef="#br0" timeOffset="579">1148 176 0,'-24'0'0,"-1"0"15,1 0-15,24-25 16,-24 25-16,24-24 15,0 0 1,0-1-16,0 1 16,-25 24 15,25 24-31,-24 1 0,-1-1 16,1 0-16,24 1 15,-25-1-15,25 1 0,-24-1 16,24 25-16,0-25 0,24 1 15,-24-1 1,25 1-16,-1-25 16,1 0-1,-1 0 1,-24-25-16,25 1 16,-25-1-16,24 1 15,-24 0-15,0-1 16,0 1-16,0-1 15,0 1-15,24 24 0,-24-25 16,25 25-16,-25 25 0,24-25 16,1 24-16,-25 1 15,24-1-15,-24 25 0,25-25 16,-25 1-16,0-1 0,24 25 16,0-25-1,-24 1-15,25-25 0</inkml:trace>
  <inkml:trace contextRef="#ctx0" brushRef="#br0" timeOffset="1002">1393 103 0,'-25'0'0,"25"-25"16,-24 25-16,24-24 0,-25 24 15,25 24-15,0 1 16,25-1-16,-1 0 16,1 1-16,-1-1 0,0 25 15,25-24-15,-24-1 16,-1 0-16,0 25 0,1-24 16,-1-1-16,-24 0 0,25 1 15,-1-1-15,-24 1 16,25-25-1,-25-25-15,0 1 16,24-1 0,-24-23-16,0 23 0,0-24 15,24 1-15,-24 23 16,0-24-16,0 0 0,25 25 16,-25-25-16,0 25 15,24 24 1,-24 24-1,25 1 1,-25-1-16</inkml:trace>
  <inkml:trace contextRef="#ctx0" brushRef="#br0" timeOffset="1524">2125 225 0,'0'24'0,"-24"-24"16,-1 0 15,50 25 0,-1-25-15,1 24-1,-1-24-15,1 0 16,-1-24-16,0 24 16,1-25-16,-1 25 15,-24-24-15,25-1 0,-1 25 16,-24-24-16,0-1 0,0 1 16,0 0-1,-24 24-15,-1 0 0,1 0 16,-25 0-1,25 0-15,-1 24 0,-24 0 16,25 1-16,-1 24 16,1-25-16,24 25 0,0-25 15,0 25-15,0-24 0,24 23 16,1-23-16,-1-1 16,1 1-16,-1-1 0,1 1 15,23-25-15,-23 24 16,24-24-16,-1 0 0,-23 0 15,-1-24-15,1 24 0,-1-25 16,1 25-16,-25-24 16,0-1-1</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9:46.300"/>
    </inkml:context>
    <inkml:brush xml:id="br0">
      <inkml:brushProperty name="width" value="0.05" units="cm"/>
      <inkml:brushProperty name="height" value="0.05" units="cm"/>
      <inkml:brushProperty name="fitToCurve" value="1"/>
    </inkml:brush>
  </inkml:definitions>
  <inkml:trace contextRef="#ctx0" brushRef="#br0">3810 60 0,'-25'0'0,"1"0"16,48 0 47,-24 25-63,25-25 15,-1 0 1,1 0-16,-1 0 0,0 0 15,1 24-15,24-24 16,0 0-16,-1 0 0,26 0 16,-25 0-16,24-24 15,0 24-15,25 0 0,-25 0 16,0 0-16,25-25 0,-25 25 16,25 0-16,-25 0 15,25 0-15,0 0 0,-25 0 16,25 0-16,-25 0 0,25 0 15,-25 0-15,0 0 16,25 0-16,-25 0 0,0 0 16,25 0-16,-25 0 15,25 0-15,-25 0 0,0 0 16,25 0-16,-25 0 16,25 0-16,-25 0 0,1 0 15,-1 0-15,0 0 0,0 0 16,-24 0-16,25 0 15,-26 0-15,26 0 0,-25 0 16,-1 0-16,1 0 0,24 0 16,-24 0-16,0 0 15,24 0-15,-24-24 0,0 24 16,0 0-16,0 0 16,24 0-16,-24 0 0,0 0 15,0 0-15,0 0 0,-1-25 16,1 25-16,0 0 15,0 0-15,0 0 0,24 0 16,-24 0-16,0 0 16,0 0-16,-1 0 0,1 0 15,0 0-15,0 0 0,0 0 16,0 0-16,-25 0 16,25 0-16,-25 0 0,1 0 15,-1 0 1</inkml:trace>
  <inkml:trace contextRef="#ctx0" brushRef="#br0" timeOffset="954">49 988 0,'-25'0'0,"25"-24"31,-24 24-31,24-25 31,0 50 0,0-1-31,0 1 16,0-1-16,0 25 16,0-25-16,0 25 0,0-24 15,24 23-15,-24-23 16,0-1-16,0 1 0,0-1 16,25 1-16,-25-1 15,0 0-15</inkml:trace>
  <inkml:trace contextRef="#ctx0" brushRef="#br0" timeOffset="1255">73 1037 0,'-24'0'16,"24"-24"-16,-25 24 15,50 0 1,-1 0 0,0 0-1,1 24-15,-1-24 0,1 24 16,-1 1-16,1-1 0,-1 1 16,25-1-16,-25 1 15,1-1-15,-1 0 0,0-24 16,1 25-16,-1-1 15,1 1-15,-1-25 0,1 24 16</inkml:trace>
  <inkml:trace contextRef="#ctx0" brushRef="#br0" timeOffset="1518">488 988 0,'-24'-24'0,"24"-1"0,-25 25 16,25-24 0,0 48-1,0 1-15,0 24 16,25-25 0,-25 0-16,0 25 0,24-24 15,-24-1-15,0 25 16,0-25-16,25 1 0,-25-1 15,0 1-15,0-1 0,24-24 16,-24 25-16,0-1 16</inkml:trace>
  <inkml:trace contextRef="#ctx0" brushRef="#br0" timeOffset="1992">806 1232 0,'0'-24'16,"24"24"46,1 0-46,-1 0 0,0 0-1,-24-24 1,25-1-16,-25 1 16,0-1-1,-25 25-15,25-24 16,-24 24-16,24-25 0,-24 25 15,-1 0-15,1 0 16,-1 0-16,1 25 0,-1-1 16,25 1-1,-24-25-15,24 24 0,0 25 16,24-25-16,-24 1 0,25-1 16,-1 1-16,-24-1 15,49 1-15,-24-25 0,-1 24 16,0-24-16,25 24 15,-24-24-15,-1 0 0</inkml:trace>
  <inkml:trace contextRef="#ctx0" brushRef="#br0" timeOffset="2285">1099 842 0,'0'-25'32,"0"50"-17,0-1 1,24 1 0,-24-1-16,0 25 15,25-25-15,-1 1 16,-24 23-16,0-23 0,24 24 15,-24-25-15,25 25 0,-25-25 16,0 1-16,0-1 16,24-24-16,-24 25 0</inkml:trace>
  <inkml:trace contextRef="#ctx0" brushRef="#br0" timeOffset="2460">1123 1135 0,'0'-25'0,"0"1"16,25 24-1,-1 0 1,0 0-16,1 0 16,-1 0-16,25 0 15,-24 0-15,-1 0 0</inkml:trace>
  <inkml:trace contextRef="#ctx0" brushRef="#br0" timeOffset="3065">2076 964 0,'0'-25'0,"0"1"15,0 0 1,0-1-16,0 1 15,-25 24-15,25-25 0,-24 1 16,-1-1-16,1 25 0,0-24 16,-1 24-16,1 0 15,-25 0-15,24 24 0,1-24 16,0 25-16,-1-1 16,1 1-16,24-1 0,0 1 15,0-1-15,0 0 0,24 1 16,25-1-16,-25 1 15,25-25-15,-24 24 0,24 0 16,-1 1-16,1-1 16,-24-24-16,24 25 0,-25-1 15,0-24-15,25 25 0,-49-1 16,25 0-16,-25 1 16,24-1-16,-24 1 15,0-1-15,-24-24 16,24 25-16,-25-25 0,1 24 15,-1-24-15,1 0 0,0 0 16,-1 0-16,-24 0 16,25 0-16,-25 0 0,25-24 15,-1 24-15,1-25 16,-1 1-16,25-1 16</inkml:trace>
  <inkml:trace contextRef="#ctx0" brushRef="#br0" timeOffset="3641">2589 1109 0,'24'0'15,"-24"-24"-15,0-1 16,24 1-16,-24 0 16,0-1-1,0 1-15,-24 24 0,24-25 16,-24 1-16,-1 0 16,1 24-1,-1 24-15,1 0 16,24 1-16,-25-1 15,25 1-15,0 23 0,0-23 16,0-1-16,0 1 0,25-1 16,-25 1-16,24-1 15,-24 0-15,25-24 16,-25 25-16,24-25 16,1 0-16,-1 0 31,-24-25-31,0 1 15,24 0-15,-24-1 16,0 1-16,0-1 16,25 1-16,-25-1 15,0 1-15,24 24 16,-24 24 0,25-24-16,-25 25 0,0-1 15,24 1-15,1-25 16,-25 24-16,24 1 0,-24-1 15,24 0-15,-24 1 0,25-1 16,-25 1-16,24-25 16,-24 24-16</inkml:trace>
  <inkml:trace contextRef="#ctx0" brushRef="#br0" timeOffset="4086">2979 1037 0,'-24'0'0,"-1"-24"0,1 24 15,24-25 1,-24 25-16,24 25 31,24-25-31,-24 24 16,24 0-16,1 1 15,-25-1-15,24 25 16,-24-24-16,25-1 0,-1 0 16,-24 1-16,25-1 15,-25 1 1,24-25-16,-24-25 31,0 1-15,0-1-16,0 1 0,0-25 15,0 25-15,0-1 16,0-24-16,0 25 0,0 0 16,0-1-16,0 1 15,0-1-15,24 25 0,1 25 32,-25-1-17,24-24-15</inkml:trace>
  <inkml:trace contextRef="#ctx0" brushRef="#br0" timeOffset="4627">3370 1037 0,'-24'0'0,"-1"0"16,1 0-1,48 24 32,-24 1-31,25-25 0,-25 24-16,24-24 15,1 0-15,-1-24 16,0-1-1,1 25-15,-1-24 0,1 24 16,-25-24-16,24-1 16,-24 1-16,0-1 15,-24 25 1,24-24-16,-25 24 0,1 0 16,-1 0-16,1 0 0,0 0 15,-1 24 1,1-24-16,24 25 0,0-1 15,0 1-15,0-1 0,0 25 16,0-25-16,24 1 16,1-1-16,-25 25 0,24-49 15,0 24-15,1 1 16,-1-1-16,1-24 0,-1 25 16,25-25-16,-25 0 0,25 0 15,-24 0-15,-1-25 16,0 25-16,1 0 0,-1-24 15,1 24 1,-25-25-16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40.050"/>
    </inkml:context>
    <inkml:brush xml:id="br0">
      <inkml:brushProperty name="width" value="0.05" units="cm"/>
      <inkml:brushProperty name="height" value="0.05" units="cm"/>
      <inkml:brushProperty name="fitToCurve" value="1"/>
    </inkml:brush>
  </inkml:definitions>
  <inkml:trace contextRef="#ctx0" brushRef="#br0">593 339 0,'-21'0'15,"0"0"1,-1 0 0,22-21 15,0 0-15,0 0-1,0-1 1,-21 1-1,0 21 1,0-21-16,0 21 16,-1 21-16,-20-21 15,21 21-15,0-21 0,0 22 16,0-1-16,-1-21 0,22 21 16,-21 0-16,21 0 15,0 1-15,0-1 0,0 0 16,21 0-1,1 0-15,-1-21 0,21 21 16,-21-21-16,0 21 0,22-21 16,-22 0-16,0 22 15,0-22-15,0 21 0,1-21 16,-22 21-16,21-21 16,-21 21-16,-21 0 15,-1 1-15,1-22 16,0 21-16,0-21 15,0 0-15,-1 0 0,1 0 16,0 0-16,0-21 16,0 21-16,21-22 15,-21 1-15,21 0 16,-21 0 15</inkml:trace>
  <inkml:trace contextRef="#ctx0" brushRef="#br0" timeOffset="618">826 254 0,'-22'-21'0,"22"0"0,0 0 16,-21 0-16,42 42 31,-21 0-31,0 21 16,0-20-16,0 20 0,0 0 15,0 1-15,0-1 16,0 0-16,0 1 0,0 20 15,0-42-15,0 22 16,0-1-16,0 0 0,0-21 16,0 1-16,0 20 0,0-21 15,0 0 1,0 1-16,0-44 31,0 1-15,0 0-16,-21-21 0,21 20 15,0-20-15,0 21 16,0-21-16,0-1 0,0 1 16,0 21-16,0 0 15,0-1-15,21 1 0,1 0 16,-1 21 0,0 0-16,0 0 0,22 0 15,-22 21-15,0-21 0,0 21 16,0-21-16,0 22 15,-21-1-15,-21 0 16,0-21 0,0 21-16,-21-21 15,20 21-15,1-21 0,0 0 16,0 22-16,0-22 0</inkml:trace>
  <inkml:trace contextRef="#ctx0" brushRef="#br0" timeOffset="10073">1143 593 0,'21'0'0,"0"0"15,1 0 32,-1 0-15,0 0-17,0 0-15,0 0 16,1 0-1,-22-21-15,21 21 16,0 0 0,-21-21-1,0 0 17,0 0-32,-21 21 15,21-22-15,-21 1 16,-1 21-16,1 0 15,0 0-15,0 0 16,0 0 0,-1 0-16,22 21 15,-21 1-15,21-1 16,0 0 0,0 0-16,0 0 0,0 0 15,21 0-15,-21 1 16,22-1-1,-1-21-15,0 21 16,0-21 0,0 0-16,1-21 0,-1 21 15</inkml:trace>
  <inkml:trace contextRef="#ctx0" brushRef="#br0" timeOffset="10541">1672 487 0,'0'-21'31,"-21"0"0,0 21-15,0 21-1,0-21-15,21 21 16,-21-21-16,-1 22 0,1-1 16,0 0-1,21 0-15,0 0 0,-21 0 16,21 0-16,21 1 16,0-1-1,0-21-15,1 0 16,-1 0-16,0 0 15,21 0-15,-21-21 0,0 21 16</inkml:trace>
  <inkml:trace contextRef="#ctx0" brushRef="#br0" timeOffset="10779">1884 509 0,'0'-22'15,"0"44"32,0-1-31,0 0 0,-21 0-16,21 0 0,0 0 15,0 0-15,-21-21 0,21 22 16,0-1-1</inkml:trace>
  <inkml:trace contextRef="#ctx0" brushRef="#br0" timeOffset="10962">1884 318 0,'0'-21'15,"-21"21"-15,0 0 32,21 21-32</inkml:trace>
  <inkml:trace contextRef="#ctx0" brushRef="#br0" timeOffset="12527">2223 106 0,'0'-21'16,"0"0"-16,-22 21 0,22-21 15,0 0-15,-21-1 16,0 22 0,21 22-1,-21-1-15,21 0 16,0 21-16,-21 1 0,21-1 15,0 0-15,0 1 0,0-1 16,0 22-16,0-22 16,0 21-16,0-20 0,21-1 15,-21 0-15,0 1 16,0-1-16,0-21 0,0 21 16,0-20-16,0-1 0,0 0 15,0 0-15,0 0 16</inkml:trace>
  <inkml:trace contextRef="#ctx0" brushRef="#br0" timeOffset="12952">2096 508 0,'0'-21'16,"21"21"-16,0 0 31,0-21-31,0 21 16,1 0-16,-1 0 15,0 0-15,0 0 0,0 0 16,0-21-16,22 21 0,-22 0 16,0 0-1,0 0-15,0 0 16,-21-21-16,0 0 31,-21 21-31,21-21 16,0 42 31,0 0-47,0 0 15,0 0-15,0 0 16,0 0-16,0 1 15,0-1-15,0 0 0,0 0 16,0 0 0</inkml:trace>
  <inkml:trace contextRef="#ctx0" brushRef="#br0" timeOffset="13138">2456 212 0,'-22'0'16,"22"21"0,0 0-16,0 1 15,22-22 1,-22 21-16</inkml:trace>
  <inkml:trace contextRef="#ctx0" brushRef="#br0" timeOffset="13535">2667 297 0,'0'-21'0,"0"-1"0,0 1 16,0 0-16,0 0 0,21 0 15,-21 42 17,0 0-17,0 21-15,0-20 0,0 20 16,0 0-16,0 1 0,0-1 16,0-21-16,0 21 15,-21-20-15,21 20 0,0-21 16,0 0-16,0 1 15,0-1-15</inkml:trace>
  <inkml:trace contextRef="#ctx0" brushRef="#br0" timeOffset="14255">2604 487 0,'-21'-21'16,"21"0"-1,21 21 1,0 0 0,0 0-16,0 0 15,0 0-15,0 0 0,22-21 16,-22 21-16,0 0 16,22 0-16,-22 0 0,0-21 15,0 21-15,-21-21 16,0-1 15,-21 22-15,21 22-1,-21-1 1,21 0 0,0 0-16,21-21 15,-21 21-15,21-21 16,0 0-16,0 0 15,0 0-15,1 0 16,-22-21-16,21 21 16,0-21-16,-21 0 15,21 21-15,-21-21 16,0-1-16,0 44 31,0-1-31,0 0 16,0 0-16,0 21 0,0 1 15,0-1-15,-21 0 16,21 1-16,0-1 0,0 0 16,0 1-16,0-1 15,-21-21-15,21 0 0,-21 1 16,21-1-16,-22 0 0,1-21 16,0 0-16,0 0 15,0 0-15,0-21 0,0 0 16,-1-1-16,22 1 0,0-21 15,0 21-15,0-22 16,0 1-16,0 21 0,22-21 16,-22 20-16,21 1 15,0 21-15,0-21 0,0 21 16,0-21-16,0 21 0,1 0 16,-1 0-16,0 0 15,0 0-15,0 0 0</inkml:trace>
  <inkml:trace contextRef="#ctx0" brushRef="#br0" timeOffset="14512">3366 339 0,'-21'-21'16,"42"21"-1,0 0 1,0 0-16,21 0 16,-21 0-16,1 0 0,-1 21 15,0-21-15,0 0 0,-21 21 16</inkml:trace>
  <inkml:trace contextRef="#ctx0" brushRef="#br0" timeOffset="14674">3429 466 0,'-21'0'0,"0"0"16,21 21-16,-21-21 16,42 0 15,0 0-16,0 0-15,22 0 0,-22 0 16,0 0-16</inkml:trace>
  <inkml:trace contextRef="#ctx0" brushRef="#br0" timeOffset="32961">85 1101 0,'-21'0'16,"21"-21"0,-22 21-16,22-21 15,0 42 17,0 0-17,-21 0 1,21 0-16,0 22 0,-21-22 15,21 21-15,0 1 0,0-1 16,0-21-16,21 21 16,-21-20-16,21 20 0,1-21 15,-1 0-15,21-21 16</inkml:trace>
  <inkml:trace contextRef="#ctx0" brushRef="#br0" timeOffset="33867">487 1144 0,'21'0'0,"-21"-22"15,0 1 1,0 0-1,-21 21-15,21-21 0,-21 21 16,21-21-16,-21 21 16,21-22-16,-21 22 0,-1 0 15,1 0 1,21 22-16,-21-1 0,21 0 16,-21 0-16,21 22 0,0-1 15,0 0-15,21 22 16,0-22-16,0 0 0,-21 22 15,22-22-15,-1 0 16,0 1-16,-21-22 0,0 21 16,0-20-16,0-1 15,0 0-15,-21-21 0,21 21 16,-21-21-16,-1 0 0,1 0 16,0 0-16</inkml:trace>
  <inkml:trace contextRef="#ctx0" brushRef="#br0" timeOffset="35000">297 1376 0,'0'-21'0,"21"21"16,0-21 0,0 21-16,0 0 15,21 0-15,-20 0 16,20 0-16,-21 0 15,22 0-15,-1 0 0,0 0 16,-21 0-16,22 0 0,-22 0 16,21 0-16,-21 0 15,1 0-15,-1 0 16,-21-21 31,-21 0-32,-1 21 1,1-22 0,0 22-1,0 0-15,0 22 16,-1-1 0,1-21-16,21 21 0,0 0 15,-21 0-15,21 1 16,0-1-16,0 0 0,0 0 15,0 0-15,21-21 0,-21 21 16,21 0 0,1-21-16,-1 0 15,0 0-15,0-21 16,0 0-16,1 0 16,-22 0-16,21 0 15,-21 0 1,0-1-16,0 1 0,0 0 15,0 42 17,0 0-17,21 1-15,-21-1 16,21-21-16,-21 21 0,21 0 16,-21 0-16,21 0 0,0 0 15,1-21 1,-1 0-16,-21-21 15,21 21-15,0-21 16,0 0-16,1 0 0,-22 0 16,21-22-16,0 22 0,-21-21 15,0 21-15,0-22 16,0 22-16,0-21 0,0 21 16,-21 0-16,0-1 15,21 1-15,0 0 0,-22 21 16,22 21-1,-21-21-15,21 21 16,0 1-16,0-1 0,0 21 16,0-21-16,0 21 15,0 1-15,0-22 0,21 21 16,-21-20-16,22-1 0,-22 21 16,21-21-1,-21 0-15,21-21 0,0 0 16,0-21-1,-21 0-15,21 0 16,-21 0-16,21 0 0,-21-1 16,22-20-16,-22 21 15,0 0-15,21-22 0,-21 22 16,0 0-16,0 0 0,0 0 16,-21 0-16,21-1 15,-22 22 16,22 22-31,0-1 16,0 0-16,0 0 16,0 0-16,0 21 15,0-20-15,0 20 0,0-21 16,0 0-16,0 1 16,22 20-16,-22-21 0,21 0 15</inkml:trace>
  <inkml:trace contextRef="#ctx0" brushRef="#br0" timeOffset="36170">1482 1292 0,'0'-22'15,"-21"22"1,21 22 0,0-1-16,0 0 15,0 0-15,-22 0 16,22 1-16,0-1 16,0 0-16,0 0 0,22-21 15,-22 21-15,21-21 16,0 0-16,0 0 0,0 0 15,22 0 1,-43-21-16,21 21 0,0-21 16,0 21-16,-21-21 15,21 0-15,-21-1 16,0 1-16,-21 0 0,0 0 16,0 0-1,0 21-15,0-22 16,-1 22-16,1 0 0,0 0 15,21 22-15,-21-22 16,21 21-16,21 0 16,0-21-1,0 21-15,1-21 16,-1 0-16,0 0 0,0 0 16,0 0-16,21 0 15,-20 0-15,-1 0 0,0 0 16,-21-21-16,21 21 15,0 0-15,-21-21 16,0 42 47,-21 0-63,21 0 15,0 1-15,0-1 0,-21 0 16,21 0-16,0 0 15,0 0-15,0 0 16,21 1 0,0-22-16,1 0 15,-1 0-15,0-22 16,0 22-16,-21-21 16,21 21-16,0-21 0,-21 0 15,21 0-15,-21 0 16,0 0-16,0-1 15,0 1-15,0 0 16,0 42 15,0 0-15,22 1-16,-22-1 16,0 0-16,0 0 0,0 0 15,21-21-15,-21 21 16,21 0-16,0-21 15,0 0 1,1-21 0,-1 21-16,-21-21 0,21 0 15,0 0-15,-21 0 16,21 0-16,-21-1 0,0-20 16,21 21-16,-21-22 0,0 1 15,0 21-15,0 0 16,-21 0-16,21 0 0,-21-1 15,0 44 1,21-1 0,0 0-16,0 0 0,0 21 15,0-21-15,0 22 16,0-1-16,0 1 0,21-22 16,-21 0-16,21 21 15,-21-21-15,21 0 0,-21 1 16,21-22-16,-21-22 31</inkml:trace>
  <inkml:trace contextRef="#ctx0" brushRef="#br0" timeOffset="36597">2180 1334 0,'-21'-21'0,"21"0"15,-21 21 1,42 0-1,0 0 1,0 0-16,1 0 16,-1 21-16,0-21 15,0 0-15,22 0 0,-22 0 16,21-21-16,-21 21 0,21 0 16,-20-21-16,-1 21 15,-21-22-15,21 22 0,-21-21 16,0 0-16,0 0 15,-21 0-15,0-1 16,21 1 0,-22 0-16,22 0 15,0 0-15,0 0 16,0 42 15,22 0-31,-22 0 16,21 21-16,0 1 15,-21-1-15,21 1 0,-21 20 16,21-21-16,-21 22 16,0-22-16,0 1 0,-21-1 15,0 0-15,-21-21 16,20 0-16,-20 1 0</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1:29.820"/>
    </inkml:context>
    <inkml:brush xml:id="br0">
      <inkml:brushProperty name="width" value="0.05" units="cm"/>
      <inkml:brushProperty name="height" value="0.05" units="cm"/>
      <inkml:brushProperty name="fitToCurve" value="1"/>
    </inkml:brush>
  </inkml:definitions>
  <inkml:trace contextRef="#ctx0" brushRef="#br0">0 245 0,'24'-25'0,"0"1"32,-24-1-32,25 1 15,-25-1 1,0 1-1,0 0 1,0 48 15,0 0-15,-25 1 0,25 24-16,0-25 15,0 1-15,0 23 0,25 1 16,-25-24-16,24 24 15,-24-1-15,25-23 0,-25 24 16,24-25-16,-24 0 16,24 1-16,-24-1 0,25-24 15,-1 0-15,1 0 16,-1-24 0,-24-1-16,25 1 0,-25-25 15,24 25-15,0-1 16,-24-23-16,25 23 0,-25 1 15,0-1-15,24 1 16,-24 48 0,25 1-1,-25-1-15,0 1 16,24-1-16,1 0 0,-25 1 16,24-1-16,0 1 0,1-1 15,-25 0-15,24-24 16,1 25-16,-1-25 0,0 0 15,1 0-15,-1-25 16,1 1-16,-25-25 16,24 25-1,-24-1-15,0-23 0,-24-1 16,24 0-16,-25 24 0,25-23 16,-24 23-16,-1-24 15,25 25-15,-24-1 16,24 50-1,0-1 1,0 1-16,24-1 16,1-24-16</inkml:trace>
  <inkml:trace contextRef="#ctx0" brushRef="#br0" timeOffset="815">1074 171 0,'0'-24'15,"-24"24"-15,-1 0 32,25 24-32,0 1 15,0-1-15,0 25 0,0-25 16,0 25-16,25 0 15,-25 0-15,0-25 0,24 25 16,-24-24-16,0 23 16,0-23-16,0-1 15,0 1-15,25-25 0,-25-25 16,0 1 0,0-1-16,0-23 15,0 23-15,0-24 16,0 0-16,0 1 0,0-26 15,0 26-15,0-1 0,24 0 16,-24 0-16,0 0 16,0 25-16,24 24 0,1 0 15,-1 24 1,1 25-16,-25-25 16,24 1-16,-24 24 0,24-25 15,-24 25-15,25-25 16,-25 1-16,0 24 0,24-25 15,-24 0-15,0 1 16,0-1-16,0 1 16,25-25-16,-25-25 31,0 1-15,0-1-16,0 1 15,0-25-15,0 25 0,24-25 16,-24 25-16,0-1 0,0-24 15,25 49-15,-25-24 16,24 24-16,0 24 0,1 25 16,-1-24-1,1-1-15,-25 25 0,24 0 16,1-25-16,-25 25 0,24-25 16,-24 1-16,24-1 15,-24 1-15</inkml:trace>
  <inkml:trace contextRef="#ctx0" brushRef="#br0" timeOffset="1223">1685 25 0,'-25'0'0,"25"-25"16,-24 25-16,24 25 31,24-1-15,-24 1-16,25-1 0,-25 0 15,24 25-15,-24 0 0,25 0 16,-1 0-16,-24 0 16,0 0-16,0-1 0,0 1 15,0 0-15,0-25 0,0 25 16,0-24-1,0-1-15,24-24 16,1-24 0,-1-1-16,1 25 0,-1-24 15,25 24-15,-25-25 0,1 25 16,-1-24-16,25 24 16,-25 0-16,1 0 0,-1 0 15,1 0 1</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3:16.299"/>
    </inkml:context>
    <inkml:brush xml:id="br0">
      <inkml:brushProperty name="width" value="0.05" units="cm"/>
      <inkml:brushProperty name="height" value="0.05" units="cm"/>
      <inkml:brushProperty name="fitToCurve" value="1"/>
    </inkml:brush>
  </inkml:definitions>
  <inkml:trace contextRef="#ctx0" brushRef="#br0">49 74 0,'0'-24'32,"0"-1"15,-25 25-47,25 25 31,0-1-16,0 1-15,-24-1 16,24 0-16,0 1 16,0 24-16,0-25 0,0 25 15,0-25-15,0 25 0,0-24 16,0-1-16,0 1 16,0 23-16,24-23 0,-24-1 15,0 1 1,25-1-16,-25 0 15,0 1-15</inkml:trace>
  <inkml:trace contextRef="#ctx0" brushRef="#br0" timeOffset="602">464 172 0,'0'-25'0,"0"1"15,0 0 1,0-1-16,0 1 16,0-1-1,0 1 1,24 24 0,1 0-1,-1 0-15,1 0 16,-1 24-16,0 1 15,1-1-15,-25 25 16,0 0-16,0 0 0,0 0 16,0-25-16,0 25 15,-25 0-15,1-1 0,0-23 16,-25 24-16,24-25 16,1 1-16,-1-1 0,1-24 15,24 24-15,24-24 31,1 0-31,-1-24 16,1 24-16,-1 0 16,25-24-16,-25 24 0,25 0 15,-24 0-15,-1 24 16,1-24-16,-1 24 0,0-24 16,1 25-16,-25-1 0,24-24 15,-24 25-15</inkml:trace>
  <inkml:trace contextRef="#ctx0" brushRef="#br0" timeOffset="852">1001 440 0,'25'0'62,"-1"-24"-46,0 24 0</inkml:trace>
  <inkml:trace contextRef="#ctx0" brushRef="#br0" timeOffset="1390">1270 99 0,'0'-25'0,"24"25"31,-24 25 16,0-1-47,0 0 16,25 1-16,-25-1 15,24 1-15,-24 24 0,25-25 16,-25 0-16,24 1 0,0-1 16,-24 1-16,25-1 15,-1-24-15,1 0 16,-1 0-16,0 0 0,-24-24 16,25 24-16,-1-25 15,-24 1-15,25-1 0,-25 1 16,0 0-16,0-1 15,0 1-15,-25-25 0,25 24 16,0 1 0,-24 24-16,24 24 15,0 1 1,24-1-16,-24 25 16,0-24-16,0 23 0,25 1 15,-25 0-15,0-24 16,0 23-16,0 1 0,24-24 15,-24 23-15,25-23 0,-25-1 16,0 1-16,24-25 16</inkml:trace>
  <inkml:trace contextRef="#ctx0" brushRef="#br0" timeOffset="1801">1954 172 0,'24'0'47,"0"24"-47,-24 1 15,25-1-15,-25 1 16,24-1-16,-24 0 16,0 1-16,-24-25 0,-1 24 15,1-24 1,0 0-16,-1 0 0,1 0 16,-1-24-16,25-1 15,0 1-15,0 0 16,0-1-16,0 1 0,0-1 15,25 1-15,-1-1 16,-24 1-16,25 24 0,-1 0 16,0 0-1,-24 24-15,25-24 0,-25 25 16,0-1-16</inkml:trace>
  <inkml:trace contextRef="#ctx0" brushRef="#br0" timeOffset="2148">2271 123 0,'0'-24'15,"0"48"17,0 0-32,0 1 15,0 24-15,0-25 16,0 25-16,0-25 16,-24 25-16,24 0 0,0-24 15,-25 23-15,25-23 16,0 24-16,0-25 0,0 0 15,0 1-15,0-1 0,-24 1 16,24-1-16,0 1 16</inkml:trace>
  <inkml:trace contextRef="#ctx0" brushRef="#br0" timeOffset="2617">2711 367 0,'-25'0'15,"50"0"32,-1 0-31,1 25-16,-25-1 15,24 0 1,-24 1-16,0-1 16,0 1-1,-24-1-15,-1 1 16,1-25-16,-1 0 15,1 0-15,0 0 16,-1-25-16,1 1 16,24-1-1,0 1-15,24-1 16,-24 1-16,25 0 0,-1-1 16,0 25-1,1 0-15,-1 0 16,-24 25-16,25-1 15</inkml:trace>
  <inkml:trace contextRef="#ctx0" brushRef="#br0" timeOffset="3103">3272 245 0,'-24'0'15,"48"0"17,1 0-17,-1 0 1,1 0-16,-1 0 0</inkml:trace>
  <inkml:trace contextRef="#ctx0" brushRef="#br0" timeOffset="3295">3297 392 0,'0'24'16,"24"-24"15,1 0-31,-1 0 16,1 0-1,-1 0-15,0 0 0,1 0 16</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3:27.914"/>
    </inkml:context>
    <inkml:brush xml:id="br0">
      <inkml:brushProperty name="width" value="0.05" units="cm"/>
      <inkml:brushProperty name="height" value="0.05" units="cm"/>
      <inkml:brushProperty name="fitToCurve" value="1"/>
    </inkml:brush>
  </inkml:definitions>
  <inkml:trace contextRef="#ctx0" brushRef="#br0">398 196 0,'-25'0'109,"25"25"-93,-24-25-16,0 0 15,24 24-15,-25-24 16,1 0-16,-1 0 15,1 25-15,-1-25 0,1 0 16,0 0-16,-1 0 0,1 0 16,-1 0-1,1-25-15,24 1 32,0-1-32,0 1 15,24 0-15,-24-1 16,25 1-16,-1-1 15,-24 1-15,25-1 0,-1 25 16,0-24-16,1 24 16,-1 0-16,25 0 0,-24 0 15,-1 24-15,0 1 0,1-1 16,-25 1-16,24-1 16,-24 1-16,25 23 0,-25 1 15,0 0-15,0-24 16,-25 23-16,1 1 0,-1 0 15,1 0-15,0 0 0,-1-25 16,1 25-16,-1-24 16,-24-1-16,25 0 0,0 1 15,-1-25-15,1 0 16,-1 0-16,1 0 0,-1 0 16,1-25-16,24 1 0,0 0 15,0-1-15,0 1 16,0-1-16,24-24 0,1 49 15,-25-24-15,24 0 0,1 24 16,-1 0-16,1 0 16,-1 24-16,-24 0 0,24-24 15,1 25-15,-1-1 16,1 1-16,-1-1 0,-24 1 16,25-1-16,-1 0 0,0 1 15,-24-1-15,25-24 16,-1 25-16,1-25 15</inkml:trace>
  <inkml:trace contextRef="#ctx0" brushRef="#br0" timeOffset="906">1008 148 0,'0'-25'0,"-24"25"32,24-24-17,-24 24-15,-1 0 16,1 0 0,-1 0-16,1 0 0,-1 0 15,1 0-15,0 0 0,-1 0 16,1 0-16,-1 0 15,1 0-15,-1 0 0,1 0 16,0 0 0,24-25-1,-25 25-15,50 25 32,-1-1-1,-24 1-31,24-25 15,-24 24-15,0 0 0,25 1 16,-25-1 0,0 1-16,0-1 0,0 1 15,0 23-15,0-23 16,0-1-16,0 1 0,0-1 16,0 1-16,0-1 15,24-24 1,1 0-1,-25-24-15,24-1 16,-24 1 0,25 24-16,-25-25 0,24 1 15,0 24-15,-24-25 16,25 25-16,-1 0 0,-24-24 16,25 24-16,-1 0 0,1 24 15,-1-24 1,0 25-16,1-25 0,-25 24 15,24 1-15,1-1 16,-25 1-16,0-1 0,24 25 16,-24-25-16,0 1 0,0-1 15,0 0-15,-24 1 16,24-1-16,-25-24 0,1 25 16,-1-25-16,1 24 15,0-24-15,-1 0 0,1 0 16,-25 25-16,24-25 15,1 0-15,-25 0 0,25 0 16,-1 0-16,1-25 0,-1 25 16</inkml:trace>
  <inkml:trace contextRef="#ctx0" brushRef="#br0" timeOffset="1602">1485 421 0,'0'-24'16,"-24"24"-16,0 0 16,-1 0-1,1 24-15,-1-24 16,25 25-16,0-1 16,-24 1-16,24-1 0,0 25 15,-25-25-15,25 25 16,0 0-16,0-25 0,0 25 15,25-24-15,-25-1 0,24 0 16,1 1-16,-1-25 16,25 24-16,-25-24 0,25 0 15,-24 0-15,24-24 0,-25 24 16,0-25-16,1 1 16,-1 0-16,-24-1 0,0 1 15,0-25-15,-24 24 16,-1 1-16,1 0 0,-25-25 15,25 24-15,-25 1 0,0 0 16,25-1-16,-25 1 16,24 24-16,1-25 0,-1 1 15,25-1-15,0 1 16,-24-49-16,24 48 16,0 1-16,24-1 0,-24-23 15,25 23-15,-25 1 16,24-1-16,-24 1 0,25 0 15,-1-1-15,1 25 16,-1 0-16,0 0 0,1 0 16,-1 25-16,1-25 0,-1 24 15,1 25-15,-1-25 16,0 25-16,-24 0 0,0-25 16,0 25-16,-24 0 15,0 0-15,-1-25 0,1 25 16</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03.483"/>
    </inkml:context>
    <inkml:brush xml:id="br0">
      <inkml:brushProperty name="width" value="0.05" units="cm"/>
      <inkml:brushProperty name="height" value="0.05" units="cm"/>
      <inkml:brushProperty name="fitToCurve" value="1"/>
    </inkml:brush>
  </inkml:definitions>
  <inkml:trace contextRef="#ctx0" brushRef="#br0">24 149 0,'0'-25'16,"-24"25"-16,24-24 0,0 0 31,0 48 1,0 0-32,0 1 15,0 24-15,24-25 0,-24 25 16,0 0-16,25 0 15,-25 0-15,24-1 0,-24-23 16,24 24-16,-24-25 0,25 0 16,-25 1-16,0-1 15,24-24-15,-24 25 0,25-25 16,-25-25 0</inkml:trace>
  <inkml:trace contextRef="#ctx0" brushRef="#br0" timeOffset="498">537 146 0,'-24'0'0,"24"-25"31,-25 25-16,1 25 1,-1-1 0,1 1-1,24 24-15,0-25 0,0 25 16,0-25-16,0 25 16,0 0-16,0-25 0,24 25 15,-24-24-15,25-1 16,-1 0-16,-24 1 0,25-25 15,-1 24-15,1-24 0,-1 0 16,0-24-16,1-1 16,24 1-16,-25 0 0,0-1 15,-24 1-15,25-25 16,-1 0-16,-24 0 0,0 25 16,0-25-16,-24 0 0,-1 25 15,1-25-15,0 24 16,-1 25-16,-24-24 0,25 24 15,0 0-15,-1 0 16,1 24-16,-1-24 0,1 25 16,24-1-16,0 1 15,0-1-15,0 1 16,24-1-16</inkml:trace>
  <inkml:trace contextRef="#ctx0" brushRef="#br0" timeOffset="1398">1343 149 0,'24'0'16,"1"0"0,-25-25-1,24 25 1,-24 25-16,0-1 16,-24-24-1,24 25-15,-25-25 16,25 24-16,-24 1 15,0-25-15,-1 0 16,-24 24 0,25-24-16,0 0 15,-1 0-15,1-24 16,-1 24-16,25-25 0,0 1 16,0-1-16,0 1 15,25-1-15,-25 1 16,0 0-16,24-1 15,1 1-15,-1-1 16,0 25 0,1 25-16,-25-1 15,24 1-15,1-1 16,-25 0-16,24 25 0,0 0 16,-24-24-16,0 23 0,0 1 15,0-24-15,-24 24 16,24-25-16,-24 25 0,-1-25 15,1 1-15,-1-1 0,1 0 16,0-24-16,-1 25 16,1-25-16,-1 0 15,1 0 1,24-25-16,0 1 16,0 0-16,0-1 15,0 1-15,24-1 16,-24-23-16,25 23 0,-25 1 15,24-1-15,1 1 16,-1 24 0,-24 24-16,24 1 15,-24-1-15,25 1 16,-25-1-16,24 25 0,1-25 16,-1 1-16,0-1 15,1 0-15,-1 1 0,1-25 16,24 24-16,-25-24 0,0 0 15,1 0-15,-1 0 16,1 0-16,-1 0 0,1 0 16,-1 0-16,0-24 15,-24-1-15,0 1 16,-24 0 0,0-1-1,-1 25-15</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02.870"/>
    </inkml:context>
    <inkml:brush xml:id="br0">
      <inkml:brushProperty name="width" value="0.05" units="cm"/>
      <inkml:brushProperty name="height" value="0.05" units="cm"/>
      <inkml:brushProperty name="fitToCurve" value="1"/>
    </inkml:brush>
  </inkml:definitions>
  <inkml:trace contextRef="#ctx0" brushRef="#br0">49 5 0,'-25'0'16,"1"0"15,48 0 0,1 0-15,-1 0-1,1 0-15,-1 0 0,0 0 16,1 0-16,-1 0 16,1 0-16,-25 24 0</inkml:trace>
  <inkml:trace contextRef="#ctx0" brushRef="#br0" timeOffset="193">146 103 0,'-24'0'0,"0"24"0,-1 1 16,1-25-16,24 24 16,-25 0-16,1 1 15,24-1-15,24-24 32,1 0-32,24 25 15,-25-25-15,25 0 16,0 0-16,-25 0 0,25-25 15,0 25-15,-25 0 0,1-24 16,-1 24-16</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00.734"/>
    </inkml:context>
    <inkml:brush xml:id="br0">
      <inkml:brushProperty name="width" value="0.05" units="cm"/>
      <inkml:brushProperty name="height" value="0.05" units="cm"/>
      <inkml:brushProperty name="fitToCurve" value="1"/>
    </inkml:brush>
  </inkml:definitions>
  <inkml:trace contextRef="#ctx0" brushRef="#br0">49 98 0,'-25'0'0,"25"-25"16,0 1-16,-24-1 16,24 1-1,0 48 17,0 1-32,0-1 15,0 1-15,0-1 0,0 0 16,24 1-16,-24 24 15,25 0-15,-25-25 0,24 25 16,-24 0-16,25 0 16,-25-25-16,0 25 0,24-25 15,-24 1-15,0-1 0,0 0 16,24-24-16,-24 25 16</inkml:trace>
  <inkml:trace contextRef="#ctx0" brushRef="#br0" timeOffset="456">415 391 0,'0'-25'16,"-24"25"-16,-1-24 15,50 48 32,-1-24-31,0 0-16,1 0 15,-1 0-15,1 0 16,-1 0-16,-24-24 0,25 24 16,-25-25-16,24 25 15,-24-24-15,0 0 16,0-1-16,-24 25 0,-1 0 15,1 0-15,-1-24 16,1 24-16,-1 0 0,-23 24 16,23-24-16,-24 25 15,25-25-15,0 24 0,24 0 16,-25 1-16,25-1 0,0 25 16,25-24-16,-25-1 15,24 0-15,0 25 0,25-24 16,-24-1-16,23 1 15,-23-25-15,24 24 0,-25-24 16,25 0-16,-25 0 0,25-24 16</inkml:trace>
  <inkml:trace contextRef="#ctx0" brushRef="#br0" timeOffset="937">904 317 0,'0'-24'15,"0"0"1,0-1 0,0 1-16,-25 24 15,1-25-15,-1 25 16,1 0 0,-1 0-16,25 25 0,-24-25 15,0 24-15,-1 1 0,25-1 16,-24 0-16,24 1 15,0 24-15,0-25 0,0 1 16,0-1-16,24 0 16,1 1-16,-1-1 15,0-24 1,1 0-16,-1 0 0,1 0 16,-1 0-16,-24-24 0,25 24 15,-1-25-15,-24 1 16,0 0-16,0-1 0,0 1 15,0-1-15,0 1 0,0-1 16,0 1 0,24 24-1,-24 24 1,25 1-16,-25 24 0,0-25 16,24 1-16,-24-1 0,25 25 15,-25-25-15,24 1 16,1-1-16,-1-24 15,0 0 1</inkml:trace>
  <inkml:trace contextRef="#ctx0" brushRef="#br0" timeOffset="1320">1172 391 0,'0'-49'16,"0"24"-16,0 1 15,0 0-15,-24-1 0,24 1 16,0-1-16,0 50 31,24-1-31,-24 25 16,25-25-16,-1 25 15,-24-24-15,24 24 0,1-25 16,-25 25-16,24-25 0,1-24 16,-25 25-16,24-25 15,1 0-15,-1 0 16,0-25-1,1 1-15,-25-25 16,0 25-16,0-1 0,24-24 16,-24 25-16,0-25 15,0 25-15,0-1 0,0 1 16,0-1 0,0 50-1,25-25 1,-25 24-1,24-24-15,1 25 0,-1-25 16,0 0-16</inkml:trace>
  <inkml:trace contextRef="#ctx0" brushRef="#br0" timeOffset="1783">1709 293 0,'0'24'16,"25"-24"-16,-25 25 46,24-25-30,-24 24-16,25-24 16,-25 25-16,24-25 15,-24 24 1,25-24-16,-1 0 0,0 0 16,1 0-1,-1 0-15,-24-24 16,25-1-16,-25 1 15,0-1-15,0 1 0,0 0 16,0-1-16,-25 1 16,1-1-16,-1 25 15,1 0-15,0 0 16,-25 0-16,24 25 0,1-25 16,-1 24-16,1 25 15,0-25-15,24 25 0,-25 0 16,25-24-16,25 23 0,-25 1 15,24-24-15,0-1 16,1 25-16,-1-49 0,1 24 16,-1 1-16,25-25 0,-25 0 15,25 0-15,-24 0 16,-1 0-16,1 0 0,-1-25 16,0 1-16,-24-1 15,25 1-15,-25 0 0,0-1 16</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3:59.391"/>
    </inkml:context>
    <inkml:brush xml:id="br0">
      <inkml:brushProperty name="width" value="0.05" units="cm"/>
      <inkml:brushProperty name="height" value="0.05" units="cm"/>
      <inkml:brushProperty name="fitToCurve" value="1"/>
    </inkml:brush>
  </inkml:definitions>
  <inkml:trace contextRef="#ctx0" brushRef="#br0">0 48 0,'0'-24'31,"0"0"0,0 48 32,0 0-48,24 1-15,-24-1 16,24 25-16,-24-24 16,25 23-16,-25 1 0,24 0 15,-24 0-15,25-25 0,-25 25 16,0 0-16,24-24 16,-24-1-16,0 25 0,0-25 15,0 1-15,0-1 16,0 1-1,0-50 17,0 1-32,0-1 15,24-24 1,-24 25-16,25-25 0,-25 25 16,24-25-16,1 0 0,-1 0 15,1 25-15,-1-1 16,0 1-16,1 24 0,-1 0 15,1 0-15,-1 0 0,1 24 16,-25 1-16,24-1 16,-24 25-16,0-25 0,24 25 15,-24-24-15,0 24 16,25-25-16,-25 0 0,0 1 16,24-25-16,-24 24 0</inkml:trace>
  <inkml:trace contextRef="#ctx0" brushRef="#br0" timeOffset="978">781 317 0,'0'-24'15,"0"-1"-15,0 1 16,0 48 15,0 1-15,0-1-16,0 25 15,0-25-15,0 25 0,0-24 16,0 24-16,0-25 0,0 0 16,24 1-16,-24-1 15,25-24-15,-1 25 0,1-25 16,-1 0-1,-24-25-15,25 1 16,-25-1-16,0 1 16,0 0-16,-25-1 15,25 1-15,-24-1 0,-1-24 16,1 25-16,24 0 16,-25-1-16,1 1 0,24-1 15,24 1 16,1 24-15,-1 0 0,1 0-16,-1 0 0,1 0 15,-1 0-15,0 0 16,1 0-16,-1 0 16,1 0-16,-1 24 31,1 1-16,-25-1-15,0 1 16,0-1-16,24 0 16,-24 1-16,0 24 0,0-25 15,0 1-15,0-1 0,0 0 16,0 1-16,24-25 16,-24 24-16,25 1 15,-1-25 1,1 0-16,-1 0 15,1-25-15,-25 1 0,24 24 16,-24-49-16,0 25 16,0-1-16,0 1 0,24-1 15,-24-24-15,0 25 16,0 0-16,25 48 31,-25 0-15,0 1-16,24-1 0,1 1 15,-25-1-15,24 1 16,1 23-16,-25-23 0,24-1 16,0 1-16,1-25 0,-1 24 15,1-24 1,-1 0-16,0 0 0,-24-24 16,25-1-16,-1 1 15,1-1-15,-25 1 0,24-25 16,-24 0-16,0 25 0,0-25 15,-24 25-15,24-1 16,-25 1-16,1-1 0,-1 25 16,1 0-16,0 0 15,-1 0-15,1 0 16,24 25-16,0-1 16</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49.065"/>
    </inkml:context>
    <inkml:brush xml:id="br0">
      <inkml:brushProperty name="width" value="0.05" units="cm"/>
      <inkml:brushProperty name="height" value="0.05" units="cm"/>
      <inkml:brushProperty name="fitToCurve" value="1"/>
    </inkml:brush>
  </inkml:definitions>
  <inkml:trace contextRef="#ctx0" brushRef="#br0">14190 1393 0,'0'-25'16,"0"1"-16,0-1 16,0 1-1,24 24 1,-24 24 15,25 1-31,-25-1 16,0 1-16,0-1 15,24 25-15,-24-25 0,25 25 16,-1 24-16,-24-24 0,24 0 16,1 24-16,-1-24 15,-24 0-15,25 24 0,-25-24 16,24 24-16,-24-24 15,0 0-15,25 24 0,-25-24 16,0 0-16,24 24 0,-24-24 16,0 0-16,0 24 15,0-24-15,24 0 0,-24 24 16,0-24-16,0 24 16,0-24-16,0 25 0,0-26 15,0 1-15,0 0 0,0 0 16,0 0-16,0 0 15,0-1-15,0 1 0,0 0 16,0 0-16,0-25 16,0 25-16,0 0 0,0-24 15,0 23-15,0 1 0,0-24 16,25 24-16,-25-1 16,0-23-16,0 24 0,0-25 15,0 25-15,0-25 16,0 1-16,0 24 0,0-25 15,0 25-15,0-25 0,0 1 16,0 24-16,0-25 16,24 25-16,-24-25 0,0 25 15,0-25-15,0 25 16,0-24-16,0 24 0,0-1 16,0 1-16,0 0 0,0-24 15,0 23-15,0 1 16,0 0-16,0-24 0,0 23 15,0-23-15,0 24 16,0-25-16,25 25 0,-25-25 16,0 1-16,0 24 0,24-25 15,-24 0-15,0 1 16,0 24-16,0-25 0,25 1 16,-25-1-16,0 25 15,0-25-15,0 1 0,0-1 16,0 1-16,0-1 0,0 0 15,0 25-15,0-24 16,0-1-16,0 0 0,0 1 16,0-1-16,0 1 0,0-1 15,0 1-15,0-1 16,0 0-16,0 1 16,0-1-1,0 1-15,0-1 0,24 25 16,-24 0-16,0-25 0,0 25 15,0-24-15,0 23 16,24 1-16,-24-24 0,0-1 16,0 1-16,0-1 15,0 0-15,25 1 16,-25-1 0,24-24-1,-24 25-15,25-1 16,-25 0-16,0 1 15,-25-50 17</inkml:trace>
  <inkml:trace contextRef="#ctx0" brushRef="#br0" timeOffset="2635">1148 1515 0,'24'-25'15,"1"25"-15,-1 0 16,1 0 0,-1 0-16,1 0 15,-1 0 1,0 0-16,1 0 15,24 0-15,-25 0 16,25 0-16,0 0 0,0 0 16,24-24-16,25 24 15,-25-25-15,25 25 0,24-24 16,-25 24-16,25-24 0,1-1 16,-26 25-16,25-24 15,1-1-15,-26 25 0,1 0 16,24-24-16,-24 24 0,-1 0 15,25-25-15,-24 25 16,24 0-16,25 0 0,-25-24 16,25 24-16,-1-24 15,25 24-15,-24-25 0,23 25 16,1-24-16,25 24 0,-25-25 16,24 1-16,1 24 15,-25-24-15,24 24 0,0 0 16,-24-25-16,25 25 15,-50 0-15,25-24 0,-24 24 16,24 0-16,-25 0 0,25 0 16,0-25-16,0 25 15,0 0-15,0 0 0,0 0 16,0 0-16,0 0 16,-25 0-16,1 0 0,0 0 15,-1 25-15,1-25 0,-1 0 16,-24 24-16,25-24 15,-1 0-15,-24 0 0,25 25 16,0-25-16,-1 0 16,-24 0-16,25 24 0,-25-24 15,24 0-15,-24 0 0,25 24 16,-25-24-16,0 0 16,0 0-16,25 0 0,-25 0 15,0 25-15,0-25 16,0 0-16,0 0 0,-24 0 15,24 0-15,-24 24 0,24-24 16,-24 0-16,-1 0 16,1 0-16,0 0 0,0 0 15,-1 0-15,1 0 16,0 25-16,-1-25 0,1 0 16,0 0-16,-1 0 0,1 0 15,0 0-15,24 0 16,-24 0-16,-1 0 0,1 0 15,0 0-15,-1 0 16,1 0-16,0 0 0,-1 0 16,1 0-16,24 0 0,-24 0 15,24 0-15,0 0 16,0 0-16,0 24 0,0-24 16,1 0-16,23 0 0,-24 0 15,25 0-15,-25 24 16,24-24-16,1 0 0,-25 0 15,49 0-15,-24 0 16,-1 25-16,1-25 0,24 0 16,-25 0-16,25 0 15,-24 24-15,24-24 0,-25 0 16,25 0-16,-24 25 0,24-25 16,-25 0-16,25 0 15,0 24-15,0-24 0,-24 0 16,24 0-16,0 25 0,0-25 15,-25 24-15,25-24 16,0 0-16,0 24 0,0-24 16,-25 25-16,25-25 15,0 24-15,-24-24 0,24 0 16,-25 25-16,1-25 0,-1 24 16,1-24-16,-25 25 15,0-25-15,0 24 16,0-24-16,-24 24 0,0-24 15,-25 0-15,0 25 0,1-25 16,-26 0-16,1 0 16,0 0-16,-24-25 0,23 25 15,1-24-15,0 24 0,0 0 16,0-24-16,24 24 16,0 0-16,1-25 0,23 25 15,1 0-15,-25 0 0,49 0 16,-24 0-16,24-24 15,0 24-15,0 0 0,1 0 16,23 0-16,1 0 16,-25 0-16,24 0 0,-48 24 15,24-24-15,-24 0 16,-25 25-16,25-25 0,-49 24 16,24-24-16,0 24 0,0-24 15,-24 25-15,49-25 16,-25 0-16,25 24 0,0-24 15,-1 25-15,1-25 0,0 24 16,24-24-16,-25 25 16,26-25-16,-26 0 0,25 24 15,-24-24-15,0 0 16,0 0-16,-25 0 0,0 0 16,0 0-16,-24 0 0,0 0 15,0 0-15,-25 0 16,25 0-16,-24 0 0,-1 0 15,0 0-15,1 0 16,-1 0-16,1 24 0,-1-24 16,0 25-16</inkml:trace>
  <inkml:trace contextRef="#ctx0" brushRef="#br0" timeOffset="4037">2296 513 0,'-25'0'0,"25"-24"0,-24 0 16,0 24-16,-1-25 0,1 1 16,-1 24-16,1 0 15,0 0-15,-1 24 0,-24-24 16,25 25-16,-25-1 0,25 0 16,-25 1-16,24 24 15,1-25-15,-1 25 0,1 0 16,24 0-16,0-25 15,24 25-15,1-25 0,-1 25 16,1-24-16,24 23 0,-25-23 16,25-25-16,0 24 15,24-24-15,-24 0 0,0 0 16,-1 0-16</inkml:trace>
  <inkml:trace contextRef="#ctx0" brushRef="#br0" timeOffset="4471">2760 708 0,'0'-25'0,"-24"1"31,-1 24-31,1-25 15,-1 25-15,1 0 16,-1 0-16,25 25 16,-24-25-16,0 24 0,24 1 15,0-1-15,0 1 16,0-1-16,0 0 0,0 1 16,24-1-16,0 1 15,1-25-15,-1 24 16,1-24-16,-1 0 0,1 0 15,-1-24-15,0 24 16,1-25-16,-25 1 0,24-1 16,-24 1-16,0 0 15,0-1-15,0 1 16,-24-1-16,-1 1 0,1-1 16,0 25-16,-1-24 15,1 24-15,-1 0 16,1 0-16,24 24 15</inkml:trace>
  <inkml:trace contextRef="#ctx0" brushRef="#br0" timeOffset="4913">3395 538 0,'0'-25'16,"-24"25"-16,24-24 15,-25 24-15,1-24 0,-1 24 16,1 0-16,-1 0 0,1 0 16,-25 0-16,25 0 15,-1 0-15,1 24 0,-1 0 16,25 1-1,0-1 1,25-24-16,-1 25 16,1-25-16,-1 24 0,25 0 15,-25-24-15,25 0 0,-24 25 16,-1-25-16,1 24 16,-1-24-16,0 25 0,1-1 15,-1 1-15,-24-1 16,0 0-1,-24 1-15,-1-25 0,1 24 16,0-24-16,-1 0 16,1 0-16,-1 0 0,1 0 15,-1-24-15,1-1 16,24 1-16</inkml:trace>
  <inkml:trace contextRef="#ctx0" brushRef="#br0" timeOffset="5207">3541 342 0,'0'-24'15,"0"0"-15,-24-1 0,24 1 16,0-1-1,24 50 1,-24-1-16,25 1 0,-25 23 16,24-23-16,1 24 0,-1 0 15,-24-1-15,25 1 16,-1-24-16,-24 24 0,24-25 16,-24 25-16,25-25 0,-25 1 15,24-25 1,-24 24-16</inkml:trace>
  <inkml:trace contextRef="#ctx0" brushRef="#br0" timeOffset="5388">3615 562 0,'-25'0'0,"25"-24"31,25 24-16,24 0-15,-25 0 16,0-25-16,25 25 0,-24 0 16,24 0-16,-25 0 15</inkml:trace>
  <inkml:trace contextRef="#ctx0" brushRef="#br0" timeOffset="5768">4494 367 0,'-24'-25'0,"-1"1"0,1 0 16,-1-1-16,1 1 16,-1-1-16,25 1 0,-24 24 15,24 24 1,0 1-16,0-1 16,0 1-16,0 23 0,24 1 15,-24 0-15,25 0 16,-25 0-16,24 0 0,1 0 15,-1-1-15,-24 1 16,25-24-16,-1 23 0,-24-23 16,24-1-16,-24 1 0,25-25 15</inkml:trace>
  <inkml:trace contextRef="#ctx0" brushRef="#br0" timeOffset="6280">4445 660 0,'-24'-24'16,"-1"24"-16,25-25 0,-24 25 16,24-24-1,24 24 1,1 0-16,-1 0 0,1-25 16,23 25-16,1 0 15,0 0-15,0-24 0,0 24 16,-25 0-16,25 0 0,-25 0 15,1-25-15,-1 25 16,-48 0 0,-1 0-1,1 0 1,24 25 0,-24-25-16,24 24 15,0 1-15,0-1 0,0 1 16,0-1-16,0 0 0,24 1 15,0-25 1,1 24-16,24-24 0,-25 0 16,1 0-16,23 0 15,-23-24-15,-1 24 0,1-25 16,-1 25-16,-24-24 0,25 24 16,-25-24-16,-25-1 15,1 1-15,-1 24 16,1-25-16,-25 1 15,25-1-15,-1 1 0,1 24 16,-1-24-16,1 24 0,-1 0 16,25 24-1,0 0-15,0 1 16</inkml:trace>
  <inkml:trace contextRef="#ctx0" brushRef="#br0" timeOffset="6635">5764 489 0,'-49'-24'15,"25"24"-15,-1 0 0,1-25 16,-1 25-16,1-24 16,0 24-16,-1 0 15,1 0-15,-1 0 16,1 0-16,-1 0 16,1 24-16,24 1 15,-24-1-15,24 0 16,0 1-16,0 24 0,24-25 15,-24 25-15,24-25 16,1 1-16,-1-1 0,1-24 16,24 25-16,-1-25 0</inkml:trace>
  <inkml:trace contextRef="#ctx0" brushRef="#br0" timeOffset="7463">6057 440 0,'-24'0'16,"-1"-24"-16,1 24 15,-1 0-15,1-25 0,0 25 16,-1 0 0,25 25-1,-24-1-15,24 1 16,0-1-16,-25 0 15,25 1-15,0-1 0,0 1 16,25-1-16,-25 1 0,24-1 16,1-24-16,-1 24 15,25-24-15,-25 0 0,25 0 16,0-24-16,-25 24 0,1-24 16,24-1-16,-25 1 15,-24-1-15,0 1 16,-24-1-16,24 1 15,-25 0-15,-24-1 0,25 1 16,-1 24-16,1-25 0,0 1 16,-1 24-16,1 0 15,24 24-15,0 1 16,0-1-16,0 1 16,0-1-16,24 0 0,1 1 15,-1-1-15,0-24 16,1 0-1,-1 0-15,-24-24 16,25 24-16,-1-25 16,-24 1-16,25 24 0,-1-24 15,-24-1-15,24 1 0,1-1 16,-1 1 0,1 24-1,-25 24-15,24 1 16,1-1-16,-25 1 15,24-1-15,-24 0 0,24 1 16,-24-1-16,25 1 16,-25-1-16,24 1 15,-24-50 1,25 25 0,-25-24-16,24-1 15,-24-24-15,24 25 16,-24 0-16,25-1 0,-1-24 15,-24 25-15,25-1 16,-1 25-16,1 0 0,-1 0 16,0 0-16,-24 25 15,25-1-15,-1 1 16,-24-1-16,25 1 0,-25-1 16,0 0-16,24 1 15,-24-1-15,25 1 16</inkml:trace>
  <inkml:trace contextRef="#ctx0" brushRef="#br0" timeOffset="7732">6936 269 0,'0'-24'0,"0"-1"15,0-24-15,0 25 16,0 0-16,0 48 31,25 0-31,-25 1 0,24-1 16,-24 25-16,25 0 0,-25-25 16,24 25-16,-24 0 15,24 0-15,-24-25 0,25 1 16,-25 24-16,0-25 15,0 0 1</inkml:trace>
  <inkml:trace contextRef="#ctx0" brushRef="#br0" timeOffset="8282">6961 513 0,'-25'0'0,"25"-24"15,-24 24-15,24-24 16,24 24-1,1-25-15,-1 25 0,1 0 16,23 0-16,1-24 16,0 24-16,0 0 0,0 0 15,24 0-15,-24 0 0,0 0 16,-25 0-16,25-25 16,-25 25-16,1 0 0,-25-24 31,-25 24-31,25-25 15,-24 25-15,0-24 0,-1 24 16,-24 0-16,25 0 16,-1 0-16,1 0 0,24 24 15,-24-24-15,24 25 16,-25-1-16,25 1 0,0-1 16,0 1-16,0 23 0,25-23 15,-25-1-15,0 1 16,24-25-16,0 24 0,1-24 15,-1 0 1,1 0-16,-1 0 0,1 0 16,-25-24-16,24-1 0,0 25 15,-24-24-15,0-1 16,0 1-16,0 0 0,0-25 16,0 24-16,0 1 15,0-1-15,0 50 31,25-1-31,-1 1 16,-24-1-16,25 1 0,-25-1 16,24 0-16,1 1 0,-25-1 15,24 1-15,0-25 16</inkml:trace>
  <inkml:trace contextRef="#ctx0" brushRef="#br0" timeOffset="8602">7986 416 0,'0'-25'16,"-24"1"0,0-1-16,-1 1 15,1 24-15,-1 0 16,1 0-16,-1 0 15,1 0-15,24 24 0,-24-24 16,-1 25-16,25-1 0,0 1 16,0-1-16,0 1 15,0-1-15,0 0 0,25 1 16,-1-1-16,0 1 16,1-25-16,-1 24 0,1 0 15,24-24-15,-25 0 0,0 0 16,1 0-16,-1 0 15,1-24-15,-1 0 0</inkml:trace>
  <inkml:trace contextRef="#ctx0" brushRef="#br0" timeOffset="8844">8060 171 0,'0'-24'15,"-25"0"-15,25-1 16,0 1-16,0 48 15,0 1-15,0-1 16,25 0-16,-25 1 16,24 24-16,1 0 0,-1-25 15,-24 25-15,24 0 16,1 0-16,-1-25 0,1 25 16,-1-25-16,1 1 0,-25-1 15,24 1-15,-24-1 16</inkml:trace>
  <inkml:trace contextRef="#ctx0" brushRef="#br0" timeOffset="9058">8109 391 0,'-25'0'15,"1"0"1,48 0 15,1 0-31,-1 0 0,0 0 16,25 0-16,-24-24 15,24 24-15,-25 0 0,0 0 16,1-25-16,-1 25 0,1 0 16</inkml:trace>
  <inkml:trace contextRef="#ctx0" brushRef="#br0" timeOffset="9738">9012 342 0,'-24'0'0,"-1"0"16,25-24 0,25 24 31,-1-24-32,1 24-15,-1 0 0,0 0 16,1 0-16,-1 0 15,1 0-15,-1 0 16</inkml:trace>
  <inkml:trace contextRef="#ctx0" brushRef="#br0" timeOffset="9959">9061 489 0,'-24'24'16,"48"-48"15,0 24-15,1 0-16,-1 0 16,1 0-16,-1 0 15,1 0-15,-1 0 0,-24-24 16,24 24-16</inkml:trace>
  <inkml:trace contextRef="#ctx0" brushRef="#br0" timeOffset="10902">9574 196 0,'0'-25'32,"24"25"-1,-24 25-15,25-1-16,-25 1 15,0-1-15,24 1 0,-24 23 16,25-23-16,-1 24 15,-24-25-15,24 25 0,1-25 16,-25 25-16,24-24 16,-24-1-16,0 0 0,0 1 15,25-25-15,-25 24 0</inkml:trace>
  <inkml:trace contextRef="#ctx0" brushRef="#br0" timeOffset="11544">10575 269 0,'-24'0'15,"24"-24"1,-25 24-16,25-25 16,-24 25-1,24-24-15,-24 24 16,24-25-16,-25 25 0,1 0 15,-1 0 1,1 0-16,0 0 16,24 25-16,-25-25 15,-24 24-15,25-24 0,-1 25 16,1-1-16,0 1 0,-1-25 16,25 24-16,-24 0 15,24 1-15,24-1 16,1-24-16,-1 0 15,0 25-15,1-25 16,-1 0-16,25 0 0,0 24 16,-25-24-16,1 0 15,24 0-15,-25 0 0,49 25 32,-48-1-32,-1 0 15,-24 1-15,0-1 16,0 1-1,-24-25-15,-1 24 16,1-24 0,-1 0-16,1 0 15,0 0-15,-1 0 0,1 0 16,-1 0-16,-23 0 16</inkml:trace>
  <inkml:trace contextRef="#ctx0" brushRef="#br0" timeOffset="11962">10331 98 0,'0'-24'0,"0"-1"0,0 1 15,0-1 1,0 50 15,24-1-15,-24 1-16,0-1 0,25 1 15,-25 23-15,24 1 16,-24 0-16,25 0 0,-25 0 16,24 24-16,-24-24 0,25 24 15,-25-24-15,0 0 16,24 0-16,-24 0 0,24-1 16,-24-23-16,0-1 15,25 1-15,-25-1 0,24-24 16</inkml:trace>
  <inkml:trace contextRef="#ctx0" brushRef="#br0" timeOffset="45211">0 2028 0,'0'-25'47,"0"1"31,25 24-62,-25 24 46,24 1-46,-24-1-16,24 0 15,-24 25-15,25-24 16,-1 24 0,-24-25-16,25 25 0,-25-25 15,24-24-15,-24 25 0,25-1 16,-1-24-16,0 0 16,1 0-1,-25-24-15,0-1 16,24 1-16,-24-1 15,0 1-15,0 0 16,0-1-16,0 1 0,0-1 16,0 1-16,0-1 15,0 1-15,0 0 16,25 48 15,-25 0-31,24 1 16,0 24-1,1-25-15,-1 1 0,-24-1 16,25 0-16,-1 1 0,1-1 16,-25 1-16,24-25 15,0 24-15,1-24 0,-1 25 16,1-50 0,-25 1-1,24 24-15,-24-25 0,0 1 16,0-1-16,0-23 15,0 23-15,0 1 0,-24-25 16,24 24-16,0 1 16,-25 0-16,25-1 0,-24 25 31,-1 25 0,25-1-15</inkml:trace>
  <inkml:trace contextRef="#ctx0" brushRef="#br0" timeOffset="45751">976 2101 0,'0'-25'15,"0"1"1,-24 24-16,24-24 16,-25 24 15,1 0-16,24 24-15,-25-24 16,25 24-16,-24 1 0,24-1 16,0 1-16,-24-1 15,24 1-15,0 23 0,0-23 16,24-1-16,0 1 16,1-1-16,-1-24 15,1 25-15,-1-25 0,0 0 16,1 0-16,-1-25 0,1 25 15,-25-24-15,24-1 16,-24 1-16,0-1 0,0 1 16,0 0-16,0-1 15,0 1-15,0-1 0,-24 1 16,24-1-16,-25 25 16,25-24-16,-24 24 0,-1 0 15,1 0 1,24 24 31</inkml:trace>
  <inkml:trace contextRef="#ctx0" brushRef="#br0" timeOffset="46339">806 1710 0,'-24'0'0,"24"-24"16,-25-1-1,25 50 1,0-1 0,0 1-16,0 23 15,0-23-15,0 24 16,0-25-16,0 25 0,0 0 16,0 0-16,0-1 15,0 1-15,-24-24 0,24 24 16,0-1-16,-25 1 0,25-24 15,0 24-15,0-25 16,0 25-16,0-25 0,0 1 16,0-1-16,0 1 15,0-1-15,0 0 16,0 1-16,25-25 47,-25-25-47</inkml:trace>
  <inkml:trace contextRef="#ctx0" brushRef="#br0" timeOffset="47357">1368 2125 0,'-25'0'0,"25"-24"0,-24 24 16,24-25 0,24 25 15,-24 25-15,25-1-16,-25 1 15,24-1-15,-24 1 16,25-1-16,-25 25 0,24-25 15,-24 1-15,0-1 16,0 1-16,0-1 16,24-24-16,-24 24 0,0-48 31,0 0-15,0-1-16,0 1 15,0-1-15,0-24 0,-24 25 16,24-25-16,0 0 15,0 25-15,0-25 0,0 0 16,0 0-16,0 25 0,0-1 16,0 1-16,0 0 15,24 24-15,1 24 16,-1 25 0,1-25-16,-25 1 15,24 24-15,1-25 0,-1 0 16,0 25-16,-24-24 0,25-1 15,-25 1-15,24-1 16,-24 0-16,25-24 16,-25-24 15,0 0-31,-25-1 16,25 1-16,0-1 15,-24-24-15,24 25 0,0-25 16,0 25-16,24-1 15,-24 1-15,25 24 0,-25-25 16,24 25-16,1 0 16,-1 25-16,0-1 0,1 1 15,-1 24 1,1-1-16,-25-23 0,24-1 16,-24 1-16,25 24 0,-25-25 15,24 0-15,-24 1 16,0-1-1</inkml:trace>
  <inkml:trace contextRef="#ctx0" brushRef="#br0" timeOffset="47821">2027 1954 0,'-24'-24'0,"-1"-1"16,25 1-1,25 48 17,-25 1-17,24-1-15,-24 1 16,25-1-16,-25 1 0,24 23 15,-24-23-15,0-1 16,24 25-16,-24-24 0,0 23 16,0-23-16,25-1 0,-25 1 15,0-1 1,0 1-16,24-25 16,1 0 15,-1 0-16,1 0 1,-1 0-16,0 0 0,1-25 16,-1 25-16,1 0 15,-1 0-15,1 0 16,-25-24-16,24 24 16</inkml:trace>
  <inkml:trace contextRef="#ctx0" brushRef="#br0" timeOffset="48702">2809 2028 0,'24'0'78,"1"0"-62,-1 0-1,0 0-15</inkml:trace>
  <inkml:trace contextRef="#ctx0" brushRef="#br0" timeOffset="48883">2858 2150 0,'0'24'31,"24"-24"0,0 0-15,1 0-16,-1 0 0</inkml:trace>
  <inkml:trace contextRef="#ctx0" brushRef="#br0" timeOffset="51904">4372 1906 0,'24'0'16,"-24"-25"-1,0 1 48,0-1-48,0 1 1,0-1 0,0 1-16,-24 0 15,24-1-15,-25 25 16,1-24-16,0-1 16,-1 25-16,1 0 15,-1 25 1,1-25-16,-1 24 0,1 1 15,0-25-15,24 24 0,-25 0 16,25 1-16,-24-1 16,24 1-16,0-1 0,0 1 15,0-1-15,24 0 16,-24 1-16,25-1 0,-25 1 16,24-1-16,0 0 15,1-24-15,-25 25 16,24-25-16,1 0 0,-1 0 15,1 0 1,-25-25-16,24 1 16,0 24-16,-24-24 0,25-1 15,-25 1-15,0-1 16,24 1-16,-24 0 0,0-1 16,0 1-16,0-1 15,0 1 1,0 48 15,0 1-15,25-1-1,-25 1-15,0-1 0,0 25 16,0-25-16,24 25 0,-24-25 16,0 25-16,25-24 15,-25 24-15,0-25 0,24 0 16,-24 25-16,0-24 15,0-1-15,24 1 0,-24-1 16,0 0 0,0 1-16,0-1 15</inkml:trace>
  <inkml:trace contextRef="#ctx0" brushRef="#br0" timeOffset="52824">4958 1930 0,'0'-25'16,"0"1"15,0 0-15,24-1 0,-24 1-16,0-1 15,-24 25 1,24-24-16,-24 24 0,-1 0 15,1 0 1,-1 0-16,1 0 16,-1 0-16,25 24 0,-24-24 15,0 25-15,-1-1 16,25 1-16,-24-1 16,24 0-1,0 1-15,0-1 0,0 1 16,24-1-16,-24 1 0,25-1 15,-1 0 1,0-24-16,-24 25 0,25-25 16,-1 0-1,1-25-15,-1 25 0,-24-24 16,25 0-16,-1 24 0,-24-25 16,0 1-16,24-1 15,-24 1-15,0-1 16,0 1-16,0 0 15,0-1 1,0 50 15,0-1-15,0 0 0,0 1-16,0-1 0,25 1 15,-25-1-15,0 1 0,24 23 16,-24-23-16,0 24 15,25-25-15,-25 1 0,24 23 16,-24-23-16,25-1 16,-25 1-16,24-1 0,-24 1 15,0-1-15,24 0 0,-24 1 16,0-1 0,0-48 15</inkml:trace>
  <inkml:trace contextRef="#ctx0" brushRef="#br0" timeOffset="53933">5495 1881 0,'0'25'78,"-24"-1"-47,-1-24-15,25 24-16,-24-24 0,0 0 16,-1 0-1,1 0 1,-1 0-16,1 0 31,24-24-31,0 0 16,0-1-1,0 1-15,24-1 16,-24 1-16,25 24 0,-1-25 16,1 25-1,-1 0-15,0 0 16,-24 25-16,25-25 16,-1 24-16,1 1 0,-1-1 15,1 25-15,-25-25 0,24 1 16,0 24-16,1-25 15,-25 25-15,24-25 0,-24 1 16,25 24-16,-25-25 16,0 0-16,0 1 0,-25-1 15,1 1-15,-1-1 0,1 1 16,-25-25 0,25 24-16,-1-24 0,1 0 15,-1-24 1,1 24-16,24-25 0,-24 1 15,-1-1-15,25 1 16,0-1-16,0 1 16,25 0-16,-1-1 15,0 25 1,1 0-16,-1 0 16,1 0-16,-1 25 0,1-25 15,-1 24 1,0 0-16,1 1 0,-1-25 15,1 24-15,-25 1 16,24-1-16,1 1 0,-1-1 16,0 0-16,1 1 15,-1-25-15,1 24 16,-1-24-16,0 0 16,1-24-16</inkml:trace>
  <inkml:trace contextRef="#ctx0" brushRef="#br0" timeOffset="54508">5886 1931 0,'0'-25'0,"-24"25"16,48 0 30,0 0-30,-24 25-16,25-25 16,-1 24-16,1-24 0,-1 25 15,25-1-15,-25 1 16,25 23-16,0-23 0,0 24 16,0-25-16,-25 1 0,25-1 15,0 0-15,-25 1 16,1-1-16,24 1 0,-25-1 15,1-24-15</inkml:trace>
  <inkml:trace contextRef="#ctx0" brushRef="#br0" timeOffset="54970">6326 1832 0,'-25'0'16,"25"-24"-16,-24 24 31,48 0 0,-24 24-15,0 1-16,0-1 15,-24 1-15,24 23 16,-25-23-16,25 24 0,-24-25 16,24 25-16,-24 0 15,24-25-15,-25 1 0,25 23 16,-24-23-16,24-1 0,0 1 15,-25-1-15,25 1 16,0-1-16,0 0 0,-24-24 16,24 25-16,0-1 15,0-48 48</inkml:trace>
  <inkml:trace contextRef="#ctx0" brushRef="#br0" timeOffset="68834">6912 1832 0,'24'0'47,"-24"-24"-47,0-1 47,0 50 15,0-1-46,0 1-16,25-1 16,-25 0-16,0 1 0,0-1 15,0 25-15,0-24 0,0-1 16,0 25-16,0-25 15,0 25-15,0-24 0,0 23 16,0-23-16,0-1 0,0 1 16,0-1-16,0 1 15,0-1-15,24-24 32,-24-24-1</inkml:trace>
  <inkml:trace contextRef="#ctx0" brushRef="#br0" timeOffset="69595">7913 1930 0,'0'-25'31,"0"1"16,-24 24-47,-1 0 15,1 0 1,0 0-16,-1 0 0,1 0 16,-1 0-16,1 0 0,-25 0 15,25 24-15,-1-24 16,1 25-16,-1-25 0,1 24 16,-1-24-16,25 25 15,-24-25-15,24 24 0,0 1 16,24-1-1,1-24 1,-1 24-16,1-24 0,24 0 16,-25 0-16,25 25 15,-25-25-15,25 0 0,-24 0 16,23 0-16,-23 0 0,-1 24 16,1-24-16,-1 25 15,0-1-15,1 1 16,-25-1-1,-25 0 1,1-24-16,0 25 16,-1-25-16,-24 0 15,25 0-15,0 24 0,-1-24 16,1 0-16,-25 0 16,24 0-16,1 0 15,0 0-15,-1-24 0,1-1 31</inkml:trace>
  <inkml:trace contextRef="#ctx0" brushRef="#br0" timeOffset="70006">7742 1735 0,'-24'-25'16,"48"50"31,-24-1-32,0 0-15,0 1 16,25 24-16,-25 0 0,0-25 16,0 25-16,0 0 0,24-1 15,-24 1-15,0 0 16,0 0-16,25 0 0,-25-25 16,0 1-16,0-1 15,24 1-15,-24-1 0,0 0 16,0-48 15,-24 0-15</inkml:trace>
  <inkml:trace contextRef="#ctx0" brushRef="#br0" timeOffset="70460">8621 1979 0,'-24'0'0,"24"24"78,24-24-63,1 0-15,-1 0 16,1 0 0,-1 0-16,1 0 0,-1 0 15,0 0-15,1 0 16,-1 0-16</inkml:trace>
  <inkml:trace contextRef="#ctx0" brushRef="#br0" timeOffset="70675">8646 2125 0,'0'25'0,"0"-1"16,0 1-1,24-25 1,1 0 0,-1 0-16,1-25 0,-1 25 15,0 0-15,1 0 16,-1 0-16,1 0 0</inkml:trace>
  <inkml:trace contextRef="#ctx0" brushRef="#br0" timeOffset="71414">9965 1954 0,'-25'-24'15,"25"-1"1,0 1-1,0 0 1,0-1-16,-24 25 16,-1-24-16,25-1 15,-24 25-15,0-24 0,-1 24 16,1 0-16,-25 0 16,24 0-16,1 0 0,-25 0 15,25 0-15,-1 24 0,-23-24 16,23 25-16,1-1 15,-1 1-15,25-1 16,0 0-16,0 1 16,0-1-16,25 1 0,-1-1 15,-24 1-15,25-25 16,-1 24-16,0-24 0,1 24 16,-1-24-16,1 0 0,23 0 15,-23 0-15,-1-24 16,1 24-16,-25-24 0,24-1 15,-24 1-15,25-1 0,-1 1 16,-24-1 0,0 1-16,0 0 15,0 48 17,0 0-32,24 1 15,-24-1-15,25 25 16,-25-24-16,24 23 0,-24-23 15,25 24-15,-25 0 16,24-25-16,-24 25 16,0-25-16,25 1 0,-25-1 0,24 1 15,-24-1-15,24-24 16</inkml:trace>
  <inkml:trace contextRef="#ctx0" brushRef="#br0" timeOffset="72064">10551 1881 0,'24'0'0,"-24"-24"31,0-1-31,0 1 16,-24 24 0,24-25-16,-25 25 15,1 0-15,0-24 0,-1 24 16,1 0-16,-1 0 15,1 24-15,0-24 0,-1 25 16,1-25 0,-25 49-16,24-25 0,25 0 15,0 1-15,0-1 16,0 1-16,0-1 16,0 1-16,25-25 0,-1 24 15,1-24-15,-1 0 0,1 0 16,-1 0-16,0 0 15,1 0-15,-25-24 0,24-1 16,1 25-16,-25-24 16,24-1-16,-24 1 15,24-1-15,-24 1 0,0 0 16,25 24 15,-25 24-15,0 0-16,0 25 15,24-24-15,-24-1 0,0 1 16,25 23-16,-25-23 16,0-1-16,24 25 0,-24-24 15,25-1-15,-25 0 16,0 1-16,24-1 0,-24 1 16,24-25-1</inkml:trace>
  <inkml:trace contextRef="#ctx0" brushRef="#br0" timeOffset="72651">10966 1881 0,'-24'0'0,"24"-24"16,-25 24-16,25-25 0,0 1 31,0-1-15,25 25-1,-1 0 1,1 0-16,-1 0 0,0 25 16,25-25-1,-24 24-15,-1 1 0,-24-1 16,24 0-16,1 1 16,-25-1-16,0 1 0,-25 24 15,25-25-15,-48 0 0,23 1 16,1-1-16,-1 1 15,1-1-15,-25-24 0,49 25 16,-24-25-16,-1 24 16,50-24-1,-1 0 1,25 0 0,-25 0-16,1 0 0,24 0 15,-25 0-15,25 0 0,0 0 16,-25 0-16,1 0 15,-1 0-15,0 0 0,1 0 16,-1 24 0</inkml:trace>
  <inkml:trace contextRef="#ctx0" brushRef="#br0" timeOffset="73275">12187 1930 0,'0'-25'32,"-24"25"-17,24-24-15,-25 24 16,1 0-16,0-24 16,-1 24-16,1 0 0,-1 0 15,1 0-15,-1 0 16,-23 0-16,-1 24 0,24-24 15,1 0-15,-1 24 16,-23-24-16,48 25 0,-25-1 16,25 1-16,-24-25 0,24 24 15,0 1-15,24-1 16,1 0-16,-1 1 16,0-25-16,1 0 15,24 24-15,-25-24 0,25 0 16,-25 0-16,25 0 0,-24 0 15,-1 0-15,1 25 16,-1-25-16,0 0 0,1 24 16,-1 1-1,-24-1-15,0 0 16,-24-24 0,24 25-16,-25-25 15,1 24-15,0-24 0,-25 0 16,24 0-16,1 0 15,-1 0-15,-23 0 0,23 0 16,1 0-16,-1 0 0,1-24 16,-1 24-16,1 0 15,0 0-15,-1 0 0</inkml:trace>
  <inkml:trace contextRef="#ctx0" brushRef="#br0" timeOffset="73773">11919 1759 0,'-25'0'16,"25"-24"-1,0 48 32,0 0-31,0 1-16,25-1 0,-25 1 15,0-1-15,24 25 16,-24-25-16,0 25 0,24 0 16,-24-25-16,0 25 0,25 0 15,-25-24-15,24 23 16,-24-23-16,0 24 0,25-25 16,-25 25-16,0-25 15,24 1-15,-24 24 0,0-25 16,25 1-16,-25-1 15,0 0-15,0 1 16,0-50 15</inkml:trace>
  <inkml:trace contextRef="#ctx0" brushRef="#br0" timeOffset="89264">4152 3273 0,'24'0'16,"1"0"-1,-25-24 63,0 48-15,0 1-48,0-1-15,0 0 16,0 25-16,0-24 16,0 24-16,0-1 0,0-23 15,0 24-15,0-25 0,0 1 16,0 23-16,24-23 16,-24-1-16,0 1 0,0-1 15,0 1-15,0-1 16,0 0-16,0 1 0,0-1 15</inkml:trace>
  <inkml:trace contextRef="#ctx0" brushRef="#br0" timeOffset="89954">4738 3346 0,'0'-24'16,"-24"24"30,-1 0-30,25 24 0,-24 1-1,-1-1-15,25 1 16,-24-1-16,24 1 0,0-1 16,0 0-16,0 1 15,0 24-15,0-25 0,0 1 16,0-1-16,0 0 15,24 1-15,1-1 0,-25 1 16,24-25-16,1 24 0,-1-24 16,1 0-16,-1 0 15,0 0-15,1 0 0,-1 0 16,1-24-16,-1-1 16,1 1-16,-25-1 0,0 1 15,0 0-15,0-1 0,0 1 16,0-1-16,-25 1 15,1-1-15,24 1 0,-25 0 16,1-1-16,-1 25 16,1-24-16,0 24 0,-1 0 15,1 0-15,-1 0 16,25 24-16,-24-24 16,24 25-16,0-1 15</inkml:trace>
  <inkml:trace contextRef="#ctx0" brushRef="#br0" timeOffset="91028">5373 3200 0,'0'-25'0,"0"1"31,-24 24 1,-1 0-17,25 24 1,-24-24-16,0 0 0,-1 0 16,1 25-1,-1-25-15,1 0 0,-1 0 16,1 0-16,24 24 78,0 1-62,0-1-1,0 1 1,0-1-1,0 0 1,0 1-16,0-1 16,0 1-1,0-1-15,0 1 16,0-1 0,24-24-16,-24 24 15,25-24-15,-25 25 16,24-50 46,1 1-30,-1 24-32,1-24 15,-1 24 1,0-25-1,1 25 1,-25 25-16,24-1 16,1 0-1,-25 1-15,24-25 16,0 24-16,-24 1 0,25-1 16,-1-24-16,-24 25 0,25-1 15,-25 0 1,0 1-16,-25-1 15,1 1 1,-1-1 0,1-24-16,0 25 0,-1-1 15,1-24 1,-1 24-16,1-24 16,0 0-1,-1 0-15,1 0 16,48-24 46</inkml:trace>
  <inkml:trace contextRef="#ctx0" brushRef="#br0" timeOffset="92420">5862 3273 0,'0'-24'15,"0"48"48,24-24-63,0 0 31,-24 25-31,25-1 0,-1-24 16,1 24-16,-1 1 15,1 24-15,23-25 0,-23 25 16,24-25-16,-25 25 0,25-24 15,-25-1-15,1 1 16,24 23-16,-25-48 0,1 25 16,-25-1-16,24 1 0,0-25 15,1 24 1</inkml:trace>
  <inkml:trace contextRef="#ctx0" brushRef="#br0" timeOffset="92829">6301 3224 0,'-24'0'16,"24"25"-16,0-1 15,-25 1-15,25-1 16,-24 0-16,24 1 16,0-1-16,-24 1 15,24-1-15,-25 1 0,1 23 16,24-23-16,-25 24 15,1 0-15,-25-25 0,25 25 16,24-25-16,-25 1 16,1 23-16,24-23 0,-25-1 15,25 1-15,0-1 16,0 1 0,0-50 15</inkml:trace>
  <inkml:trace contextRef="#ctx0" brushRef="#br0" timeOffset="103710">6936 3249 0,'0'-25'15,"25"25"-15,-25-24 32,0 48 30,0 1-62,0-1 16,24 1-16,-24-1 15,0 0-15,0 25 0,0 0 16,0 0-16,0-25 16,0 25-16,25 0 0,-25-24 15,0 23-15,0-23 0,0-1 16,0 1-16,0-1 16,0 0-16,0 1 31</inkml:trace>
  <inkml:trace contextRef="#ctx0" brushRef="#br0" timeOffset="104279">7376 3322 0,'0'24'78,"0"1"-62,0-1 0,-25 1-16,25 24 15,0-25-15,0 0 0,0 1 16,25 24-16,-25-25 0,24 1 16,-24-1-16,25 0 15,-1 1-15,1-25 16,-1 24-16,0-24 15,25 0-15,-24-24 16,-1 24-16,1-25 0,-1 1 16,-24 0-16,24-1 15,-24 1-15,25-1 0,-25 1 16,0-25-16,-25 25 16,1-25-16,0 24 0,-1 1 15,1-1-15,-1 1 0,-24 24 16,25-24-16,0 24 15,-1 0-15,-24 0 0,25 0 16,-1 0-16,1 0 16,24 24-1,24-24-15</inkml:trace>
  <inkml:trace contextRef="#ctx0" brushRef="#br0" timeOffset="104977">8280 3274 0,'24'0'0,"-24"-24"16,24 24-1,-24-25 1,0 1-1,-24 24 1,0-25-16,-1 25 16,1 0-16,-1 0 0,1 25 15,-1-25-15,1 24 16,0-24-16,-1 25 0,1-25 16,24 24-16,-25 1 15,25-1-15,0 0 16,25 1-1,-1-1 1,1-24-16,-1 0 0,0 25 16,1-25-16,-1 0 15,25 24-15,-24-24 0,-1 0 16,25 25-16,-25-25 0,1 24 16,-1-24-16,-24 24 15,25-24-15,-25 25 0,24-1 16,-24 1-1,0-1-15,-24-24 0,-1 25 16,1-1-16,-1-24 16,1 24-16,-1-24 15,1 0-15,0 25 0,-25-25 16,24 0-16,1 0 0,-1 0 16,1-25-16,0 25 15,-1-24-15,1 24 0,24-24 16,-25 24-16,25-25 15,0 1-15</inkml:trace>
  <inkml:trace contextRef="#ctx0" brushRef="#br0" timeOffset="105421">8109 3029 0,'0'-24'0,"24"24"32,0 24-1,-24 0-16,0 1 1,25-25-16,-25 24 16,0 25-16,0-25 0,24 25 15,-24-24-15,0 24 16,25-1-16,-25 1 0,24 0 16,-24-24-16,0 23 0,25 1 15,-25-24-15,0-1 16,24 25-16,-24-25 0,0 1 15,0-1-15,24-24 16,-24 25-16,0-1 0,0 1 16</inkml:trace>
  <inkml:trace contextRef="#ctx0" brushRef="#br0" timeOffset="106021">8890 3298 0,'0'24'63,"25"-24"-63,-1 0 16,0 0-16,1 0 15,-1 0-15,1 0 16,-1-24-16,25 24 0,-25 0 15,1 0-15,-1-25 0,1 25 16,-1 0-16,0 0 16,-48 0-1</inkml:trace>
  <inkml:trace contextRef="#ctx0" brushRef="#br0" timeOffset="106309">8988 3469 0,'0'24'31,"24"0"0,1-24-15,-1 0-16,1-24 0,-1 24 16,0 0-16,1 0 15,-1-24-15,1 24 0,-1 0 16,0 0-16</inkml:trace>
  <inkml:trace contextRef="#ctx0" brushRef="#br0" timeOffset="107748">9818 3102 0,'-24'-24'16,"48"24"15,-24 24-15,0 1-1,0-1 1,0 1-16,0 23 16,0-23-16,0 24 0,0-1 15,0 1-15,0-24 16,0 24-16,25-1 0,-25-23 16,24 24-16,-24-25 15,0 1-15,24-1 0,-24 0 16,0 1-16,0-1 0,0 1 15</inkml:trace>
  <inkml:trace contextRef="#ctx0" brushRef="#br0" timeOffset="108294">10429 3224 0,'-25'0'63,"1"25"-48,24-1 1,-24 1 0,24-1-16,-25 0 0,25 1 15,0-1-15,0 1 16,0-1-16,0 1 0,0-1 15,25 0-15,-1 1 0,0-25 16,1 24-16,-1-24 16,1 25-16,-1-25 0,0 0 15,1 0-15,-1-25 0,1 25 16,-1-24-16,1-1 16,-25 1-16,24 0 15,-24-1-15,0 1 0,0-1 16,-24 1-16,-1-25 0,25 25 15,-24-1-15,-1 25 16,1-24-16,-25 24 0,25-25 16,-1 25-16,1 0 15,-1 25 1</inkml:trace>
  <inkml:trace contextRef="#ctx0" brushRef="#br0" timeOffset="109154">11285 3127 0,'0'-25'16,"0"1"-1,0-1 32,-25 25-47,1 0 16,-1 0-1,1 0-15,-1 0 0,1 0 16,0 0-16,-1 25 16,1-25-16,-1 0 15,1 0-15,24 24 63,-24-24-48,24 25-15,-25-1 16,25 0 0,0 1-1,0-1-15,0 1 16,0-1 0,0 1-16,0-1 0,0 0 15,0 1 1,25-25-1,-1 0 32,-24-25-31,24 25-16,1 0 16,-25-24-16,24 24 0,1 0 15,-1 0-15,0 0 16,1 0-16,-1 0 15,1 0-15,-1 24 0,1 1 16,-1-25 0,0 24-16,1 1 0,-1-1 15,1 1-15,-1-1 16,-24 0-16,0 1 16,0-1-16,-24 1 15,-1-25 1,1 24-16,-1-24 0,-23 0 15,23 25-15,1-25 16,-25 0-16,24 0 0,1 0 16,0 24-16,-1-24 0,1 0 15,-1-24 1</inkml:trace>
  <inkml:trace contextRef="#ctx0" brushRef="#br0" timeOffset="109680">11796 3273 0,'-24'0'63,"0"25"-47,-1-1-16,25 0 15,0 1-15,-24-1 0,24 1 16,0-1-16,0 1 15,0-1-15,24 0 0,-24 1 16,25-25-16,-1 24 0,0-24 16,1 25-16,-1-25 15,1 0-15,-1 0 0,1 0 16,-1 0-16,0-25 16,1 1-16,-1 24 0,1-25 15,-1 1-15,-24-25 0,0 25 16,0-1-16,0 1 15,-24-1-15,-1 1 0,1 0 16,-1-1-16,1 25 16,-25 0-16,25-24 0,-1 24 15,1 0-15,-1 0 0,1 0 16,24 24-16,-24-24 16</inkml:trace>
  <inkml:trace contextRef="#ctx0" brushRef="#br0" timeOffset="110330">12602 3200 0,'25'-24'15,"-1"24"1,-24-25-16,25 1 16,-25-1-1,0 1 16,-25 24-31,1 0 16,-1 0-16,1 0 16,-25 0-16,25 24 0,-1-24 15,1 25-15,-25-25 16,25 24-16,-1 1 16,25-1-16,0 0 15,0 1-15,25-25 16,-1 24-16,0 1 0,1-25 15,-1 24-15,25 0 16,-24-24-16,23 25 0,-23-25 16,24 24-16,-25-24 15,25 25-15,-25-25 0,1 24 16,-1-24-16,1 0 16,-25 25-16,24-25 0,-24 24 15,0 0-15,-24-24 16,-25 25-1,24-1-15,1-24 0,0 0 16,-1 25-16,-24-25 0,25 0 16,-1 0-16,1 0 15,0 0-15,-1-25 0,1 25 16,24-24-16,-25 24 16,25-25-16,-24 1 15,24 0-15,0-1 0,-25 25 0,25-24 16</inkml:trace>
  <inkml:trace contextRef="#ctx0" brushRef="#br0" timeOffset="110767">12554 2956 0,'0'24'47,"24"-24"-31,-24 25-16,0-1 15,24 0-15,-24 1 16,25 24-16,-25 0 0,0-25 16,24 25-16,-24 0 0,25-1 15,-25 1-15,24-24 16,-24 24-16,0-25 0,0 25 16,25-25-16,-25 1 15,0-1-15,0 1 0,0-1 16,0 0-16,0 1 0,0-1 15,0 1-15,0-1 16,-25 0 0,25-48-1</inkml:trace>
  <inkml:trace contextRef="#ctx0" brushRef="#br0" timeOffset="113130">13091 1832 0,'24'-24'15,"1"24"1,-1 0-16,-24-25 15,-24 25 32,24-24-47,-25 24 16,1 0 0,-1 0-1,1 0-15,24 24 31,-24-24-31,48 0 79,0 0-17</inkml:trace>
  <inkml:trace contextRef="#ctx0" brushRef="#br0" timeOffset="132635">9916 4787 0,'24'0'16,"1"0"109,-1 0-125,1 0 15,-1 0-15,0 0 16,25 0-16,0 0 0,-24 0 16,23 0-16,1 0 0,-24 0 15,-1 0-15,1 0 16,-1 0-16,0 0 0,1 0 31,-25-24-15,-25 24-16</inkml:trace>
  <inkml:trace contextRef="#ctx0" brushRef="#br0" timeOffset="133498">9965 4812 0,'0'24'47,"0"1"-15,0-1-17,0 1-15,0-1 16,0 0-16,0 1 15,0-1-15,0 1 0,0-1 16,0 0-16,0 1 16,24-1-16,-24 1 15,0-1 1,0-48 31,0-1-32,0 1 17,25 24-17,-1 0 1,-24-25-16,24 25 16,1 0-1,-1 0-15,1-24 16,-1 24-16,1 0 0,-1 0 15,0 0-15,1 0 0,-1 0 16,1 0-16,-1 0 16,1 24-16,-1-24 0,0 25 15,1-1 1,-1-24-16,-24 25 0,25-25 16,-25 24-16,24 1 15,-24-1-15,0 0 16,0 1-16,-24-25 15,24 24-15,-25 1 16,1-1-16,-1 1 16,1-25-16,24 24 0,-24-24 15,-25 24 1,24-24-16,1 0 16,-1 0-16,1 0 15,0 0-15,-1 0 0,1 0 16,-1 0-16,1 0 15,-1 0-15,1 0 16</inkml:trace>
  <inkml:trace contextRef="#ctx0" brushRef="#br0" timeOffset="134789">10942 5105 0,'-25'24'63,"1"-24"-48,-1 0-15,1 25 16,0-25-16,-1 24 15,1-24-15,-1 25 16,1-1-16,24 0 16,0 1-16,-25-1 15,25 1-15,0-1 0,25 1 16,-25-1-16,24-24 0,1 24 16,-1-24-16,1 25 15,-1-25-15,0 0 0,25 0 16,-24 0-16,-1 0 0,25-25 15,-25 25-15,1-24 16,-1 24-16,-24-24 0,25 24 16,-25-25-16,24 1 15,-24-1-15,0 1 16,-24-1 0,24 1-16,-25 0 15,1-1-15,-1 25 0,1-24 16,0 24-16,-1-25 15,-48 1-15,48 24 16,-23 0-16,23-25 0,1 25 16,-1-24-16,1 24 15,24-24-15,-25 24 0,25-25 16,-24 25-16,24-24 16,0-1-1,24 1-15,1 0 16,-1 24-1,-24-25-15,25 25 0,-1-24 16,1 24-16,-1-25 16,0 25-16,1 0 0,-1-24 15,1 24-15,-1 0 16,1 24 0,-1 1-16,0-1 15,-24 1 1,0-1-16,25 0 0,-25 1 15,0-1-15,0 1 0,0-1 16,-25 0-16,25 1 16,-24-25-16,0 24 0,-1 1 15,1-25 1,-1 24-16,1-24 0</inkml:trace>
  <inkml:trace contextRef="#ctx0" brushRef="#br0" timeOffset="135611">11821 4934 0,'0'-24'31,"0"-1"-15,-25 25-1,1-24 1,0 24-16,-1 0 16,-24 0-1,25 0-15,-1 0 0,1 0 16,-25 24-16,25-24 16,-25 0-16,25 25 0,-1-25 15,1 24-15,-1-24 0,25 24 16,-24 1-16,24-1 15,0 1 1,0-1-16,24-24 0,-24 25 16,25-25-16,-1 24 0,1-24 15,23 0-15,-23 0 0,24 0 16,-1 0-16,1 0 16,0 0-16,-24 24 0,23-24 15,-23 0-15,-1 0 16,-24 25-16,25-25 0,-1 0 15,-24 24-15,0 1 0,25-25 16,-25 24-16,0 0 16,0 1-16,-25-1 15,1-24 1,-1 25-16,1-25 0,-1 0 16,-23 0-16,-1 0 0,0 24 15,0-24-15,0 0 16,25 0-16,-25 0 0,25-24 15,-1 24-15,25-25 16</inkml:trace>
  <inkml:trace contextRef="#ctx0" brushRef="#br0" timeOffset="136192">11503 4665 0,'0'25'62,"25"-1"-62,-25 1 0,0-1 16,24 0-16,-24 25 16,25 0-16,-25 0 0,24 24 15,-24-24-15,24 0 0,1 24 16,-25-24-16,24 0 15,-24 0-15,0 0 0,25-25 16,-25 25-16,0-25 16,24 25-16,-24-24 0,0-1 15,0 0-15,25 1 0,-25-1 16,0 1-16,24-25 16,-24 24-16</inkml:trace>
  <inkml:trace contextRef="#ctx0" brushRef="#br0" timeOffset="20827">14971 318 0,'-24'0'16,"24"-24"-16,0-1 0,-24 1 15,24-1 1,0 50-1,24-1 1,-24 25-16,0-25 16,24 25-16,1 25 0,-25-26 15,24 26-15,1-1 16,-1 0-16,-24 0 0,25-24 16,-25 25-16,24-26 15,-24 1-15,0 0 0,0-24 16,0 23-16,0-23 0,0-1 15,0-48 1,0-1 0,-24 1-16,24 0 0,0-25 15,-25 0-15,25 0 16,0 0-16,0 0 0,0 0 16,0 1-16,0-1 15,0 0-15,25 0 0,-1 25 16,0-1-16,1 25 0,24 0 15,-25 0-15,25 0 16,-25 25-16,1-1 0,-1 1 16,-24-1-16,0 0 0,0 1 15,-24-1 1,24 1-16,-25-25 0,1 24 16,0-24-16,-1 0 15,1 24-15,-1-24 0,1 0 16</inkml:trace>
  <inkml:trace contextRef="#ctx0" brushRef="#br0" timeOffset="21222">15606 538 0,'-24'0'15,"0"0"-15,-1 0 16,1 0-1,24 24 1,24-24 0,1 0-16,-1 0 15,0 0-15,1 0 0,24 0 16,-25 0-16,1 0 16,-1 0-16,-24-24 15,0-1 1,-24 1-1,-1 24-15,1-24 0,-1 24 16,1 0-16,-1 0 16,1 0-16,0 0 0,-1 24 15,1-24-15,24 24 16,0 1-16,0-1 16,0 25-16,0-25 0,0 1 15,24-1-15,1 1 16,-1-25-16,0 24 0,1-24 15,24 0-15</inkml:trace>
  <inkml:trace contextRef="#ctx0" brushRef="#br0" timeOffset="21577">15924 465 0,'0'-25'0,"0"1"0,0-1 15,24 25 1,1 25 0,-1-1-16,-24 1 15,25-1-15,-1 0 16,-24 25-16,24-24 0,-24-1 16,0 0-16,0 1 15,0-1-15,0 1 0,0-1 16,-24-24-1,24-24 1,0-1-16,0 1 16,0-1-16,0 1 15,24-25-15,1 25 0,-1-1 16,1 1-16,-1 0 0,25-1 16,-25 25-16,1 0 15,-1 0-15,1 0 0,-1 0 16</inkml:trace>
  <inkml:trace contextRef="#ctx0" brushRef="#br0" timeOffset="22040">16852 635 0,'-24'0'0,"-1"0"0,1 0 16,-1 0-16,50 0 31,-1 0-15,-24 25 0,25-25-16,-1 0 0,0 0 15,1 0-15,-1 0 16,1 0-16,-1 0 15,1-25-15,-25 1 16,24 24-16,-24-24 16,0-1-16,0 1 15,-24-1-15,-1 25 16,-24-24-16,25 24 16,-1 0-16,-23 0 0,23 0 15,1 24-15,-1-24 16,25 25-16,0-1 0,0 1 15,0-1-15,0 25 0,0-25 16,0 25-16,25-24 16,-1-1-16,-24 25 0,25-25 15,-1 1-15,25-25 16,-25 0-16,1 0 0</inkml:trace>
  <inkml:trace contextRef="#ctx0" brushRef="#br0" timeOffset="22632">17267 538 0,'-24'-25'16,"-1"1"-16,25 0 0,-24 24 15,0-25-15,-1 25 16,25 25 0,25-1-1,-1 0-15,-24 1 0,24-1 16,1 1-16,-25-1 0,24 25 15,-24-25-15,25 1 16,-25-1-16,0 1 0,0-1 16,0-48 31,0-1-47,0 1 15,0-1-15,24 1 0,-24-25 16,0 25-16,25-1 15,-25 1-15,24 24 0,0-25 16,1 25-16,-1 25 16,1-25-16,-25 24 15,24 1-15,-24-1 0,0 1 16,24-1-16,-24 0 0,0 1 16,0-1-16,0 1 15,0-1-15,0-48 31,0-1-15,0 1-16,25-1 16,-25 1-16,24 0 15,1-1-15,-1 1 0,1-1 16,-1 1-16,25 24 16,-25 0-16,1 24 15,-25 1-15,24-1 0,-24 1 16,0-1-16,0 0 15,0 25-15,0-24 0,0-1 16,0 0-16,0 1 16</inkml:trace>
  <inkml:trace contextRef="#ctx0" brushRef="#br0" timeOffset="23191">17878 440 0,'0'-24'16,"0"-1"-16,0 1 16,0 48-1,0 1 1,0-1-16,0 1 16,24 23-16,-24 1 15,25 0-15,-1 0 0,1 24 16,-1-24-16,0 24 0,1-24 15,-1 24-15,1-24 16,-1 25-16,0-26 0,1 1 16,-1 0-16,1-24 0,-25-1 15,0 0-15,-25-48 32,25 0-17,-24-1-15,-1-24 0,1 25 16,0-25-16,24 0 0,-25 0 15,25-24-15,-24 24 16,24 0-16,0-24 0,0 24 16,24 0-16,-24 0 0,25 1 15,-1 23-15,-24 1 16,24-1-16,1 25 16,-1 0-16,1 0 0,-1 0 15,1 25-15,-1-1 0,0 1 16,1-1-16,-25 0 15,24 1-15,1-1 0,-25 1 16,0-1-16,0 1 0,0-1 16,-25-24-16,25 24 15,-24 1-15,-1-25 0,1 0 16,0 0-16,-1 0 16,25-25-1,-24 25-15</inkml:trace>
  <inkml:trace contextRef="#ctx0" brushRef="#br0" timeOffset="23606">19001 538 0,'-24'0'0,"-1"0"15,25-25-15,-24 25 0,0 0 16,-1 0 0,50 0-16,-1 0 15,0 0-15,1 0 16,-1 0-16,1 0 16,-1 0-16,1 25 15,-25-1 1,-25-24-1,1 25-15,-1-1 0,1-24 16,-1 25-16,1-25 16,0 24-16,-1-24 0,25 24 15,-24-24-15,24 25 16,-25-25-16,50 24 16,-1-24-16,1 0 15,23 0 1,-23 0-16,-1-24 0,1 24 15,-1 0-15,1 0 16</inkml:trace>
  <inkml:trace contextRef="#ctx0" brushRef="#br0" timeOffset="23952">19881 440 0,'-25'0'0,"25"-24"16,0 48 15,25 1-16,-25-1-15,0 0 16,0 1-16,24 24 0,-24-25 16,0 25-16,0-25 15,24 25-15,-24 0 0,0-25 16,25 25-16,-25-24 0,0-1 16,0 1-16</inkml:trace>
  <inkml:trace contextRef="#ctx0" brushRef="#br0" timeOffset="24395">20442 440 0,'-24'0'31,"24"25"-15,-25-25-16,1 24 15,24 0-15,-24 1 0,24 24 16,-25-25-16,25 1 16,0 23-16,0-23 0,0-1 15,0 1-15,25-1 16,-1 0-16,0 1 0,1-1 15,-1 1-15,25-25 16,-25 0-16,25 0 0,-24 0 16,-1-25-16,1 25 0,23-24 15,-23-1-15,-25-23 16,24 23-16,-24 1 0,0-1 16,0-23-16,0 23 0,0-24 15,-24 25-15,-1 24 16,1-25-16,-25 25 0,25 0 15,-25 0-15,24 0 16,1 0-16,0 0 0,-1 25 16,50-25-1</inkml:trace>
  <inkml:trace contextRef="#ctx0" brushRef="#br0" timeOffset="25070">21541 513 0,'0'-24'0,"0"0"31,0-1-31,0 1 16,-24-1-1,-1 25 1,1 0-16,0 0 15,-1 0-15,-24 0 0,25 0 16,-25 0-16,25 0 0,-1 25 16,-24-25-16,25 24 15,-1-24-15,1 25 0,24-1 16,-24 0-16,24 1 16,0-1-16,0 1 15,0-1-15,24-24 16,0 25-16,1-1 0,-1-24 15,25 0-15,0 24 0,0-24 16,0 0-16,24 25 16,-24-25-16,0 0 0,0 0 15,-25 0-15,0 24 0,1-24 16,-1 0-16,1 25 16,-25-1-16,0 0 15,-25-24-15,25 25 16,-24-25-16,-1 24 0,1-24 15,0 25-15,-1-25 16,1 0-16,-25 0 0,0 0 16,0 0-16,0 0 0,0 0 15,1-25-15,23 25 16,-24 0-16,25 0 0,-1-24 16,1 24-16,24-25 15</inkml:trace>
  <inkml:trace contextRef="#ctx0" brushRef="#br0" timeOffset="25447">21370 269 0,'-24'25'31,"24"-1"-15,0 0-16,-25 1 0,25-1 16,0 1-16,0 24 15,0-25-15,0 25 0,0 0 16,25-1-16,-25 26 0,24-25 15,-24-1-15,25 1 16,-25 0-16,24 0 0,-24 24 16,0-24-16,25 0 15,-25 0-15,0-25 0,24 25 16,-24-24-16,0 23 0,0-23 16,0-50-1</inkml:trace>
  <inkml:trace contextRef="#ctx0" brushRef="#br0" timeOffset="-81984.73">14923 1686 0,'0'-25'0,"-25"25"16,1 0-1,-1-24-15,1 24 0,-1 0 16,25 24 31,0 1-31,0-1-16,25 1 15,-25 23-15,0-23 16,24-1-16,-24 1 0,25 23 15,-25-23-15,24-1 0,-24 1 16,25-25-16,-25 24 16,0 1-16,24-25 0,0 0 31,-24-25-15,0 1-16,25-1 15,-25-24-15,0 25 16,24 0-16,-24-1 0,0-24 15,25 25-15,-1 0 16,-24-1 0,25 25-16,-25 25 15,24-1 1,-24 0-16,24 1 16,-24-1-16,25 1 0,-25-1 15,24 0-15,1-24 16,-25 25-16,24-25 0,1 0 15,-1 0 1,0 0 0,-24-25-16,25 25 0,-25-24 15,0 0-15,0-1 16,0 1-16,24-1 0,-24 1 16,0 0-16,0-1 15,0 1-15,0-1 16,0 50 31</inkml:trace>
  <inkml:trace contextRef="#ctx0" brushRef="#br0" timeOffset="-81553.73">15655 1612 0,'-24'0'31,"24"25"0,0-1-31,0 1 0,0-1 16,0 1-16,0 23 0,0-23 16,0-1-16,0 1 15,0 24-15,24-49 0,-24 24 16,0 0-16,0 1 31,25-25-31,-1 0 16,1-25-16,-1 25 15,0 0-15,1-24 0,-1 24 16,1 0-16,24-24 16,-25 24-16,0 0 0,1 0 15,-1 0-15,1 0 16,-1 0-16,-24 24 16,25-24-16,-50 0 15</inkml:trace>
  <inkml:trace contextRef="#ctx0" brushRef="#br0" timeOffset="-80796.73">15729 1637 0,'0'-25'16,"0"1"0,0 0-1,0 48 48,-25-24-63,25 24 15,-24 1-15,24-1 0,-25 1 16,1-1-16,24 25 16,-25-25-16,1 25 0,0-24 15,24 24-15,-25-25 16,1 25-16,24-25 0,-25 1 15,25-1-15,-24 0 0,24 1 16,0-1-16,-24-24 16,24 25-1,24-50 48</inkml:trace>
  <inkml:trace contextRef="#ctx0" brushRef="#br0" timeOffset="-78673.73">17218 1930 0,'25'0'31,"-25"24"63,0 1-79,-25-25-15,25 24 16,-24-24-16,24 25 0,-24-25 15,-1 24-15,1-24 16,-1 24-16,1-24 16,-1 0-16,1-24 15,0 24 1,-1-24-16,25-1 16,0 1-1,0-1-15,25 1 16,-25 0-16,24-1 0,0 25 15,-24-24-15,25-1 16,-1 25-16,1-24 0,-1 24 16,1 0-1,-1 0-15,0 24 0,1 1 16,-25-1-16,24 1 0,-24-1 16,0 25-16,0-25 15,0 1-15,0 23 0,-24-23 16,-1 24-16,1-25 15,0 1-15,-1-1 0,1 25 16,-25-25-16,24 1 0,1-1 16,0 1-16,-1-25 15,1 24-15,-1-24 0,1 0 16,24-24 0,0-1-1,0 1-15,0-1 16,24 25-16,-24-24 0,25 24 15,-1-25-15,1 25 16,-1 25 0,0-25-16,-24 24 0,25 1 15,-1-1-15,1-24 0,-1 25 16,1-1-16,-1-24 16,0 24-16,1-24 0,-1 0 15,1 0-15,-1 0 0</inkml:trace>
  <inkml:trace contextRef="#ctx0" brushRef="#br0" timeOffset="-77924.73">17902 2003 0,'-24'0'16,"24"25"0,-25-25-1,1 0 1,0 0-16,24-25 16,-25 25-16,1 0 0,-1 0 15,1 0-15,-1 0 16,1 0-16,0 0 0,-1 0 15,1 0-15,-1 0 16,1 0-16,-1 0 16,25 25 31,-24-1-32,24 0 1,0 1-1,0-1-15,0 1 16,24-1-16,-24 1 16,0-1-1,25 0-15,-25 1 16,24-1-16,1-24 31,-1-24 0,1 24-31,-1-25 16,0 25-16,1-24 16,-1 24-1,1 0-15,-1 0 0,1 0 16,-1 0-16,0 0 16,1 24-16,-1-24 15,1 25-15,-25-1 0,24 1 16,-24-1-16,0 1 15,0-1-15,0 0 16,0 1-16,-24-25 0,-1 24 16,1-24-16,-1 0 15,-23 0-15,23 0 0,-24 0 16,0 0-16,25 0 16,-25 0-16,25 0 0,-1-24 15</inkml:trace>
  <inkml:trace contextRef="#ctx0" brushRef="#br0" timeOffset="-77264.73">18635 2247 0,'-24'0'31,"-1"0"-15,1 0-16,-1 0 16,1 0-16,-1 0 15,1 25-15,0-1 0,-1-24 16,1 25-16,-1-1 0,25 1 15,0-1 1,0 0-16,25 1 0,-1-1 16,1-24-16,23 25 0,1-25 15,-24 24-15,24-24 16,-1 0-16,1 0 0,0-24 16,-25 24-16,1 0 15,-1-25-15,1 25 0,-1-24 16,-24-1-16,-24 1 15,-1 0-15,1-1 16,-25 1-16,0-1 0,0 1 16,1-1-16,-1-23 15,24 23-15,-24 25 0,25-24 16,0-1-16,24 1 0,0-1 16,0 1-16,0 0 15,24-1-15,0 1 16,1-1-16,-1 25 15,1-24-15,-1 0 0,1 24 16,-1 0-16,0 0 0,1 0 16,-1 0-16,-24 24 15,25 0-15,-25 1 0,0-1 16,24 1-16,-24-1 0,0 25 16,0-25-16,-24 1 15,24-1-15,-25 1 0,25-1 16,0 0-16,0 1 15,25-1-15</inkml:trace>
  <inkml:trace contextRef="#ctx0" brushRef="#br0" timeOffset="-76903.73">19148 2028 0,'0'-25'0,"0"1"31,0 48-15,24 1-1,1-1-15,-1 0 16,25 1-16,-25-1 0,25 25 16,0-24-16,0 23 0,-25-23 15,25-1-15,-24 25 16,-1-24-16,25-1 0,-49 0 16,24 1-16,-24-1 0,25-24 15,-25 25-15,0-50 31</inkml:trace>
  <inkml:trace contextRef="#ctx0" brushRef="#br0" timeOffset="-76609.73">19636 1954 0,'0'-24'16,"-24"24"-16,-1 0 15,1 0 1,24 24-16,-24-24 16,-1 25-16,25-1 15,-24 1-15,-1-1 0,1 0 16,-1 25-16,1-24 0,0-1 16,-1 25-16,1-25 15,-1 1-15,1 24 0,24-25 16,-24 25-16,24-25 15,-25 1-15,25 24 0,-24-25 16,24 0-16,0 1 16,24-25-1</inkml:trace>
  <inkml:trace contextRef="#ctx0" brushRef="#br0" timeOffset="-76062.73">20125 2052 0,'0'-24'15,"0"48"64,0 0-64,0 1 1,0 24-16,0-25 0,0 25 15,0-25-15,0 25 16,0-24-16,0 24 0,0-25 16,0 0-16,0 1 15,0-1-15,0 1 0,24-1 16,-24 0-16,25-24 0,-25 25 16,24-25-16,0 0 15</inkml:trace>
  <inkml:trace contextRef="#ctx0" brushRef="#br0" timeOffset="-75120.73">20784 2150 0,'25'-25'0,"-25"1"16,0-1 15,-25 25-16,1-24 1,-1 24-16,1 0 0,-1 0 16,1 0-16,24 24 0,-24-24 15,-1 0-15,1 25 16,-1-25-16,25 24 16,-24-24-16,24 25 15,0-1-15,-24-24 0,24 25 16,24-1-16,0 0 15,1 1-15,24-25 16,-25 24-16,25-24 0,0 25 16,0-1-16,-1-24 15,1 25-15,-24-25 0,-1 0 16,1 24-16,-25 0 16,-25-24-16,1 25 15,-1-25-15,-24 0 0,1 24 16,-1-24-16,0 0 15,24 0-15,-23 0 0,-1 0 16,0-24-16</inkml:trace>
  <inkml:trace contextRef="#ctx0" brushRef="#br0" timeOffset="-74803.73">20686 1954 0,'0'-24'16,"-24"24"-1,24 24 17,0 1-32,0-1 0,0 1 15,0 23-15,0-23 0,0 24 16,0-25-16,24 25 15,-24 0-15,0 0 0,25 0 16,-25-25-16,24 25 16,-24 0-16,0-25 0,0 0 15,25 1-15,-25-1 0,0 1 16,24-25 15</inkml:trace>
  <inkml:trace contextRef="#ctx0" brushRef="#br0" timeOffset="-74461.73">21419 2199 0,'-24'0'0,"-1"0"16,1 0-16,48-25 31,1 25-15,-1 0-1,25 0-15,-25 0 16,1 0-16,-1 0 0,1 0 16,-1 0-16,1 25 15,-1-25-15</inkml:trace>
  <inkml:trace contextRef="#ctx0" brushRef="#br0" timeOffset="-74260.73">21395 2321 0,'-25'0'0,"25"24"16,25-24 15,-1 25-15,1-25-16,-1 0 15,0 0-15,1 0 0,-1 0 16,1 0-16,-1 0 15,25 0-15,-25 0 0,1-25 16</inkml:trace>
  <inkml:trace contextRef="#ctx0" brushRef="#br0" timeOffset="-73454.73">22567 2101 0,'0'-25'0,"0"1"15,24 24 17,-48 0 15,0 0-32,-1 0-15,1 0 16,-1 24-16,1-24 0,-25 0 15,25 0-15,-1 0 16,1 0-16,-1 0 0,1-24 16,0 24-16,24-24 15,0-1 1,24 1 0,0 24-16,-24-25 15,25 25-15,-1-24 0,1-1 16,-1 25-16,-24-24 0,25 24 15,-1 0-15,0 24 16,-24 1 0,0 24-16,0-25 15,0 25-15,0 0 0,0-25 16,-24 25-16,24 0 0,0 0 16,-24-25-16,24 1 15,-25-1-15,25 1 0,-24-1 16,-50 0-1,50-24-15,0 0 16,-25 0-16,24-24 16,1 24-16,-1-24 0,25-1 15,0 1-15,0-1 16,25 1 0,-1 24-16,1-25 0,-1 25 15,1 0-15,-1 0 0,0 25 16,1-25-16,-1 24 15,1-24-15,24 25 0,-25-1 16,-24 1-16,24-25 16,1 24-16,-1 0 15,1-24-15</inkml:trace>
  <inkml:trace contextRef="#ctx0" brushRef="#br0" timeOffset="-72572.73">23056 2028 0,'0'-25'31,"-25"25"1,25-24-17,-24 24-15,-1 0 16,1 0-16,24-25 0,-25 25 16,1 0-16,0 0 0,-1 0 15,1 0-15,-1 0 16,1 25-16,-1-25 0,1 0 15,0 0-15,-1 24 16,50-24 62,-25 25-62,24-25-16,-24 24 15,0 0 1,0 1 0,0-1-1,0 1 1,24-25-16,-24 24 0,0 1 16,0-1-1,-24-24-15,24 24 0,0 1 16,-24-25-16,24 24 15,-25-24 1,25 25-16,25-25 16,-25-25-16,24 25 15,-24-24-15,24 24 0,1-25 16,-1 1 0,1 24-1,-25-24-15,24 24 16,1 0-1,-1 0 1,-24 24-16,24-24 16,1 24-16,-1-24 0,-24 25 15,25-1-15,-1-24 0,-24 25 16,25-1-16,-25 1 16,0-1-16,0 0 15,0 1 1,0-1-16,-25-24 0,1 25 15,-1-25-15,1 0 16,-1 0-16,1 0 16,0 0-16,-25 0 15,24-25-15,1 25 0,-1 0 16,25-24-16,-24 24 0,0 0 16</inkml:trace>
  <inkml:trace contextRef="#ctx0" brushRef="#br0" timeOffset="-71834.73">23617 2247 0,'-24'0'47,"-1"0"-31,1 0-1,0 0-15,-1 0 16,25 25-16,-24-25 0,-1 24 15,1 1-15,24-1 16,-25 1-16,25-1 0,0 0 16,0 1-1,0-1-15,25-24 0,-1 25 16,1-1-16,-1-24 0,25 0 16,-25 24-16,25-24 15,0 0-15,-25 0 0,25 0 16,-24-24-16,-1 24 15,-24-24-15,0-1 16,0 1-16,-24 24 0,-25-25 16,24 1-16,-23 0 15,-1 24-15,0-25 0,0 1 16,0-1-16,0 1 16,25 24-16,0-25 0,-1 1 15,1 0-15,24-1 16,0 1-1,0-1-15,0 1 16,24-1 0,1 25-1,-1-24-15,0 24 0,1 0 16,-1 0 0,1 0-16,-1 0 0,1 0 0,-1 0 15,0 0-15,1 0 16,-25 24-16,24-24 0,-24 25 15,0-1-15,0 1 0,0-1 16,-24-24-16,24 25 16,-25-1-16,25 0 0,-24 1 15,0-1-15,24 1 16,-25-25-16</inkml:trace>
  <inkml:trace contextRef="#ctx0" brushRef="#br0" timeOffset="-71208.73">24472 2150 0,'24'0'0,"1"0"31,-25-25-15,0 1-1,-25-1 1,1 25-16,-25-24 16,25 24-16,-1 0 15,-24 0-15,25 0 0,-25 0 16,0 0-16,25 0 0,0 24 16,-1-24-16,1 25 15,-1-1-15,25 1 16,0-1-16,25-24 15,-25 25-15,24-1 0,1 0 16,-1-24-16,25 25 0,-25-25 16,25 24-16,0 1 15,-25-25-15,25 24 0,-24-24 16,-1 25-16,0-25 16,1 24-16,-1-24 0,-24 24 15,0 1 1,-24-25-16,-1 0 15,-23 0-15,-1 0 0,0 24 16,0-24-16,0 0 0,0 0 16,25 0-16,-25 0 15,25-24-15,-1 24 0,1 0 16,24-25-16</inkml:trace>
  <inkml:trace contextRef="#ctx0" brushRef="#br0" timeOffset="-70814.73">24301 1931 0,'0'-25'0,"-24"25"15,24 25 17,0-1-17,0 1 1,24-1-16,-24 1 16,24-1-16,1 25 0,-25-25 15,24 25-15,-24 0 16,25-25-16,-25 25 0,0 0 15,0 0-15,24-25 16,-24 25-16,0-24 0,-24 24 16,24-25-16,-25 0 0,25 1 15,0-1-15,-24 1 16,24-1-16,-25 0 16</inkml:trace>
  <inkml:trace contextRef="#ctx0" brushRef="#br0" timeOffset="-51061.73">15533 3273 0,'0'-24'31,"0"-1"-31,0 1 16,0-1-1,0 1 1,-24 0 0,-1-1-16,1 25 15,-25-24-15,25 24 16,-25 0-16,24 0 0,-23 24 16,-1-24-16,24 25 15,1-1-15,-1 0 0,25 1 16,-24-1-16,24 1 0,0-1 15,24 1-15,-24-1 16,25 0-16,-1 1 0,1-1 16,24-24-16,-25 25 15,25-25-15,0 24 0,-25-24 16,25 25-16,-25-25 0,1 24 16,-1 0-16,1-24 15,-25 25-15,0-1 0,0 1 16,0-1-16,0 1 15,-25-25-15,1 24 0,24 0 16,-49-24-16,25 25 0,-25-25 16,0 0-16,0 0 15,25 0-15,-25 0 0,0 0 16,24-25-16,1 25 0,0 0 16,24-24-16,0 0 15</inkml:trace>
  <inkml:trace contextRef="#ctx0" brushRef="#br0" timeOffset="-50540.73">15826 3420 0,'25'0'0,"-1"0"0,1 0 16,-1 0-1,-24-25-15,24 25 0,-24-24 32,-24 24-32,0 0 0,-1 0 15,1 0-15,-1 0 0,1 0 16,-1 24-16,1-24 16,0 25-16,-1-1 0,1-24 15,24 25-15,-25-1 16,25 0-16,0 1 0,0-1 15,25 1-15,-25-1 0,24 1 16,1-25-16,-25 24 16,24-24-16,0 0 0,1 0 15,-1 0 1,1 0-16,-1-24 0,-24-1 16,25 25-16,-25-24 0,24-1 15,-24 1-15,24-1 16,-24 1-16,25 0 0,-25-1 15,0 1-15,0-1 16,24 25-16,-24 25 16,25-1-1,-25 1-15,24 23 16,-24-23-16,25-1 0,-1 1 16,0-1-16,-24 1 15,25-1-15,-1-24 0,1 24 16</inkml:trace>
  <inkml:trace contextRef="#ctx0" brushRef="#br0" timeOffset="-50143.73">16241 3420 0,'-24'-25'0,"24"1"15,0-1-15,0 50 31,24-1-31,-24 1 0,25-1 16,-1 1-16,1-1 0,-1 0 16,1 1-16,-25-1 15,24 1-15,0-1 0,-24 1 16,0-1-16,25-24 16,-25 24-16,24-24 15,-24-24 16,0 0-31,0-1 0,0 1 16,0-1-16,25-24 16,-25 25-16,0-25 0,0 25 15,0-25-15,0 24 0,24 1 16,1 48 15,-25 1-15,24-25-16,-24 24 0,0 1 15,24-25-15,-24 24 0</inkml:trace>
  <inkml:trace contextRef="#ctx0" brushRef="#br0" timeOffset="-49790.73">17072 3444 0,'-25'0'0,"1"0"32,48 0 15,1 0-32,-1 0-15,1 0 0,-1 0 16,1 0-16</inkml:trace>
  <inkml:trace contextRef="#ctx0" brushRef="#br0" timeOffset="-49610.73">17096 3566 0,'0'25'16,"-24"-25"-16,24 24 15,24-24 1,1-24-1,-1 24 1,1 0-16,-1 0 0,0 0 16,1 0-16</inkml:trace>
  <inkml:trace contextRef="#ctx0" brushRef="#br0" timeOffset="-48606.73">18024 3273 0,'0'-24'15,"-24"24"-15,24-25 16,0 1 0,0 48 15,0 1-31,24 24 16,-24-25-16,0 25 0,25 0 15,-25-25-15,24 25 16,-24 0-16,25-25 0,-25 1 15,0-1-15,24 1 0,-24-1 16,0 0-16,24-24 16,1 0-1</inkml:trace>
  <inkml:trace contextRef="#ctx0" brushRef="#br0" timeOffset="-48180.73">18537 3298 0,'0'-25'16,"0"1"-16,-24 24 15,-1 24 17,25 1-32,-24-1 15,24 25-15,0-25 16,-24 1-16,24 24 0,0-25 15,0 25-15,0-25 16,0 1-16,24-1 0,-24 1 16,24-1-16,1 0 0,24-24 15,-25 0-15,25 0 16,-25 0-16,25 0 0,-24-24 16,23 0-16,-23-1 15,-1 1-15,-24-1 0,25-24 16,-25 25-16,0 0 0,-25-25 15,1 24-15,-1 1 16,-23-1-16,23 1 0,-24 24 16,25-24-16,-25 24 15,25 0-15,-1 0 0,1 0 16,48 24 0,1-24-1,-1 0-15</inkml:trace>
  <inkml:trace contextRef="#ctx0" brushRef="#br0" timeOffset="-47519.73">19245 3273 0,'25'0'16,"-25"-24"-1,24 24 1,-48 24 31,-1 1-31,1-25-16,24 24 15,-24-24-15,-1 0 16,1 0-16,-1 0 15,1 0-15,24-24 16,-24 24-16,24-25 16,0 1-16,0-1 15,24 25-15,-24-24 16,24-1-16,1 25 0,-1-24 16,1 24-16,-1 0 0,0 0 15,1 0-15,-1 0 16,1 24-16,-25 25 0,24-24 15,-24 24-15,0-1 0,0 1 16,-24 0-16,-1 0 16,25-25-16,-24 25 0,-25-24 15,25-1-15,-1-24 16,1 25-16,-1-25 0,1 0 16,0 0-16,-1 0 0,25-25 15,-24 25-15,24-24 16,0-1-16,24-24 15,-24 25-15,25 24 16,-1-24-16,0 24 0,1 0 16,-1 0-16,25 0 0,-25 24 15,1 0-15,-1 1 16,25-25-16,-24 49 0,-1-25 16,0 1-16,1-1 15,24 0-15,-25-24 0,1 25 16,23-1-16,-23-24 0,24 0 15,-25 0-15</inkml:trace>
  <inkml:trace contextRef="#ctx0" brushRef="#br0" timeOffset="-47161.73">19905 3200 0,'0'24'47,"24"-24"-32,-24 25-15,25-1 0,24 1 16,-25 23-16,0-23 16,25-1-16,0 25 0,-24-24 15,23 23-15,-23-23 0,24-1 16,-25 1-16,25-1 16,-25 1-16,1-1 15,-1-24 1</inkml:trace>
  <inkml:trace contextRef="#ctx0" brushRef="#br0" timeOffset="-46880.73">20369 3175 0,'-24'-24'16,"-1"24"-16,1 0 15,24 24 1,0 1 0,-25-1-16,25 1 15,0 24-15,-24-1 16,24 1-16,0 0 0,-25 0 16,25 0-16,-24 0 0,24-25 15,-24 25-15,24-25 16,0 25-16,-25-24 0,25-1 15,0 1 1</inkml:trace>
  <inkml:trace contextRef="#ctx0" brushRef="#br0" timeOffset="-46538.73">20833 3273 0,'0'-24'0,"24"24"16,-24 24 30,0 1-46,0-1 0,0 0 16,0 1-16,25-1 0,-25 25 16,0-24-16,24 23 15,-24-23-15,0-1 0,0 25 16,0-24-16,0-1 16,25 0-16,-25 1 0,0-1 15,24-24 1</inkml:trace>
  <inkml:trace contextRef="#ctx0" brushRef="#br0" timeOffset="-46066.73">21297 3322 0,'0'-24'16,"-24"48"31,-1 0-32,25 1-15,0-1 0,-24 1 16,24 24-16,-25-25 16,25 25-16,0-25 0,0 1 15,0-1-15,0 1 16,25-1-16,-1 0 0,1-24 15,-1 25-15,0-25 0,25 0 16,-24 0-16,24 0 16,-25 0-16,0-25 0,1 1 15,-1 0-15,1-1 16,-1 1-16,-24-25 0,0 24 16,0-23-16,-24-1 0,24 24 15,-49 1-15,24-1 16,1 1-16,-25 0 0,0-1 15,25 25-15,-25 0 16,25 0-16,-25 0 0,24 0 16,1 25-16,24-1 15,24 0 1,1 1-16,-1-25 16,1 0-16</inkml:trace>
  <inkml:trace contextRef="#ctx0" brushRef="#br0" timeOffset="-45791.73">22005 3346 0,'25'0'47,"-1"0"-32,1 0-15,-1 0 16,0 0-16,1 0 16,-1 0-16,1 0 15,-1 25 1</inkml:trace>
  <inkml:trace contextRef="#ctx0" brushRef="#br0" timeOffset="-45571.73">22103 3517 0,'-24'25'16,"-1"-1"0,25 1-1,25-1 1,-1-24-1,0 0-15,1 25 16,-1-25-16,1 0 16,-1 0-16,1 0 0,-1 0 15,0 0-15,1 0 16,-1-25 0</inkml:trace>
  <inkml:trace contextRef="#ctx0" brushRef="#br0" timeOffset="-45011.73">22885 3298 0,'-25'-25'0,"25"50"62,0-1-46,-24 0 0,24 25-16,0-24 15,0-1-15,0 25 0,0-25 16,0 25-16,0-24 16,24 24-16,-24-25 0,0 0 15,0 1-15,25-1 0,-25 1 16,0-1-16,24-24 15,-24 25-15,24-25 16</inkml:trace>
  <inkml:trace contextRef="#ctx0" brushRef="#br0" timeOffset="-44510.73">23397 3346 0,'-24'0'0,"0"0"16,-1 0-1,25 25 1,-24-25-16,24 24 15,-25 1-15,25-1 0,0 1 16,0 23-16,-24-23 16,24-1-16,0 25 0,0-24 15,0-1-15,0 0 16,0 1-16,24-1 0,-24 1 16,49-25-16,-24 24 0,-1-24 15,0 0-15,1 0 16,24 0-16,-25 0 0,1-24 15,-1-1-15,-24 1 16,24-1-16,-24 1 0,25 0 16,-25-1-16,0-24 0,0 25 15,0-1-15,-25-23 16,1 23-16,0 1 0,-1-1 16,1 1-16,-1 24 15,-24-25-15,25 25 16,0 0-16,24 25 0,-25-25 15,25 24-15,25 1 16</inkml:trace>
  <inkml:trace contextRef="#ctx0" brushRef="#br0" timeOffset="-43855.73">24277 3346 0,'24'-24'15,"-24"0"1,25 24 0,-25 24-1,0 0 1,-25 1-16,25-1 15,-24 1-15,24-1 0,-25 1 16,1-25-16,-1 24 0,1-24 16,0 0-1,-1 0-15,1 0 0,-1 0 16,1-24-16,-1 24 16,25-25-16,-24 1 0,24-1 15,0 1 1,0-1-16,0 1 0,24 0 15,1-1-15,-1 1 16,1 24-16,-1 0 16,1 0-16,-1 24 0,0-24 15,-24 49-15,25-25 0,-25 1 16,24 24-16,-24 0 16,0-25-16,0 25 0,-24 0 15,-1-25-15,25 25 16,-24-25-16,0 1 0,-25-1 15,24 1-15,-24-25 0,25 24 16,-25-24-16,0 0 16,0 0-16,25 0 0,-25 0 15,49-24-15,-24 24 16,48-25 0,25 25-16,-25 0 15,1 0-15,24 0 16,0 0-16,-1 25 0,-23-25 15,24 24-15,-25-24 16,1 25-16,-1-1 0,0-24 16,1 24-16</inkml:trace>
  <inkml:trace contextRef="#ctx0" brushRef="#br0" timeOffset="-43370.73">24863 3493 0,'-25'0'0,"25"-24"16,0-1 15,-24 25-16,0 0 1,-1 0-16,1 25 0,-1-25 16,-24 24-16,25-24 15,0 24-15,24 1 0,-25-1 16,25 1-16,0-1 16,0 1-16,0 23 0,25-23 15,-1-1-15,0 1 0,1-25 16,-1 24-16,25 0 15,-24-24-15,-1 0 0,25 0 16,-25 0-16,1 0 16,-1 0-16,-24-24 0,24 0 15,-24-1-15,0 1 16,0-1-16,0 1 16,-24 0-16,24-1 0,-24 1 15,-1-25-15,1 49 16,-1-25-16,1 1 0,0 24 15,-1 0-15,1 0 0,-1 0 16,25 24 0</inkml:trace>
  <inkml:trace contextRef="#ctx0" brushRef="#br0" timeOffset="-42877.73">25766 3395 0,'0'-24'0,"0"-1"15,0 1 1,0 0-16,-24 24 15,0-25-15,-1 25 0,1 0 16,-1 0-16,-23 0 0,23 0 16,1 25-16,-1-25 0,1 0 15,24 24-15,-25-24 16,25 24-16,0 1 16,0-1-1,25-24-15,-25 25 0,24-1 16,1 1-16,-1-25 0,25 24 15,-25 0-15,25-24 16,0 25-16,0-1 0,0-24 16,0 25-16,-25-25 15,25 24-15,-25 1 0,1-25 16,-25 24-16,0 0 16,-25-24-16,1 25 15,-25-25-15,25 0 0,-25 0 16,0 0-16,0 24 15,0-24-15,0 0 0,1-24 16,23 24-16,1-25 0</inkml:trace>
  <inkml:trace contextRef="#ctx0" brushRef="#br0" timeOffset="-42564.73">25718 3078 0,'-25'0'0,"25"-25"15,-24 25-15,24 25 16,0-1 0,24 1-16,-24-1 15,0 25-15,25-25 16,-25 25-16,0 0 0,0 0 15,0 0-15,0 24 0,0-24 16,0 0-16,0 0 16,0-1-16,0-23 0,0 24 15,0 0-15,0-25 0,24 0 16,-24 25-16,0-24 16,0-1-16</inkml:trace>
  <inkml:trace contextRef="#ctx0" brushRef="#br0" timeOffset="-40918.73">17072 4372 0,'24'0'0,"1"0"16,-1 0-16,25-24 0,24 24 15,0 0-15,1 0 0,23-25 16,1 25-16,24 0 16,-24 0-16,24-24 0,0 24 15,0 0-15,-24 0 16,0 0-16,-1 0 0,1 0 16,0 0-16,-25 0 0,171 0 31,-170 0-31,23 0 0,1 0 15,0 0-15,-1 0 0,1 0 16,0 0-16,-1 0 16,-23 0-16,23 0 0,-23 0 15,-1 0-15,-24 0 16,24 0-16,-24 0 0,24 24 16,-24-24-16,24 0 0,1 0 15,-26 0-15,26 25 16,-1-25-16,25 0 0,-25 0 15,0 0-15,25 0 16,-25-25-16,0 25 0,1 0 16,-1 0-16,0 0 0,0 0 15,-24-24-15,25 24 16,-1 0-16,-24 0 0,24 0 16,0 0-16,0 0 15,1 24-15,-1-24 0,25 0 16,-25 0-16,25 0 0,-25 0 15,25 0-15,-25 0 16,25 0-16,-25 0 0,0 0 16,25-24-16,-25 24 15,0 0-15,1 0 0,-1 0 16,0 0-16,25 0 0,-25 0 16,0-24-16,25 24 15,-25 0-15,25-25 0,-25 25 16,25 0-16,0 0 15,-25 0-15,25-24 0,-25 24 16,25 0-16,-25-25 0,25 25 16,-25-24-16,0 24 15,25 0-15,-25 0 0,0 0 16,25-25-16,-25 25 16,25 0-16,0 0 0,-25 0 15,25 0-15,-1 0 0,1 0 16,0 0-16,-1-24 15,-23 24-15,23 0 0,-23 0 16,-1 0-16,-24 0 0,0 0 16,-1 0-16,1 0 15,-24 0-15,-1-24 0,25 24 16,-25 0-16,1 0 16,-1 0-16,1 0 0,-1 0 15</inkml:trace>
  <inkml:trace contextRef="#ctx0" brushRef="#br0" timeOffset="-40059.73">17731 5056 0,'0'-24'0,"0"48"31,0 0-15,0 1-1,25 24-15,-25-25 0,0 25 16,24-25-16,-24 25 16,0 0-16,0-24 0,0 23 15,25-23-15,-25-1 0,0 1 16,24-1-16,-24 1 16,24-25-16,1 0 15</inkml:trace>
  <inkml:trace contextRef="#ctx0" brushRef="#br0" timeOffset="-39632.73">17853 5178 0,'0'-24'16,"0"-1"-16,-24 1 0,24 0 16,24 24-1,1 0-15,-1 0 16,1 24-16,-1 0 15,0 1-15,1-1 16,-1 1-16,25-1 0,-24 25 16,23-25-16,-23 1 0,-1-1 15,25 1-15,-24-1 16,-1 0-16,0 1 0,1-25 16,-1 0-1,1 0-15,-25-25 16,0 1-16,0 0 15,0-1-15,0-24 16,-25 25-16,25-25 0,-24 25 16,24-25-16,-25 0 15,25 0-15,0 25 0,0-1 16,-24 1-16,24-1 0,0 1 16,0 48-1,0 1-15,0-1 16,0 1-1,0-1-15,24 1 0,-24-1 16,0 0-16</inkml:trace>
  <inkml:trace contextRef="#ctx0" brushRef="#br0" timeOffset="-39165.73">18611 5227 0,'-25'24'0,"50"-24"47,-25 25-31,0-1-1,24-24 1,-24 25-16,24-25 15,1 0 1,-25-25-16,24 25 16,1-24-16,-25-1 0,24 1 15,0 0-15,-24-1 16,0 1-16,-24 24 16,0-25-16,-1 25 0,1-24 15,-1 24-15,1 0 16,0 0-16,-25 24 0,24-24 15,25 25-15,-24-1 0,-1 1 16,25-1-16,0 25 16,0-25-16,25 25 0,-25-24 15,24 23-15,1-23 16,24-1-16,-25 1 0,25-1 16,-25 1-16,25-25 0,0 0 15,-25 0-15,25 0 16,0-25-16</inkml:trace>
  <inkml:trace contextRef="#ctx0" brushRef="#br0" timeOffset="-38883.73">19050 4934 0,'-24'0'0,"24"-24"0,0 48 47,0 0-47,24-24 16,-24 49-16,0-24 15,0 23-15,0-23 0,0 24 16,0 0-16,0-1 0,25 1 16,-25 0-16,24-24 15,-24 23-15,24-23 0,-24-1 16,25 1-16,-25-1 15,24-24-15,-24 25 0</inkml:trace>
  <inkml:trace contextRef="#ctx0" brushRef="#br0" timeOffset="-38709.73">19123 5251 0,'-24'0'0,"24"-24"16,-24 24-16,-1 0 15,1 0-15,48 0 32,1 0-32,-1 0 15,25 0-15,-25 0 0,25-24 16,0 24-16</inkml:trace>
  <inkml:trace contextRef="#ctx0" brushRef="#br0" timeOffset="-38209.73">20003 5105 0,'24'0'0,"0"-24"0,1 24 15,-1-25-15,1 25 16,-1-24-16,1-1 15,-25 1-15,0-1 0,-25 1 16,1 0 0,-25 24-16,0 0 0,0 0 15,25 0-15,-25 0 16,25 0-16,-25 24 0,24 0 16,1 1-16,24-1 0,0 1 15,0-1-15,0 25 16,0-25-16,24 1 0,1 24 15,-25-25-15,49 0 16,-25 1-16,25-25 0,-25 24 16,25 1-16,-25-25 0,25 24 15,-24-24-15,24 25 16,-25-25-16,0 24 0,1 0 16,-25 1-1,-25-1-15,1-24 16,0 25-16,-1-25 0,1 24 15,-1-24-15,-24 0 16,1 0-16,23 0 0,-24 0 16,25 0-16,-25-24 15,25 24-15,-1 0 0,1-25 16</inkml:trace>
  <inkml:trace contextRef="#ctx0" brushRef="#br0" timeOffset="-37700.73">20662 5227 0,'0'-24'0,"-24"24"16,24-25-1,-25 1 1,1 24-1,-1-25-15,1 25 16,0 0-16,-1 0 16,1 0-16,-25 0 0,24 25 15,1-25-15,0 24 0,-1 1 16,25-1 0,0 0-16,25 1 15,-1-1-15,-24 1 16,24-1-16,1 1 0,-1-1 15,1-24-15,-1 24 0,1-24 16,-1 0-16,0 0 16,1-24-16,-1 24 15,-24-24-15,25-1 16,-25 1-16,24-1 0,-24 1 16,0-1-16,24 1 0,-24 0 15,0-1-15,25 25 16,-25 25-1,24-1 1,-24 0-16,0 1 0,25-1 16,-25 25-16,0-24 0,24-1 15,-24 0-15,25 1 16,-25-1-16,24-24 0,0 0 16</inkml:trace>
  <inkml:trace contextRef="#ctx0" brushRef="#br0" timeOffset="-37316.73">20882 5154 0,'0'-25'0,"-25"25"16,50 25 15,-1-1-15,1 1-16,-25-1 15,24 0-15,1 1 0,-25 24 16,24-25-16,-24 1 0,24-1 16,-24 0-16,25 1 15,-1-25-15,-24 24 0,25-24 32,-25-24-17,0-1-15,24 1 0,-24 0 16,0-1-16,25-24 15,-25 25-15,0-1 0,24 1 16,-24 0-16,0-1 0,0 1 16,0-1-16,24 25 15,1 0 17</inkml:trace>
  <inkml:trace contextRef="#ctx0" brushRef="#br0" timeOffset="-36843.73">21444 5203 0,'-25'0'16,"25"24"-16,-24-24 16,48 24 15,1-24-16,-1 0-15,0 0 16,1 0-16,-1 0 16,1 0-16,-1 0 0,1 0 15,-1 0-15,-24-24 16,24 24 0,-24-24-16,0-1 15,-24 1 1,24-1-16,-24 25 0,-1-24 15,1 24-15,-1-25 0,1 25 16,-1 0 0,1 0-16,0 0 0,-1 25 15,1-1-15,24 1 16,-25-1-16,25 25 0,0-25 16,0 25-16,25-24 0,-1-1 15,1 25-15,23-25 16,-23 1-16,24-1 0,0-24 15,-1 25-15,-23-25 16,24 0-16,-1 0 0,-23-25 16,-1 25-16,1-24 0,-1-1 15,1 1-15,-25 0 16</inkml:trace>
  <inkml:trace contextRef="#ctx0" brushRef="#br0" timeOffset="-25333.73">22665 5007 0,'-25'0'0,"1"-24"15,-1 24-15,1 0 16,0 0-16,24-25 0,-25 25 188,50 0-142,-1 0-46,0 0 16,1 0-16,24-24 0,-25 24 16,25 0-16,-25 0 15,1 0-15,24 0 0,-25-24 16,1 24-16,-1 0 0,0 0 16,1 0-1,-25 24 48,0 0-48,0 1-15,0-1 0,0 1 16,0 23-16,-25 1 16,25 0-16,0 0 0,0 0 15,0 0-15,0-25 0,0 25 16,0 0-16,-24-25 15,24 25-15,0-24 0,0-1 16,0 0-16,0-48 47</inkml:trace>
  <inkml:trace contextRef="#ctx0" brushRef="#br0" timeOffset="-25052.73">22787 5325 0,'-25'0'0,"1"0"15,24-25 1,24 25 31,1 0-47,-1 0 0,1 0 15,-1 0-15,1 0 16,-1 0-16,25 0 0,-25-24 16,1 24-16,24 0 0,-25 0 15,0 0-15,1 0 16,-1 0-16</inkml:trace>
  <inkml:trace contextRef="#ctx0" brushRef="#br0" timeOffset="-24486.73">23593 5056 0,'0'-24'16,"0"-1"0,0 1-1,-25 24 17,1 0-32,0 0 15,24 24-15,-25-24 16,1 25-16,-1-1 15,25 1-15,-24-1 0,-1 25 16,1-25-16,0 25 0,24 0 16,-25-25-16,25 25 15,0-24-15,0-1 0,25 0 16,-25 1-16,24-1 16,25 1-16,-25-25 0,25 0 15,0 0-15,0 0 0,0 0 16,-25-25-16,25 25 15,-25-24-15,1 24 0,-1-25 16,-24 1-16,0 0 16,0-1-16,-24 1 0,-1 24 15,1-25-15,-1 1 16,1 24-16,0-25 0,-1 25 16,-24 0-16,1 25 15,23-1 1,1-24-16,24 25 0,0-1 15,0 1-15,0-1 16,0 0-16,24-24 16,1 25-16</inkml:trace>
  <inkml:trace contextRef="#ctx0" brushRef="#br0" timeOffset="-23742.73">24350 4958 0,'24'0'15,"1"0"16,-25 25-15,0-1 0,0 1-1,-25-25-15,25 24 0,-24-24 16,0 24-16,-1-24 16,1 0-16,-1 0 15,1 0-15,-1 0 0,1 0 16,0 0-16,-1 0 15,1-24-15,-1 24 0,25-24 16,-24 24-16,24-25 16,0 1-16,24-1 15,-24 1-15,25 24 16,-1-24-16,1 24 16,-1-25-16,0 25 0,1 0 15,-1 0-15,1 0 0,-1 0 16,1 25-16,-1-1 15,-24 0-15,0 1 0,0-1 16,0 25-16,0-25 16,-24 25-16,-1-24 0,1 24 15,-1-25-15,1 0 0,-1 1 16,-23-1-16,23 1 16,1-25-16,-25 0 0,24 24 15,1-24-15,0 0 0,-1 0 16,1 0-16,24-24 15,-25 24-15,25-25 16,0 1 0,25-1-16,-1 25 15,1-24-15,-1 24 16,0 0-16,1 24 16,-1-24-16,1 25 0,-1-1 15,1 1-15,-25-1 16,24 1-16,0-1 0,-24 0 15,25 1-15,-25-1 0,24 1 16,1-25-16,-1 0 16</inkml:trace>
  <inkml:trace contextRef="#ctx0" brushRef="#br0" timeOffset="-23123.73">25131 5154 0,'25'0'15,"-1"0"1,-24-25 0,0 1-1,0 0-15,0-1 16,-24 25-16,-1 0 16,1-24-16,0 24 15,-1-25-15,1 25 0,-1 0 16,-24 0-16,25 0 15,-25 0-15,25 0 0,-1 0 16,-23 25-16,23-25 0,1 24 16,-1 1-1,25-1-15,0 0 0,25 1 16,-1-1-16,1 1 0,-1-1 16,0-24-16,25 24 15,-24 1-15,23-25 0,1 24 16,0-24-16,-24 0 15,23 25-15,-23-25 0,24 0 16,-25 0-16,1 24 16,-25 1-1,0-1-15,-25-24 16,1 24 0,-1-24-16,1 25 0,-1-25 15,1 0-15,0 0 16,-25 0-16,24 0 0,-24 0 15,25 0-15,0 0 0,-1-25 16,1 25-16,24-24 16</inkml:trace>
  <inkml:trace contextRef="#ctx0" brushRef="#br0" timeOffset="-22772.73">24960 4836 0,'0'-24'0,"0"48"47,0 1-47,0-1 15,0 1-15,0-1 16,0 25-16,0-25 0,0 25 16,25 0-16,-25 0 0,24 0 15,-24-1-15,0 1 16,25 0-16,-25 0 0,0 0 16,0 0-16,24-25 15,-24 1-15,0-1 0,0 0 16,0 1-16,0-1 15</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39.293"/>
    </inkml:context>
    <inkml:brush xml:id="br0">
      <inkml:brushProperty name="width" value="0.05" units="cm"/>
      <inkml:brushProperty name="height" value="0.05" units="cm"/>
      <inkml:brushProperty name="fitToCurve" value="1"/>
    </inkml:brush>
  </inkml:definitions>
  <inkml:trace contextRef="#ctx0" brushRef="#br0">23 10 0,'-25'0'31,"50"0"47,-1 0-62,0 0-16,25 24 16,-24-24-16,24 0 0,24 0 15,0 0-15,0 0 0,1 0 16,-1 0-16,25-24 16,-25 24-16,0 0 0,0 0 15,1 0-15,-1 0 0,-24 0 16,0 0-16,-1 0 15,1 0-15,-24 0 0,-1 0 16,1 0-16,-1 0 16,0 0-16,1 0 15,-1 0 1</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41.761"/>
    </inkml:context>
    <inkml:brush xml:id="br0">
      <inkml:brushProperty name="width" value="0.05" units="cm"/>
      <inkml:brushProperty name="height" value="0.05" units="cm"/>
      <inkml:brushProperty name="fitToCurve" value="1"/>
    </inkml:brush>
  </inkml:definitions>
  <inkml:trace contextRef="#ctx0" brushRef="#br0">0 99 0,'25'0'110,"-1"0"-95,0 0 1,1 0-1,-1 0-15,1-25 16,-1 25-16,25 0 0,0 0 16,-25-24-16,49 24 15,-24 0-15,0-24 0,0 24 16,24 0-16,-24 0 0,24 0 16,-24 0-16,0 0 15,24 0-15,-24 0 0,0 0 16,-25 0-16,25 0 15,-24 0-15,24 0 0,-25-25 16,0 25-16,1 0 16,-1 0-16,-48 0 47,-1 0-32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4</a:t>
            </a:fld>
            <a:endParaRPr lang="en-US"/>
          </a:p>
        </p:txBody>
      </p:sp>
    </p:spTree>
    <p:extLst>
      <p:ext uri="{BB962C8B-B14F-4D97-AF65-F5344CB8AC3E}">
        <p14:creationId xmlns:p14="http://schemas.microsoft.com/office/powerpoint/2010/main" val="407400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217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8337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453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9764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82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75137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49721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0297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058982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8716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94137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93" r:id="rId16"/>
    <p:sldLayoutId id="2147483694" r:id="rId17"/>
    <p:sldLayoutId id="2147483697" r:id="rId18"/>
    <p:sldLayoutId id="2147483698" r:id="rId19"/>
    <p:sldLayoutId id="2147483699" r:id="rId20"/>
    <p:sldLayoutId id="2147483700" r:id="rId21"/>
    <p:sldLayoutId id="214748370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12/17/2020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customXml" Target="../ink/ink107.xml"/><Relationship Id="rId7" Type="http://schemas.openxmlformats.org/officeDocument/2006/relationships/customXml" Target="../ink/ink109.xml"/><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700.emf"/><Relationship Id="rId5" Type="http://schemas.openxmlformats.org/officeDocument/2006/relationships/customXml" Target="../ink/ink108.xml"/><Relationship Id="rId4" Type="http://schemas.openxmlformats.org/officeDocument/2006/relationships/image" Target="../media/image600.emf"/></Relationships>
</file>

<file path=ppt/slides/_rels/slide1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17" Type="http://schemas.openxmlformats.org/officeDocument/2006/relationships/customXml" Target="../ink/ink59.xml"/><Relationship Id="rId21" Type="http://schemas.openxmlformats.org/officeDocument/2006/relationships/customXml" Target="../ink/ink11.xml"/><Relationship Id="rId42" Type="http://schemas.openxmlformats.org/officeDocument/2006/relationships/image" Target="../media/image23.emf"/><Relationship Id="rId63" Type="http://schemas.openxmlformats.org/officeDocument/2006/relationships/customXml" Target="../ink/ink32.xml"/><Relationship Id="rId84" Type="http://schemas.openxmlformats.org/officeDocument/2006/relationships/image" Target="../media/image44.emf"/><Relationship Id="rId138" Type="http://schemas.openxmlformats.org/officeDocument/2006/relationships/image" Target="../media/image71.emf"/><Relationship Id="rId107" Type="http://schemas.openxmlformats.org/officeDocument/2006/relationships/customXml" Target="../ink/ink54.xml"/><Relationship Id="rId11" Type="http://schemas.openxmlformats.org/officeDocument/2006/relationships/customXml" Target="../ink/ink6.xml"/><Relationship Id="rId32" Type="http://schemas.openxmlformats.org/officeDocument/2006/relationships/image" Target="../media/image18.emf"/><Relationship Id="rId53" Type="http://schemas.openxmlformats.org/officeDocument/2006/relationships/customXml" Target="../ink/ink27.xml"/><Relationship Id="rId74" Type="http://schemas.openxmlformats.org/officeDocument/2006/relationships/image" Target="../media/image39.emf"/><Relationship Id="rId128" Type="http://schemas.openxmlformats.org/officeDocument/2006/relationships/image" Target="../media/image66.emf"/><Relationship Id="rId5" Type="http://schemas.openxmlformats.org/officeDocument/2006/relationships/customXml" Target="../ink/ink3.xml"/><Relationship Id="rId90" Type="http://schemas.openxmlformats.org/officeDocument/2006/relationships/image" Target="../media/image47.emf"/><Relationship Id="rId95" Type="http://schemas.openxmlformats.org/officeDocument/2006/relationships/customXml" Target="../ink/ink48.xml"/><Relationship Id="rId22" Type="http://schemas.openxmlformats.org/officeDocument/2006/relationships/image" Target="../media/image13.emf"/><Relationship Id="rId27" Type="http://schemas.openxmlformats.org/officeDocument/2006/relationships/customXml" Target="../ink/ink14.xml"/><Relationship Id="rId43" Type="http://schemas.openxmlformats.org/officeDocument/2006/relationships/customXml" Target="../ink/ink22.xml"/><Relationship Id="rId48" Type="http://schemas.openxmlformats.org/officeDocument/2006/relationships/image" Target="../media/image26.emf"/><Relationship Id="rId64" Type="http://schemas.openxmlformats.org/officeDocument/2006/relationships/image" Target="../media/image34.emf"/><Relationship Id="rId69" Type="http://schemas.openxmlformats.org/officeDocument/2006/relationships/customXml" Target="../ink/ink35.xml"/><Relationship Id="rId113" Type="http://schemas.openxmlformats.org/officeDocument/2006/relationships/customXml" Target="../ink/ink57.xml"/><Relationship Id="rId118" Type="http://schemas.openxmlformats.org/officeDocument/2006/relationships/image" Target="../media/image61.emf"/><Relationship Id="rId134" Type="http://schemas.openxmlformats.org/officeDocument/2006/relationships/image" Target="../media/image69.emf"/><Relationship Id="rId139" Type="http://schemas.openxmlformats.org/officeDocument/2006/relationships/customXml" Target="../ink/ink70.xml"/><Relationship Id="rId80" Type="http://schemas.openxmlformats.org/officeDocument/2006/relationships/image" Target="../media/image42.emf"/><Relationship Id="rId85" Type="http://schemas.openxmlformats.org/officeDocument/2006/relationships/customXml" Target="../ink/ink43.xml"/><Relationship Id="rId12" Type="http://schemas.openxmlformats.org/officeDocument/2006/relationships/image" Target="../media/image8.emf"/><Relationship Id="rId17" Type="http://schemas.openxmlformats.org/officeDocument/2006/relationships/customXml" Target="../ink/ink9.xml"/><Relationship Id="rId33" Type="http://schemas.openxmlformats.org/officeDocument/2006/relationships/customXml" Target="../ink/ink17.xml"/><Relationship Id="rId38" Type="http://schemas.openxmlformats.org/officeDocument/2006/relationships/image" Target="../media/image21.emf"/><Relationship Id="rId59" Type="http://schemas.openxmlformats.org/officeDocument/2006/relationships/customXml" Target="../ink/ink30.xml"/><Relationship Id="rId103" Type="http://schemas.openxmlformats.org/officeDocument/2006/relationships/customXml" Target="../ink/ink52.xml"/><Relationship Id="rId108" Type="http://schemas.openxmlformats.org/officeDocument/2006/relationships/image" Target="../media/image56.emf"/><Relationship Id="rId124" Type="http://schemas.openxmlformats.org/officeDocument/2006/relationships/image" Target="../media/image64.emf"/><Relationship Id="rId129" Type="http://schemas.openxmlformats.org/officeDocument/2006/relationships/customXml" Target="../ink/ink65.xml"/><Relationship Id="rId54" Type="http://schemas.openxmlformats.org/officeDocument/2006/relationships/image" Target="../media/image29.emf"/><Relationship Id="rId70" Type="http://schemas.openxmlformats.org/officeDocument/2006/relationships/image" Target="../media/image37.emf"/><Relationship Id="rId75" Type="http://schemas.openxmlformats.org/officeDocument/2006/relationships/customXml" Target="../ink/ink38.xml"/><Relationship Id="rId91" Type="http://schemas.openxmlformats.org/officeDocument/2006/relationships/customXml" Target="../ink/ink46.xml"/><Relationship Id="rId96" Type="http://schemas.openxmlformats.org/officeDocument/2006/relationships/image" Target="../media/image50.emf"/><Relationship Id="rId140" Type="http://schemas.openxmlformats.org/officeDocument/2006/relationships/image" Target="../media/image72.emf"/><Relationship Id="rId145" Type="http://schemas.openxmlformats.org/officeDocument/2006/relationships/customXml" Target="../ink/ink73.xml"/><Relationship Id="rId1" Type="http://schemas.openxmlformats.org/officeDocument/2006/relationships/slideLayout" Target="../slideLayouts/slideLayout15.xml"/><Relationship Id="rId6" Type="http://schemas.openxmlformats.org/officeDocument/2006/relationships/image" Target="../media/image5.emf"/><Relationship Id="rId23" Type="http://schemas.openxmlformats.org/officeDocument/2006/relationships/customXml" Target="../ink/ink12.xml"/><Relationship Id="rId28" Type="http://schemas.openxmlformats.org/officeDocument/2006/relationships/image" Target="../media/image16.emf"/><Relationship Id="rId49" Type="http://schemas.openxmlformats.org/officeDocument/2006/relationships/customXml" Target="../ink/ink25.xml"/><Relationship Id="rId114" Type="http://schemas.openxmlformats.org/officeDocument/2006/relationships/image" Target="../media/image59.emf"/><Relationship Id="rId119" Type="http://schemas.openxmlformats.org/officeDocument/2006/relationships/customXml" Target="../ink/ink60.xml"/><Relationship Id="rId44" Type="http://schemas.openxmlformats.org/officeDocument/2006/relationships/image" Target="../media/image24.emf"/><Relationship Id="rId60" Type="http://schemas.openxmlformats.org/officeDocument/2006/relationships/image" Target="../media/image32.emf"/><Relationship Id="rId65" Type="http://schemas.openxmlformats.org/officeDocument/2006/relationships/customXml" Target="../ink/ink33.xml"/><Relationship Id="rId81" Type="http://schemas.openxmlformats.org/officeDocument/2006/relationships/customXml" Target="../ink/ink41.xml"/><Relationship Id="rId86" Type="http://schemas.openxmlformats.org/officeDocument/2006/relationships/image" Target="../media/image45.emf"/><Relationship Id="rId130" Type="http://schemas.openxmlformats.org/officeDocument/2006/relationships/image" Target="../media/image67.emf"/><Relationship Id="rId135" Type="http://schemas.openxmlformats.org/officeDocument/2006/relationships/customXml" Target="../ink/ink68.xml"/><Relationship Id="rId13" Type="http://schemas.openxmlformats.org/officeDocument/2006/relationships/customXml" Target="../ink/ink7.xml"/><Relationship Id="rId18" Type="http://schemas.openxmlformats.org/officeDocument/2006/relationships/image" Target="../media/image11.emf"/><Relationship Id="rId39" Type="http://schemas.openxmlformats.org/officeDocument/2006/relationships/customXml" Target="../ink/ink20.xml"/><Relationship Id="rId109" Type="http://schemas.openxmlformats.org/officeDocument/2006/relationships/customXml" Target="../ink/ink55.xml"/><Relationship Id="rId34" Type="http://schemas.openxmlformats.org/officeDocument/2006/relationships/image" Target="../media/image19.emf"/><Relationship Id="rId50" Type="http://schemas.openxmlformats.org/officeDocument/2006/relationships/image" Target="../media/image27.emf"/><Relationship Id="rId55" Type="http://schemas.openxmlformats.org/officeDocument/2006/relationships/customXml" Target="../ink/ink28.xml"/><Relationship Id="rId76" Type="http://schemas.openxmlformats.org/officeDocument/2006/relationships/image" Target="../media/image40.emf"/><Relationship Id="rId97" Type="http://schemas.openxmlformats.org/officeDocument/2006/relationships/customXml" Target="../ink/ink49.xml"/><Relationship Id="rId104" Type="http://schemas.openxmlformats.org/officeDocument/2006/relationships/image" Target="../media/image54.emf"/><Relationship Id="rId120" Type="http://schemas.openxmlformats.org/officeDocument/2006/relationships/image" Target="../media/image62.emf"/><Relationship Id="rId125" Type="http://schemas.openxmlformats.org/officeDocument/2006/relationships/customXml" Target="../ink/ink63.xml"/><Relationship Id="rId141" Type="http://schemas.openxmlformats.org/officeDocument/2006/relationships/customXml" Target="../ink/ink71.xml"/><Relationship Id="rId146" Type="http://schemas.openxmlformats.org/officeDocument/2006/relationships/image" Target="../media/image75.emf"/><Relationship Id="rId7" Type="http://schemas.openxmlformats.org/officeDocument/2006/relationships/customXml" Target="../ink/ink4.xml"/><Relationship Id="rId71" Type="http://schemas.openxmlformats.org/officeDocument/2006/relationships/customXml" Target="../ink/ink36.xml"/><Relationship Id="rId92" Type="http://schemas.openxmlformats.org/officeDocument/2006/relationships/image" Target="../media/image48.emf"/><Relationship Id="rId2" Type="http://schemas.openxmlformats.org/officeDocument/2006/relationships/image" Target="../media/image2.png"/><Relationship Id="rId29" Type="http://schemas.openxmlformats.org/officeDocument/2006/relationships/customXml" Target="../ink/ink15.xml"/><Relationship Id="rId24" Type="http://schemas.openxmlformats.org/officeDocument/2006/relationships/image" Target="../media/image14.emf"/><Relationship Id="rId40" Type="http://schemas.openxmlformats.org/officeDocument/2006/relationships/image" Target="../media/image22.emf"/><Relationship Id="rId45" Type="http://schemas.openxmlformats.org/officeDocument/2006/relationships/customXml" Target="../ink/ink23.xml"/><Relationship Id="rId66" Type="http://schemas.openxmlformats.org/officeDocument/2006/relationships/image" Target="../media/image35.emf"/><Relationship Id="rId87" Type="http://schemas.openxmlformats.org/officeDocument/2006/relationships/customXml" Target="../ink/ink44.xml"/><Relationship Id="rId110" Type="http://schemas.openxmlformats.org/officeDocument/2006/relationships/image" Target="../media/image57.emf"/><Relationship Id="rId115" Type="http://schemas.openxmlformats.org/officeDocument/2006/relationships/customXml" Target="../ink/ink58.xml"/><Relationship Id="rId131" Type="http://schemas.openxmlformats.org/officeDocument/2006/relationships/customXml" Target="../ink/ink66.xml"/><Relationship Id="rId136" Type="http://schemas.openxmlformats.org/officeDocument/2006/relationships/image" Target="../media/image70.emf"/><Relationship Id="rId61" Type="http://schemas.openxmlformats.org/officeDocument/2006/relationships/customXml" Target="../ink/ink31.xml"/><Relationship Id="rId82" Type="http://schemas.openxmlformats.org/officeDocument/2006/relationships/image" Target="../media/image43.emf"/><Relationship Id="rId19" Type="http://schemas.openxmlformats.org/officeDocument/2006/relationships/customXml" Target="../ink/ink10.xml"/><Relationship Id="rId14" Type="http://schemas.openxmlformats.org/officeDocument/2006/relationships/image" Target="../media/image9.emf"/><Relationship Id="rId30" Type="http://schemas.openxmlformats.org/officeDocument/2006/relationships/image" Target="../media/image17.emf"/><Relationship Id="rId35" Type="http://schemas.openxmlformats.org/officeDocument/2006/relationships/customXml" Target="../ink/ink18.xml"/><Relationship Id="rId56" Type="http://schemas.openxmlformats.org/officeDocument/2006/relationships/image" Target="../media/image30.emf"/><Relationship Id="rId77" Type="http://schemas.openxmlformats.org/officeDocument/2006/relationships/customXml" Target="../ink/ink39.xml"/><Relationship Id="rId100" Type="http://schemas.openxmlformats.org/officeDocument/2006/relationships/image" Target="../media/image52.emf"/><Relationship Id="rId105" Type="http://schemas.openxmlformats.org/officeDocument/2006/relationships/customXml" Target="../ink/ink53.xml"/><Relationship Id="rId126" Type="http://schemas.openxmlformats.org/officeDocument/2006/relationships/image" Target="../media/image65.emf"/><Relationship Id="rId147" Type="http://schemas.openxmlformats.org/officeDocument/2006/relationships/customXml" Target="../ink/ink74.xml"/><Relationship Id="rId8" Type="http://schemas.openxmlformats.org/officeDocument/2006/relationships/image" Target="../media/image6.emf"/><Relationship Id="rId51" Type="http://schemas.openxmlformats.org/officeDocument/2006/relationships/customXml" Target="../ink/ink26.xml"/><Relationship Id="rId72" Type="http://schemas.openxmlformats.org/officeDocument/2006/relationships/image" Target="../media/image38.emf"/><Relationship Id="rId93" Type="http://schemas.openxmlformats.org/officeDocument/2006/relationships/customXml" Target="../ink/ink47.xml"/><Relationship Id="rId98" Type="http://schemas.openxmlformats.org/officeDocument/2006/relationships/image" Target="../media/image51.emf"/><Relationship Id="rId121" Type="http://schemas.openxmlformats.org/officeDocument/2006/relationships/customXml" Target="../ink/ink61.xml"/><Relationship Id="rId142" Type="http://schemas.openxmlformats.org/officeDocument/2006/relationships/image" Target="../media/image73.emf"/><Relationship Id="rId3" Type="http://schemas.openxmlformats.org/officeDocument/2006/relationships/customXml" Target="../ink/ink2.xml"/><Relationship Id="rId25" Type="http://schemas.openxmlformats.org/officeDocument/2006/relationships/customXml" Target="../ink/ink13.xml"/><Relationship Id="rId46" Type="http://schemas.openxmlformats.org/officeDocument/2006/relationships/image" Target="../media/image25.emf"/><Relationship Id="rId67" Type="http://schemas.openxmlformats.org/officeDocument/2006/relationships/customXml" Target="../ink/ink34.xml"/><Relationship Id="rId116" Type="http://schemas.openxmlformats.org/officeDocument/2006/relationships/image" Target="../media/image60.emf"/><Relationship Id="rId137" Type="http://schemas.openxmlformats.org/officeDocument/2006/relationships/customXml" Target="../ink/ink69.xml"/><Relationship Id="rId20" Type="http://schemas.openxmlformats.org/officeDocument/2006/relationships/image" Target="../media/image12.emf"/><Relationship Id="rId41" Type="http://schemas.openxmlformats.org/officeDocument/2006/relationships/customXml" Target="../ink/ink21.xml"/><Relationship Id="rId62" Type="http://schemas.openxmlformats.org/officeDocument/2006/relationships/image" Target="../media/image33.emf"/><Relationship Id="rId83" Type="http://schemas.openxmlformats.org/officeDocument/2006/relationships/customXml" Target="../ink/ink42.xml"/><Relationship Id="rId88" Type="http://schemas.openxmlformats.org/officeDocument/2006/relationships/image" Target="../media/image46.emf"/><Relationship Id="rId111" Type="http://schemas.openxmlformats.org/officeDocument/2006/relationships/customXml" Target="../ink/ink56.xml"/><Relationship Id="rId132" Type="http://schemas.openxmlformats.org/officeDocument/2006/relationships/image" Target="../media/image68.emf"/><Relationship Id="rId15" Type="http://schemas.openxmlformats.org/officeDocument/2006/relationships/customXml" Target="../ink/ink8.xml"/><Relationship Id="rId36" Type="http://schemas.openxmlformats.org/officeDocument/2006/relationships/image" Target="../media/image20.emf"/><Relationship Id="rId57" Type="http://schemas.openxmlformats.org/officeDocument/2006/relationships/customXml" Target="../ink/ink29.xml"/><Relationship Id="rId106" Type="http://schemas.openxmlformats.org/officeDocument/2006/relationships/image" Target="../media/image55.emf"/><Relationship Id="rId127" Type="http://schemas.openxmlformats.org/officeDocument/2006/relationships/customXml" Target="../ink/ink64.xml"/><Relationship Id="rId10" Type="http://schemas.openxmlformats.org/officeDocument/2006/relationships/image" Target="../media/image7.emf"/><Relationship Id="rId31" Type="http://schemas.openxmlformats.org/officeDocument/2006/relationships/customXml" Target="../ink/ink16.xml"/><Relationship Id="rId52" Type="http://schemas.openxmlformats.org/officeDocument/2006/relationships/image" Target="../media/image28.emf"/><Relationship Id="rId73" Type="http://schemas.openxmlformats.org/officeDocument/2006/relationships/customXml" Target="../ink/ink37.xml"/><Relationship Id="rId78" Type="http://schemas.openxmlformats.org/officeDocument/2006/relationships/image" Target="../media/image41.emf"/><Relationship Id="rId94" Type="http://schemas.openxmlformats.org/officeDocument/2006/relationships/image" Target="../media/image49.emf"/><Relationship Id="rId99" Type="http://schemas.openxmlformats.org/officeDocument/2006/relationships/customXml" Target="../ink/ink50.xml"/><Relationship Id="rId101" Type="http://schemas.openxmlformats.org/officeDocument/2006/relationships/customXml" Target="../ink/ink51.xml"/><Relationship Id="rId122" Type="http://schemas.openxmlformats.org/officeDocument/2006/relationships/image" Target="../media/image63.emf"/><Relationship Id="rId143" Type="http://schemas.openxmlformats.org/officeDocument/2006/relationships/customXml" Target="../ink/ink72.xml"/><Relationship Id="rId148" Type="http://schemas.openxmlformats.org/officeDocument/2006/relationships/image" Target="../media/image76.emf"/><Relationship Id="rId4" Type="http://schemas.openxmlformats.org/officeDocument/2006/relationships/image" Target="../media/image4.emf"/><Relationship Id="rId9" Type="http://schemas.openxmlformats.org/officeDocument/2006/relationships/customXml" Target="../ink/ink5.xml"/><Relationship Id="rId26" Type="http://schemas.openxmlformats.org/officeDocument/2006/relationships/image" Target="../media/image15.emf"/><Relationship Id="rId47" Type="http://schemas.openxmlformats.org/officeDocument/2006/relationships/customXml" Target="../ink/ink24.xml"/><Relationship Id="rId68" Type="http://schemas.openxmlformats.org/officeDocument/2006/relationships/image" Target="../media/image36.emf"/><Relationship Id="rId89" Type="http://schemas.openxmlformats.org/officeDocument/2006/relationships/customXml" Target="../ink/ink45.xml"/><Relationship Id="rId112" Type="http://schemas.openxmlformats.org/officeDocument/2006/relationships/image" Target="../media/image58.emf"/><Relationship Id="rId133" Type="http://schemas.openxmlformats.org/officeDocument/2006/relationships/customXml" Target="../ink/ink67.xml"/><Relationship Id="rId16" Type="http://schemas.openxmlformats.org/officeDocument/2006/relationships/image" Target="../media/image10.emf"/><Relationship Id="rId37" Type="http://schemas.openxmlformats.org/officeDocument/2006/relationships/customXml" Target="../ink/ink19.xml"/><Relationship Id="rId58" Type="http://schemas.openxmlformats.org/officeDocument/2006/relationships/image" Target="../media/image31.emf"/><Relationship Id="rId79" Type="http://schemas.openxmlformats.org/officeDocument/2006/relationships/customXml" Target="../ink/ink40.xml"/><Relationship Id="rId102" Type="http://schemas.openxmlformats.org/officeDocument/2006/relationships/image" Target="../media/image53.emf"/><Relationship Id="rId123" Type="http://schemas.openxmlformats.org/officeDocument/2006/relationships/customXml" Target="../ink/ink62.xml"/><Relationship Id="rId144" Type="http://schemas.openxmlformats.org/officeDocument/2006/relationships/image" Target="../media/image74.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6" Type="http://schemas.openxmlformats.org/officeDocument/2006/relationships/customXml" Target="../ink/ink87.xml"/><Relationship Id="rId21" Type="http://schemas.openxmlformats.org/officeDocument/2006/relationships/image" Target="../media/image140.emf"/><Relationship Id="rId34" Type="http://schemas.openxmlformats.org/officeDocument/2006/relationships/customXml" Target="../ink/ink91.xml"/><Relationship Id="rId42" Type="http://schemas.openxmlformats.org/officeDocument/2006/relationships/customXml" Target="../ink/ink95.xml"/><Relationship Id="rId47" Type="http://schemas.openxmlformats.org/officeDocument/2006/relationships/image" Target="../media/image270.emf"/><Relationship Id="rId50" Type="http://schemas.openxmlformats.org/officeDocument/2006/relationships/customXml" Target="../ink/ink99.xml"/><Relationship Id="rId55" Type="http://schemas.openxmlformats.org/officeDocument/2006/relationships/image" Target="../media/image310.emf"/><Relationship Id="rId63" Type="http://schemas.openxmlformats.org/officeDocument/2006/relationships/image" Target="../media/image350.emf"/><Relationship Id="rId7" Type="http://schemas.openxmlformats.org/officeDocument/2006/relationships/image" Target="../media/image77.emf"/><Relationship Id="rId2" Type="http://schemas.openxmlformats.org/officeDocument/2006/relationships/customXml" Target="../ink/ink75.xml"/><Relationship Id="rId16" Type="http://schemas.openxmlformats.org/officeDocument/2006/relationships/customXml" Target="../ink/ink82.xml"/><Relationship Id="rId29" Type="http://schemas.openxmlformats.org/officeDocument/2006/relationships/image" Target="../media/image180.emf"/><Relationship Id="rId11" Type="http://schemas.openxmlformats.org/officeDocument/2006/relationships/image" Target="../media/image90.emf"/><Relationship Id="rId24" Type="http://schemas.openxmlformats.org/officeDocument/2006/relationships/customXml" Target="../ink/ink86.xml"/><Relationship Id="rId32" Type="http://schemas.openxmlformats.org/officeDocument/2006/relationships/customXml" Target="../ink/ink90.xml"/><Relationship Id="rId37" Type="http://schemas.openxmlformats.org/officeDocument/2006/relationships/image" Target="../media/image220.emf"/><Relationship Id="rId40" Type="http://schemas.openxmlformats.org/officeDocument/2006/relationships/customXml" Target="../ink/ink94.xml"/><Relationship Id="rId45" Type="http://schemas.openxmlformats.org/officeDocument/2006/relationships/image" Target="../media/image260.emf"/><Relationship Id="rId53" Type="http://schemas.openxmlformats.org/officeDocument/2006/relationships/image" Target="../media/image300.emf"/><Relationship Id="rId58" Type="http://schemas.openxmlformats.org/officeDocument/2006/relationships/customXml" Target="../ink/ink103.xml"/><Relationship Id="rId5" Type="http://schemas.openxmlformats.org/officeDocument/2006/relationships/image" Target="../media/image610.emf"/><Relationship Id="rId61" Type="http://schemas.openxmlformats.org/officeDocument/2006/relationships/image" Target="../media/image340.emf"/><Relationship Id="rId19" Type="http://schemas.openxmlformats.org/officeDocument/2006/relationships/image" Target="../media/image130.emf"/><Relationship Id="rId14" Type="http://schemas.openxmlformats.org/officeDocument/2006/relationships/customXml" Target="../ink/ink81.xml"/><Relationship Id="rId22" Type="http://schemas.openxmlformats.org/officeDocument/2006/relationships/customXml" Target="../ink/ink85.xml"/><Relationship Id="rId27" Type="http://schemas.openxmlformats.org/officeDocument/2006/relationships/image" Target="../media/image170.emf"/><Relationship Id="rId30" Type="http://schemas.openxmlformats.org/officeDocument/2006/relationships/customXml" Target="../ink/ink89.xml"/><Relationship Id="rId35" Type="http://schemas.openxmlformats.org/officeDocument/2006/relationships/image" Target="../media/image210.emf"/><Relationship Id="rId43" Type="http://schemas.openxmlformats.org/officeDocument/2006/relationships/image" Target="../media/image250.emf"/><Relationship Id="rId48" Type="http://schemas.openxmlformats.org/officeDocument/2006/relationships/customXml" Target="../ink/ink98.xml"/><Relationship Id="rId56" Type="http://schemas.openxmlformats.org/officeDocument/2006/relationships/customXml" Target="../ink/ink102.xml"/><Relationship Id="rId64" Type="http://schemas.openxmlformats.org/officeDocument/2006/relationships/customXml" Target="../ink/ink106.xml"/><Relationship Id="rId8" Type="http://schemas.openxmlformats.org/officeDocument/2006/relationships/customXml" Target="../ink/ink78.xml"/><Relationship Id="rId51" Type="http://schemas.openxmlformats.org/officeDocument/2006/relationships/image" Target="../media/image290.emf"/><Relationship Id="rId3" Type="http://schemas.openxmlformats.org/officeDocument/2006/relationships/image" Target="../media/image510.emf"/><Relationship Id="rId12" Type="http://schemas.openxmlformats.org/officeDocument/2006/relationships/customXml" Target="../ink/ink80.xml"/><Relationship Id="rId17" Type="http://schemas.openxmlformats.org/officeDocument/2006/relationships/image" Target="../media/image120.emf"/><Relationship Id="rId25" Type="http://schemas.openxmlformats.org/officeDocument/2006/relationships/image" Target="../media/image160.emf"/><Relationship Id="rId33" Type="http://schemas.openxmlformats.org/officeDocument/2006/relationships/image" Target="../media/image200.emf"/><Relationship Id="rId38" Type="http://schemas.openxmlformats.org/officeDocument/2006/relationships/customXml" Target="../ink/ink93.xml"/><Relationship Id="rId46" Type="http://schemas.openxmlformats.org/officeDocument/2006/relationships/customXml" Target="../ink/ink97.xml"/><Relationship Id="rId59" Type="http://schemas.openxmlformats.org/officeDocument/2006/relationships/image" Target="../media/image330.emf"/><Relationship Id="rId20" Type="http://schemas.openxmlformats.org/officeDocument/2006/relationships/customXml" Target="../ink/ink84.xml"/><Relationship Id="rId41" Type="http://schemas.openxmlformats.org/officeDocument/2006/relationships/image" Target="../media/image240.emf"/><Relationship Id="rId54" Type="http://schemas.openxmlformats.org/officeDocument/2006/relationships/customXml" Target="../ink/ink101.xml"/><Relationship Id="rId62" Type="http://schemas.openxmlformats.org/officeDocument/2006/relationships/customXml" Target="../ink/ink105.xml"/><Relationship Id="rId1" Type="http://schemas.openxmlformats.org/officeDocument/2006/relationships/slideLayout" Target="../slideLayouts/slideLayout22.xml"/><Relationship Id="rId6" Type="http://schemas.openxmlformats.org/officeDocument/2006/relationships/customXml" Target="../ink/ink77.xml"/><Relationship Id="rId15" Type="http://schemas.openxmlformats.org/officeDocument/2006/relationships/image" Target="../media/image110.emf"/><Relationship Id="rId23" Type="http://schemas.openxmlformats.org/officeDocument/2006/relationships/image" Target="../media/image150.emf"/><Relationship Id="rId28" Type="http://schemas.openxmlformats.org/officeDocument/2006/relationships/customXml" Target="../ink/ink88.xml"/><Relationship Id="rId36" Type="http://schemas.openxmlformats.org/officeDocument/2006/relationships/customXml" Target="../ink/ink92.xml"/><Relationship Id="rId49" Type="http://schemas.openxmlformats.org/officeDocument/2006/relationships/image" Target="../media/image280.emf"/><Relationship Id="rId57" Type="http://schemas.openxmlformats.org/officeDocument/2006/relationships/image" Target="../media/image320.emf"/><Relationship Id="rId10" Type="http://schemas.openxmlformats.org/officeDocument/2006/relationships/customXml" Target="../ink/ink79.xml"/><Relationship Id="rId31" Type="http://schemas.openxmlformats.org/officeDocument/2006/relationships/image" Target="../media/image190.emf"/><Relationship Id="rId44" Type="http://schemas.openxmlformats.org/officeDocument/2006/relationships/customXml" Target="../ink/ink96.xml"/><Relationship Id="rId52" Type="http://schemas.openxmlformats.org/officeDocument/2006/relationships/customXml" Target="../ink/ink100.xml"/><Relationship Id="rId60" Type="http://schemas.openxmlformats.org/officeDocument/2006/relationships/customXml" Target="../ink/ink104.xml"/><Relationship Id="rId65" Type="http://schemas.openxmlformats.org/officeDocument/2006/relationships/image" Target="../media/image360.emf"/><Relationship Id="rId4" Type="http://schemas.openxmlformats.org/officeDocument/2006/relationships/customXml" Target="../ink/ink76.xml"/><Relationship Id="rId9" Type="http://schemas.openxmlformats.org/officeDocument/2006/relationships/image" Target="../media/image81.emf"/><Relationship Id="rId13" Type="http://schemas.openxmlformats.org/officeDocument/2006/relationships/image" Target="../media/image100.emf"/><Relationship Id="rId18" Type="http://schemas.openxmlformats.org/officeDocument/2006/relationships/customXml" Target="../ink/ink83.xml"/><Relationship Id="rId39" Type="http://schemas.openxmlformats.org/officeDocument/2006/relationships/image" Target="../media/image23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Regression Concept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502FC43D-EFB6-4F3B-B176-68397577827F}"/>
              </a:ext>
            </a:extLst>
          </p:cNvPr>
          <p:cNvSpPr>
            <a:spLocks noGrp="1"/>
          </p:cNvSpPr>
          <p:nvPr>
            <p:ph sz="quarter" idx="13"/>
          </p:nvPr>
        </p:nvSpPr>
        <p:spPr>
          <a:xfrm>
            <a:off x="228600" y="933558"/>
            <a:ext cx="11811001" cy="5628931"/>
          </a:xfrm>
        </p:spPr>
        <p:txBody>
          <a:bodyPr/>
          <a:lstStyle/>
          <a:p>
            <a:r>
              <a:rPr lang="en-US" dirty="0"/>
              <a:t>If our machine learning scenario would like to predict the dependent variable which is of type continuous (number) we use regression scenario.</a:t>
            </a:r>
          </a:p>
          <a:p>
            <a:r>
              <a:rPr lang="en-US" dirty="0"/>
              <a:t>There are 2 types of regression :-</a:t>
            </a:r>
          </a:p>
          <a:p>
            <a:r>
              <a:rPr lang="en-US" dirty="0"/>
              <a:t>Linear Regression – When my dependent variable is precisely dependent on one independent variable, we use linear regression.</a:t>
            </a:r>
          </a:p>
          <a:p>
            <a:r>
              <a:rPr lang="en-US" dirty="0"/>
              <a:t>Multi-regression – When my dependent variable is dependent on Multiple independent variables we can use multi-regression.</a:t>
            </a:r>
          </a:p>
          <a:p>
            <a:r>
              <a:rPr lang="en-US" dirty="0" err="1"/>
              <a:t>Eg.</a:t>
            </a:r>
            <a:r>
              <a:rPr lang="en-US" dirty="0"/>
              <a:t> Predict </a:t>
            </a:r>
            <a:r>
              <a:rPr lang="en-US" b="1" dirty="0"/>
              <a:t>house price </a:t>
            </a:r>
            <a:r>
              <a:rPr lang="en-US" dirty="0"/>
              <a:t>based on the different factors. </a:t>
            </a:r>
          </a:p>
          <a:p>
            <a:r>
              <a:rPr lang="en-US" dirty="0"/>
              <a:t>What will be the </a:t>
            </a:r>
            <a:r>
              <a:rPr lang="en-US" b="1" dirty="0"/>
              <a:t>% score </a:t>
            </a:r>
            <a:r>
              <a:rPr lang="en-US" dirty="0"/>
              <a:t>in exam depending on hours spent, book studied, practice papers tested.</a:t>
            </a:r>
          </a:p>
          <a:p>
            <a:r>
              <a:rPr lang="en-US" dirty="0"/>
              <a:t>What will be my </a:t>
            </a:r>
            <a:r>
              <a:rPr lang="en-US" b="1" dirty="0"/>
              <a:t>annual sales </a:t>
            </a:r>
            <a:r>
              <a:rPr lang="en-US" dirty="0"/>
              <a:t>depending on factors like employee, </a:t>
            </a:r>
            <a:r>
              <a:rPr lang="en-US" dirty="0" err="1"/>
              <a:t>cust</a:t>
            </a:r>
            <a:r>
              <a:rPr lang="en-US" dirty="0"/>
              <a:t>. Visits, leads,…</a:t>
            </a:r>
          </a:p>
        </p:txBody>
      </p:sp>
    </p:spTree>
    <p:extLst>
      <p:ext uri="{BB962C8B-B14F-4D97-AF65-F5344CB8AC3E}">
        <p14:creationId xmlns:p14="http://schemas.microsoft.com/office/powerpoint/2010/main" val="17003203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Model look like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id="{CF01A2FF-B0DF-4AEB-AF33-302BC4F25C73}"/>
              </a:ext>
            </a:extLst>
          </p:cNvPr>
          <p:cNvCxnSpPr/>
          <p:nvPr/>
        </p:nvCxnSpPr>
        <p:spPr>
          <a:xfrm flipV="1">
            <a:off x="990600" y="1066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B61A3DE-C4F1-48C9-9300-94CB16470B9B}"/>
              </a:ext>
            </a:extLst>
          </p:cNvPr>
          <p:cNvCxnSpPr/>
          <p:nvPr/>
        </p:nvCxnSpPr>
        <p:spPr>
          <a:xfrm>
            <a:off x="914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64FD3-E2EC-45B3-AFB7-FEC2F3CA548F}"/>
              </a:ext>
            </a:extLst>
          </p:cNvPr>
          <p:cNvSpPr txBox="1"/>
          <p:nvPr/>
        </p:nvSpPr>
        <p:spPr>
          <a:xfrm>
            <a:off x="1676401" y="3505200"/>
            <a:ext cx="4190997" cy="369332"/>
          </a:xfrm>
          <a:prstGeom prst="rect">
            <a:avLst/>
          </a:prstGeom>
          <a:noFill/>
        </p:spPr>
        <p:txBody>
          <a:bodyPr wrap="square" rtlCol="0">
            <a:spAutoFit/>
          </a:bodyPr>
          <a:lstStyle/>
          <a:p>
            <a:r>
              <a:rPr lang="en-US" dirty="0"/>
              <a:t>X – independent variables</a:t>
            </a:r>
          </a:p>
        </p:txBody>
      </p:sp>
      <p:sp>
        <p:nvSpPr>
          <p:cNvPr id="10" name="TextBox 9">
            <a:extLst>
              <a:ext uri="{FF2B5EF4-FFF2-40B4-BE49-F238E27FC236}">
                <a16:creationId xmlns:a16="http://schemas.microsoft.com/office/drawing/2014/main" id="{E43BB223-CAC2-478D-87E4-3A391CA5E821}"/>
              </a:ext>
            </a:extLst>
          </p:cNvPr>
          <p:cNvSpPr txBox="1"/>
          <p:nvPr/>
        </p:nvSpPr>
        <p:spPr>
          <a:xfrm>
            <a:off x="-762000" y="1600200"/>
            <a:ext cx="1676381" cy="923330"/>
          </a:xfrm>
          <a:prstGeom prst="rect">
            <a:avLst/>
          </a:prstGeom>
          <a:noFill/>
        </p:spPr>
        <p:txBody>
          <a:bodyPr wrap="square" rtlCol="0">
            <a:spAutoFit/>
          </a:bodyPr>
          <a:lstStyle/>
          <a:p>
            <a:r>
              <a:rPr lang="en-US" dirty="0"/>
              <a:t>Y dependent variable</a:t>
            </a:r>
          </a:p>
          <a:p>
            <a:r>
              <a:rPr lang="en-US" dirty="0"/>
              <a:t>(prediction)</a:t>
            </a:r>
          </a:p>
        </p:txBody>
      </p:sp>
      <p:cxnSp>
        <p:nvCxnSpPr>
          <p:cNvPr id="239" name="Straight Arrow Connector 238">
            <a:extLst>
              <a:ext uri="{FF2B5EF4-FFF2-40B4-BE49-F238E27FC236}">
                <a16:creationId xmlns:a16="http://schemas.microsoft.com/office/drawing/2014/main" id="{F0720F38-2977-4285-A495-BAF53BD6DF8B}"/>
              </a:ext>
            </a:extLst>
          </p:cNvPr>
          <p:cNvCxnSpPr>
            <a:cxnSpLocks/>
          </p:cNvCxnSpPr>
          <p:nvPr/>
        </p:nvCxnSpPr>
        <p:spPr>
          <a:xfrm flipV="1">
            <a:off x="61722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BC71256-C65E-4B3B-AAB9-C71CED6D1A2F}"/>
              </a:ext>
            </a:extLst>
          </p:cNvPr>
          <p:cNvCxnSpPr/>
          <p:nvPr/>
        </p:nvCxnSpPr>
        <p:spPr>
          <a:xfrm>
            <a:off x="60198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80B6985-11BC-4A52-A744-32E56D7444C8}"/>
              </a:ext>
            </a:extLst>
          </p:cNvPr>
          <p:cNvCxnSpPr>
            <a:cxnSpLocks/>
          </p:cNvCxnSpPr>
          <p:nvPr/>
        </p:nvCxnSpPr>
        <p:spPr>
          <a:xfrm flipV="1">
            <a:off x="94488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7F097CF-B133-4469-B391-64956F09DE06}"/>
              </a:ext>
            </a:extLst>
          </p:cNvPr>
          <p:cNvCxnSpPr/>
          <p:nvPr/>
        </p:nvCxnSpPr>
        <p:spPr>
          <a:xfrm>
            <a:off x="92964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1F835A76-63FD-4247-8962-A907E1E44270}"/>
              </a:ext>
            </a:extLst>
          </p:cNvPr>
          <p:cNvSpPr txBox="1"/>
          <p:nvPr/>
        </p:nvSpPr>
        <p:spPr>
          <a:xfrm>
            <a:off x="7391400" y="3227123"/>
            <a:ext cx="759324" cy="369332"/>
          </a:xfrm>
          <a:prstGeom prst="rect">
            <a:avLst/>
          </a:prstGeom>
          <a:noFill/>
        </p:spPr>
        <p:txBody>
          <a:bodyPr wrap="square" rtlCol="0">
            <a:spAutoFit/>
          </a:bodyPr>
          <a:lstStyle/>
          <a:p>
            <a:r>
              <a:rPr lang="en-US" dirty="0"/>
              <a:t>x</a:t>
            </a:r>
          </a:p>
        </p:txBody>
      </p:sp>
      <p:sp>
        <p:nvSpPr>
          <p:cNvPr id="246" name="TextBox 245">
            <a:extLst>
              <a:ext uri="{FF2B5EF4-FFF2-40B4-BE49-F238E27FC236}">
                <a16:creationId xmlns:a16="http://schemas.microsoft.com/office/drawing/2014/main" id="{3E091CFA-6EB7-4CDF-B293-64AD0E79A570}"/>
              </a:ext>
            </a:extLst>
          </p:cNvPr>
          <p:cNvSpPr txBox="1"/>
          <p:nvPr/>
        </p:nvSpPr>
        <p:spPr>
          <a:xfrm>
            <a:off x="5715001" y="1775963"/>
            <a:ext cx="304791" cy="369332"/>
          </a:xfrm>
          <a:prstGeom prst="rect">
            <a:avLst/>
          </a:prstGeom>
          <a:noFill/>
        </p:spPr>
        <p:txBody>
          <a:bodyPr wrap="square" rtlCol="0">
            <a:spAutoFit/>
          </a:bodyPr>
          <a:lstStyle/>
          <a:p>
            <a:r>
              <a:rPr lang="en-US" dirty="0"/>
              <a:t>y</a:t>
            </a:r>
          </a:p>
        </p:txBody>
      </p:sp>
      <p:sp>
        <p:nvSpPr>
          <p:cNvPr id="248" name="TextBox 247">
            <a:extLst>
              <a:ext uri="{FF2B5EF4-FFF2-40B4-BE49-F238E27FC236}">
                <a16:creationId xmlns:a16="http://schemas.microsoft.com/office/drawing/2014/main" id="{4805E5CC-D6EE-4F14-BB14-E8A278269E58}"/>
              </a:ext>
            </a:extLst>
          </p:cNvPr>
          <p:cNvSpPr txBox="1"/>
          <p:nvPr/>
        </p:nvSpPr>
        <p:spPr>
          <a:xfrm>
            <a:off x="10696877" y="3148690"/>
            <a:ext cx="759324" cy="369332"/>
          </a:xfrm>
          <a:prstGeom prst="rect">
            <a:avLst/>
          </a:prstGeom>
          <a:noFill/>
        </p:spPr>
        <p:txBody>
          <a:bodyPr wrap="square" rtlCol="0">
            <a:spAutoFit/>
          </a:bodyPr>
          <a:lstStyle/>
          <a:p>
            <a:r>
              <a:rPr lang="en-US" dirty="0"/>
              <a:t>x</a:t>
            </a:r>
          </a:p>
        </p:txBody>
      </p:sp>
      <p:sp>
        <p:nvSpPr>
          <p:cNvPr id="250" name="TextBox 249">
            <a:extLst>
              <a:ext uri="{FF2B5EF4-FFF2-40B4-BE49-F238E27FC236}">
                <a16:creationId xmlns:a16="http://schemas.microsoft.com/office/drawing/2014/main" id="{F8673E91-B288-4167-AA31-BF62C56E5265}"/>
              </a:ext>
            </a:extLst>
          </p:cNvPr>
          <p:cNvSpPr txBox="1"/>
          <p:nvPr/>
        </p:nvSpPr>
        <p:spPr>
          <a:xfrm>
            <a:off x="9020478" y="1697530"/>
            <a:ext cx="304791" cy="369332"/>
          </a:xfrm>
          <a:prstGeom prst="rect">
            <a:avLst/>
          </a:prstGeom>
          <a:noFill/>
        </p:spPr>
        <p:txBody>
          <a:bodyPr wrap="square" rtlCol="0">
            <a:spAutoFit/>
          </a:bodyPr>
          <a:lstStyle/>
          <a:p>
            <a:r>
              <a:rPr lang="en-US" dirty="0"/>
              <a:t>y</a:t>
            </a:r>
          </a:p>
        </p:txBody>
      </p:sp>
      <mc:AlternateContent xmlns:mc="http://schemas.openxmlformats.org/markup-compatibility/2006" xmlns:p14="http://schemas.microsoft.com/office/powerpoint/2010/main">
        <mc:Choice Requires="p14">
          <p:contentPart p14:bwMode="auto" r:id="rId3">
            <p14:nvContentPartPr>
              <p14:cNvPr id="294" name="Ink 293">
                <a:extLst>
                  <a:ext uri="{FF2B5EF4-FFF2-40B4-BE49-F238E27FC236}">
                    <a16:creationId xmlns:a16="http://schemas.microsoft.com/office/drawing/2014/main" id="{A0E873E2-AA67-4172-9697-675686346D76}"/>
                  </a:ext>
                </a:extLst>
              </p14:cNvPr>
              <p14:cNvContentPartPr/>
              <p14:nvPr/>
            </p14:nvContentPartPr>
            <p14:xfrm>
              <a:off x="6233313" y="3604763"/>
              <a:ext cx="1666080" cy="319320"/>
            </p14:xfrm>
          </p:contentPart>
        </mc:Choice>
        <mc:Fallback xmlns="">
          <p:pic>
            <p:nvPicPr>
              <p:cNvPr id="294" name="Ink 293">
                <a:extLst>
                  <a:ext uri="{FF2B5EF4-FFF2-40B4-BE49-F238E27FC236}">
                    <a16:creationId xmlns:a16="http://schemas.microsoft.com/office/drawing/2014/main" id="{A0E873E2-AA67-4172-9697-675686346D76}"/>
                  </a:ext>
                </a:extLst>
              </p:cNvPr>
              <p:cNvPicPr/>
              <p:nvPr/>
            </p:nvPicPr>
            <p:blipFill>
              <a:blip r:embed="rId4"/>
              <a:stretch>
                <a:fillRect/>
              </a:stretch>
            </p:blipFill>
            <p:spPr>
              <a:xfrm>
                <a:off x="6224313" y="3595763"/>
                <a:ext cx="16837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5" name="Ink 294">
                <a:extLst>
                  <a:ext uri="{FF2B5EF4-FFF2-40B4-BE49-F238E27FC236}">
                    <a16:creationId xmlns:a16="http://schemas.microsoft.com/office/drawing/2014/main" id="{B8C82A7A-0B59-4DB9-A0FF-5DE17BE36A0E}"/>
                  </a:ext>
                </a:extLst>
              </p14:cNvPr>
              <p14:cNvContentPartPr/>
              <p14:nvPr/>
            </p14:nvContentPartPr>
            <p14:xfrm>
              <a:off x="9453153" y="3156563"/>
              <a:ext cx="9360" cy="360"/>
            </p14:xfrm>
          </p:contentPart>
        </mc:Choice>
        <mc:Fallback xmlns="">
          <p:pic>
            <p:nvPicPr>
              <p:cNvPr id="295" name="Ink 294">
                <a:extLst>
                  <a:ext uri="{FF2B5EF4-FFF2-40B4-BE49-F238E27FC236}">
                    <a16:creationId xmlns:a16="http://schemas.microsoft.com/office/drawing/2014/main" id="{B8C82A7A-0B59-4DB9-A0FF-5DE17BE36A0E}"/>
                  </a:ext>
                </a:extLst>
              </p:cNvPr>
              <p:cNvPicPr/>
              <p:nvPr/>
            </p:nvPicPr>
            <p:blipFill>
              <a:blip r:embed="rId6"/>
              <a:stretch>
                <a:fillRect/>
              </a:stretch>
            </p:blipFill>
            <p:spPr>
              <a:xfrm>
                <a:off x="9444153" y="3147563"/>
                <a:ext cx="2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6" name="Ink 355">
                <a:extLst>
                  <a:ext uri="{FF2B5EF4-FFF2-40B4-BE49-F238E27FC236}">
                    <a16:creationId xmlns:a16="http://schemas.microsoft.com/office/drawing/2014/main" id="{0C62523B-5440-41F0-9B72-2B51EBD2467A}"/>
                  </a:ext>
                </a:extLst>
              </p14:cNvPr>
              <p14:cNvContentPartPr/>
              <p14:nvPr/>
            </p14:nvContentPartPr>
            <p14:xfrm>
              <a:off x="9681393" y="3532043"/>
              <a:ext cx="1513080" cy="363240"/>
            </p14:xfrm>
          </p:contentPart>
        </mc:Choice>
        <mc:Fallback xmlns="">
          <p:pic>
            <p:nvPicPr>
              <p:cNvPr id="356" name="Ink 355">
                <a:extLst>
                  <a:ext uri="{FF2B5EF4-FFF2-40B4-BE49-F238E27FC236}">
                    <a16:creationId xmlns:a16="http://schemas.microsoft.com/office/drawing/2014/main" id="{0C62523B-5440-41F0-9B72-2B51EBD2467A}"/>
                  </a:ext>
                </a:extLst>
              </p:cNvPr>
              <p:cNvPicPr/>
              <p:nvPr/>
            </p:nvPicPr>
            <p:blipFill>
              <a:blip r:embed="rId8"/>
              <a:stretch>
                <a:fillRect/>
              </a:stretch>
            </p:blipFill>
            <p:spPr>
              <a:xfrm>
                <a:off x="9672393" y="3523043"/>
                <a:ext cx="1530720" cy="380880"/>
              </a:xfrm>
              <a:prstGeom prst="rect">
                <a:avLst/>
              </a:prstGeom>
            </p:spPr>
          </p:pic>
        </mc:Fallback>
      </mc:AlternateContent>
      <p:sp>
        <p:nvSpPr>
          <p:cNvPr id="357" name="TextBox 356">
            <a:extLst>
              <a:ext uri="{FF2B5EF4-FFF2-40B4-BE49-F238E27FC236}">
                <a16:creationId xmlns:a16="http://schemas.microsoft.com/office/drawing/2014/main" id="{979641FD-FE59-486D-B556-67A15492CBF8}"/>
              </a:ext>
            </a:extLst>
          </p:cNvPr>
          <p:cNvSpPr txBox="1"/>
          <p:nvPr/>
        </p:nvSpPr>
        <p:spPr>
          <a:xfrm>
            <a:off x="5867397" y="4114884"/>
            <a:ext cx="3148768" cy="954107"/>
          </a:xfrm>
          <a:prstGeom prst="rect">
            <a:avLst/>
          </a:prstGeom>
          <a:noFill/>
        </p:spPr>
        <p:txBody>
          <a:bodyPr wrap="square" rtlCol="0">
            <a:spAutoFit/>
          </a:bodyPr>
          <a:lstStyle/>
          <a:p>
            <a:r>
              <a:rPr lang="en-US" sz="1400" b="1" dirty="0"/>
              <a:t>When our model tries to cover most of the data points for each feature</a:t>
            </a:r>
          </a:p>
          <a:p>
            <a:r>
              <a:rPr lang="en-US" sz="1400" b="1" dirty="0"/>
              <a:t>When we provide too much of features to the model</a:t>
            </a:r>
          </a:p>
        </p:txBody>
      </p:sp>
      <p:sp>
        <p:nvSpPr>
          <p:cNvPr id="359" name="TextBox 358">
            <a:extLst>
              <a:ext uri="{FF2B5EF4-FFF2-40B4-BE49-F238E27FC236}">
                <a16:creationId xmlns:a16="http://schemas.microsoft.com/office/drawing/2014/main" id="{FD3DC332-35B3-4A6C-98A9-45182103DAA8}"/>
              </a:ext>
            </a:extLst>
          </p:cNvPr>
          <p:cNvSpPr txBox="1"/>
          <p:nvPr/>
        </p:nvSpPr>
        <p:spPr>
          <a:xfrm>
            <a:off x="9122493" y="4101756"/>
            <a:ext cx="3148768" cy="954107"/>
          </a:xfrm>
          <a:prstGeom prst="rect">
            <a:avLst/>
          </a:prstGeom>
          <a:noFill/>
        </p:spPr>
        <p:txBody>
          <a:bodyPr wrap="square" rtlCol="0">
            <a:spAutoFit/>
          </a:bodyPr>
          <a:lstStyle/>
          <a:p>
            <a:r>
              <a:rPr lang="en-US" sz="1400" b="1" dirty="0"/>
              <a:t>When our model has nothing to do with features, and it does not cover any actual outcome</a:t>
            </a:r>
          </a:p>
          <a:p>
            <a:r>
              <a:rPr lang="en-US" sz="1400" b="1" dirty="0"/>
              <a:t>When we provide very less features</a:t>
            </a:r>
          </a:p>
        </p:txBody>
      </p:sp>
    </p:spTree>
    <p:extLst>
      <p:ext uri="{BB962C8B-B14F-4D97-AF65-F5344CB8AC3E}">
        <p14:creationId xmlns:p14="http://schemas.microsoft.com/office/powerpoint/2010/main" val="7481305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Matrices to check regression quality</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BE3A0870-F741-4A04-933F-6678A44A8D7A}"/>
              </a:ext>
            </a:extLst>
          </p:cNvPr>
          <p:cNvPicPr>
            <a:picLocks noChangeAspect="1"/>
          </p:cNvPicPr>
          <p:nvPr/>
        </p:nvPicPr>
        <p:blipFill>
          <a:blip r:embed="rId3"/>
          <a:stretch>
            <a:fillRect/>
          </a:stretch>
        </p:blipFill>
        <p:spPr>
          <a:xfrm>
            <a:off x="263352" y="1102433"/>
            <a:ext cx="4824536" cy="5318679"/>
          </a:xfrm>
          <a:prstGeom prst="rect">
            <a:avLst/>
          </a:prstGeom>
        </p:spPr>
      </p:pic>
      <p:sp>
        <p:nvSpPr>
          <p:cNvPr id="3" name="TextBox 2">
            <a:extLst>
              <a:ext uri="{FF2B5EF4-FFF2-40B4-BE49-F238E27FC236}">
                <a16:creationId xmlns:a16="http://schemas.microsoft.com/office/drawing/2014/main" id="{2FDE069B-C593-4FF4-8BE8-B8FBBD17AB9F}"/>
              </a:ext>
            </a:extLst>
          </p:cNvPr>
          <p:cNvSpPr txBox="1"/>
          <p:nvPr/>
        </p:nvSpPr>
        <p:spPr>
          <a:xfrm>
            <a:off x="5113145" y="938408"/>
            <a:ext cx="6670849" cy="646331"/>
          </a:xfrm>
          <a:prstGeom prst="rect">
            <a:avLst/>
          </a:prstGeom>
          <a:noFill/>
        </p:spPr>
        <p:txBody>
          <a:bodyPr wrap="square" rtlCol="0">
            <a:spAutoFit/>
          </a:bodyPr>
          <a:lstStyle/>
          <a:p>
            <a:r>
              <a:rPr lang="en-US" b="1" dirty="0"/>
              <a:t>How far our actual values are from predicted values. – Residual / deviation</a:t>
            </a:r>
          </a:p>
        </p:txBody>
      </p:sp>
    </p:spTree>
    <p:extLst>
      <p:ext uri="{BB962C8B-B14F-4D97-AF65-F5344CB8AC3E}">
        <p14:creationId xmlns:p14="http://schemas.microsoft.com/office/powerpoint/2010/main" val="39424721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RMSE &amp; MAPE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9596F4A2-567E-4A2C-A543-E303D822C70E}"/>
              </a:ext>
            </a:extLst>
          </p:cNvPr>
          <p:cNvSpPr>
            <a:spLocks noGrp="1"/>
          </p:cNvSpPr>
          <p:nvPr>
            <p:ph sz="quarter" idx="13"/>
          </p:nvPr>
        </p:nvSpPr>
        <p:spPr>
          <a:xfrm>
            <a:off x="152400" y="881174"/>
            <a:ext cx="10972800" cy="484187"/>
          </a:xfrm>
        </p:spPr>
        <p:txBody>
          <a:bodyPr/>
          <a:lstStyle/>
          <a:p>
            <a:r>
              <a:rPr lang="en-US" dirty="0"/>
              <a:t>RMSD/RMSE – Root mean Square Residual (Error)</a:t>
            </a:r>
          </a:p>
        </p:txBody>
      </p:sp>
      <p:sp>
        <p:nvSpPr>
          <p:cNvPr id="217" name="TextBox 216">
            <a:extLst>
              <a:ext uri="{FF2B5EF4-FFF2-40B4-BE49-F238E27FC236}">
                <a16:creationId xmlns:a16="http://schemas.microsoft.com/office/drawing/2014/main" id="{3A92E90A-4DAB-43CA-8E8D-3BFE0C237B20}"/>
              </a:ext>
            </a:extLst>
          </p:cNvPr>
          <p:cNvSpPr txBox="1"/>
          <p:nvPr/>
        </p:nvSpPr>
        <p:spPr>
          <a:xfrm>
            <a:off x="152401" y="3921563"/>
            <a:ext cx="11807195" cy="923330"/>
          </a:xfrm>
          <a:prstGeom prst="rect">
            <a:avLst/>
          </a:prstGeom>
          <a:noFill/>
        </p:spPr>
        <p:txBody>
          <a:bodyPr wrap="square" rtlCol="0">
            <a:spAutoFit/>
          </a:bodyPr>
          <a:lstStyle/>
          <a:p>
            <a:r>
              <a:rPr lang="en-US" dirty="0"/>
              <a:t>The value of RMSE can range between 0 to infinite which is difficult to be interpreted by the business, in order to make our business user understand the power of our model, we relies on a % based measure. This is called MAPE (Meal Absolute Percentage Error)</a:t>
            </a:r>
          </a:p>
        </p:txBody>
      </p:sp>
    </p:spTree>
    <p:extLst>
      <p:ext uri="{BB962C8B-B14F-4D97-AF65-F5344CB8AC3E}">
        <p14:creationId xmlns:p14="http://schemas.microsoft.com/office/powerpoint/2010/main" val="29197306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8</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8</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AUC and ROC Curves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Profit Simulation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ML Scenario –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Regression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Regression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Determination of MAPE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Residuals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Our HR Scenario &lt;next day&gt;</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Machine Learning Scenario – Classification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B978D32-CF33-42B7-8285-1EAB0B6E3232}"/>
              </a:ext>
            </a:extLst>
          </p:cNvPr>
          <p:cNvSpPr txBox="1"/>
          <p:nvPr/>
        </p:nvSpPr>
        <p:spPr>
          <a:xfrm>
            <a:off x="152400" y="1066800"/>
            <a:ext cx="11887200" cy="4401205"/>
          </a:xfrm>
          <a:prstGeom prst="rect">
            <a:avLst/>
          </a:prstGeom>
          <a:noFill/>
        </p:spPr>
        <p:txBody>
          <a:bodyPr wrap="square" rtlCol="0">
            <a:spAutoFit/>
          </a:bodyPr>
          <a:lstStyle/>
          <a:p>
            <a:r>
              <a:rPr lang="en-US" sz="2000" b="1" dirty="0"/>
              <a:t>Scenario 1: </a:t>
            </a:r>
            <a:r>
              <a:rPr lang="en-US" sz="2000" dirty="0"/>
              <a:t>I want to run a marketing campaign but the number of customers are huge and budget is limited. </a:t>
            </a:r>
          </a:p>
          <a:p>
            <a:pPr marL="457200" indent="-457200">
              <a:buAutoNum type="arabicPeriod"/>
            </a:pPr>
            <a:r>
              <a:rPr lang="en-US" sz="2000" dirty="0"/>
              <a:t>If I run the marketing campaign for all my customers </a:t>
            </a:r>
            <a:r>
              <a:rPr lang="en-US" sz="2000" dirty="0">
                <a:sym typeface="Wingdings" panose="05000000000000000000" pitchFamily="2" charset="2"/>
              </a:rPr>
              <a:t></a:t>
            </a:r>
            <a:r>
              <a:rPr lang="en-US" sz="2000" dirty="0"/>
              <a:t> it will incur huge cost </a:t>
            </a:r>
          </a:p>
          <a:p>
            <a:pPr marL="457200" indent="-457200">
              <a:buAutoNum type="arabicPeriod"/>
            </a:pPr>
            <a:r>
              <a:rPr lang="en-US" sz="2000" dirty="0"/>
              <a:t>I will randomly select some customers and run campaign only on them </a:t>
            </a:r>
            <a:r>
              <a:rPr lang="en-US" sz="2000" dirty="0">
                <a:sym typeface="Wingdings" panose="05000000000000000000" pitchFamily="2" charset="2"/>
              </a:rPr>
              <a:t> probability of getting the response is very low</a:t>
            </a:r>
          </a:p>
          <a:p>
            <a:endParaRPr lang="en-US" sz="2000" dirty="0">
              <a:sym typeface="Wingdings" panose="05000000000000000000" pitchFamily="2" charset="2"/>
            </a:endParaRPr>
          </a:p>
          <a:p>
            <a:r>
              <a:rPr lang="en-US" sz="2000" b="1" dirty="0">
                <a:sym typeface="Wingdings" panose="05000000000000000000" pitchFamily="2" charset="2"/>
              </a:rPr>
              <a:t>Outcome:</a:t>
            </a:r>
          </a:p>
          <a:p>
            <a:endParaRPr lang="en-US" sz="2000" dirty="0">
              <a:sym typeface="Wingdings" panose="05000000000000000000" pitchFamily="2" charset="2"/>
            </a:endParaRPr>
          </a:p>
          <a:p>
            <a:r>
              <a:rPr lang="en-US" sz="2000" dirty="0">
                <a:sym typeface="Wingdings" panose="05000000000000000000" pitchFamily="2" charset="2"/>
              </a:rPr>
              <a:t>Positively – 1 – High probability to get the response</a:t>
            </a:r>
          </a:p>
          <a:p>
            <a:r>
              <a:rPr lang="en-US" sz="2000" dirty="0">
                <a:sym typeface="Wingdings" panose="05000000000000000000" pitchFamily="2" charset="2"/>
              </a:rPr>
              <a:t>Negative – 0 – Low probability of getting the response</a:t>
            </a:r>
          </a:p>
          <a:p>
            <a:r>
              <a:rPr lang="en-US" sz="2000" dirty="0">
                <a:sym typeface="Wingdings" panose="05000000000000000000" pitchFamily="2" charset="2"/>
              </a:rPr>
              <a:t>10 Mn (Leads) X 1$ = 10 </a:t>
            </a:r>
            <a:r>
              <a:rPr lang="en-US" sz="2000" dirty="0" err="1">
                <a:sym typeface="Wingdings" panose="05000000000000000000" pitchFamily="2" charset="2"/>
              </a:rPr>
              <a:t>MnUSD</a:t>
            </a:r>
            <a:endParaRPr lang="en-US" sz="2000" dirty="0">
              <a:sym typeface="Wingdings" panose="05000000000000000000" pitchFamily="2" charset="2"/>
            </a:endParaRPr>
          </a:p>
          <a:p>
            <a:r>
              <a:rPr lang="en-US" sz="2000" dirty="0">
                <a:sym typeface="Wingdings" panose="05000000000000000000" pitchFamily="2" charset="2"/>
              </a:rPr>
              <a:t>2 Mn USD  2 Mn Customers</a:t>
            </a:r>
          </a:p>
          <a:p>
            <a:endParaRPr lang="en-US" sz="2000" dirty="0">
              <a:sym typeface="Wingdings" panose="05000000000000000000" pitchFamily="2" charset="2"/>
            </a:endParaRPr>
          </a:p>
          <a:p>
            <a:r>
              <a:rPr lang="en-US" sz="2000" dirty="0">
                <a:sym typeface="Wingdings" panose="05000000000000000000" pitchFamily="2" charset="2"/>
              </a:rPr>
              <a:t>When we want to classify group of members (population) into 2 groups (1,0 - binominal). This type of problem is called classification. The rule which used to perform the classification is called </a:t>
            </a:r>
            <a:r>
              <a:rPr lang="en-US" sz="2000" b="1" dirty="0">
                <a:sym typeface="Wingdings" panose="05000000000000000000" pitchFamily="2" charset="2"/>
              </a:rPr>
              <a:t>classification rule.</a:t>
            </a:r>
            <a:endParaRPr lang="en-US" sz="2000" dirty="0"/>
          </a:p>
        </p:txBody>
      </p:sp>
      <mc:AlternateContent xmlns:mc="http://schemas.openxmlformats.org/markup-compatibility/2006" xmlns:p14="http://schemas.microsoft.com/office/powerpoint/2010/main">
        <mc:Choice Requires="p14">
          <p:contentPart p14:bwMode="auto" r:id="rId3">
            <p14:nvContentPartPr>
              <p14:cNvPr id="54" name="Ink 53">
                <a:extLst>
                  <a:ext uri="{FF2B5EF4-FFF2-40B4-BE49-F238E27FC236}">
                    <a16:creationId xmlns:a16="http://schemas.microsoft.com/office/drawing/2014/main" id="{2C7C6B09-6BED-4681-BF1C-5D24E7FFAF67}"/>
                  </a:ext>
                </a:extLst>
              </p14:cNvPr>
              <p14:cNvContentPartPr/>
              <p14:nvPr/>
            </p14:nvContentPartPr>
            <p14:xfrm>
              <a:off x="1100793" y="2286083"/>
              <a:ext cx="96840" cy="60840"/>
            </p14:xfrm>
          </p:contentPart>
        </mc:Choice>
        <mc:Fallback xmlns="">
          <p:pic>
            <p:nvPicPr>
              <p:cNvPr id="54" name="Ink 53">
                <a:extLst>
                  <a:ext uri="{FF2B5EF4-FFF2-40B4-BE49-F238E27FC236}">
                    <a16:creationId xmlns:a16="http://schemas.microsoft.com/office/drawing/2014/main" id="{2C7C6B09-6BED-4681-BF1C-5D24E7FFAF67}"/>
                  </a:ext>
                </a:extLst>
              </p:cNvPr>
              <p:cNvPicPr/>
              <p:nvPr/>
            </p:nvPicPr>
            <p:blipFill>
              <a:blip r:embed="rId4"/>
              <a:stretch>
                <a:fillRect/>
              </a:stretch>
            </p:blipFill>
            <p:spPr>
              <a:xfrm>
                <a:off x="1091793" y="2277083"/>
                <a:ext cx="114480" cy="78480"/>
              </a:xfrm>
              <a:prstGeom prst="rect">
                <a:avLst/>
              </a:prstGeom>
            </p:spPr>
          </p:pic>
        </mc:Fallback>
      </mc:AlternateContent>
    </p:spTree>
    <p:extLst>
      <p:ext uri="{BB962C8B-B14F-4D97-AF65-F5344CB8AC3E}">
        <p14:creationId xmlns:p14="http://schemas.microsoft.com/office/powerpoint/2010/main" val="1867785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Concept of Dependent and Independent Variables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C968F40-7EE9-42C8-874D-81E721A66CCF}"/>
              </a:ext>
            </a:extLst>
          </p:cNvPr>
          <p:cNvSpPr txBox="1"/>
          <p:nvPr/>
        </p:nvSpPr>
        <p:spPr>
          <a:xfrm>
            <a:off x="152400" y="990601"/>
            <a:ext cx="11887200" cy="646331"/>
          </a:xfrm>
          <a:prstGeom prst="rect">
            <a:avLst/>
          </a:prstGeom>
          <a:noFill/>
        </p:spPr>
        <p:txBody>
          <a:bodyPr wrap="square" rtlCol="0">
            <a:spAutoFit/>
          </a:bodyPr>
          <a:lstStyle/>
          <a:p>
            <a:r>
              <a:rPr lang="en-US" dirty="0"/>
              <a:t>Requirement – we have received data from a hospital about all the patients who has/not has heart disease and also the health habits and current state of the patient.</a:t>
            </a:r>
          </a:p>
        </p:txBody>
      </p:sp>
      <p:graphicFrame>
        <p:nvGraphicFramePr>
          <p:cNvPr id="3" name="Table 3">
            <a:extLst>
              <a:ext uri="{FF2B5EF4-FFF2-40B4-BE49-F238E27FC236}">
                <a16:creationId xmlns:a16="http://schemas.microsoft.com/office/drawing/2014/main" id="{56DD4A1A-3625-4650-B37C-219E0CC11710}"/>
              </a:ext>
            </a:extLst>
          </p:cNvPr>
          <p:cNvGraphicFramePr>
            <a:graphicFrameLocks noGrp="1"/>
          </p:cNvGraphicFramePr>
          <p:nvPr>
            <p:extLst>
              <p:ext uri="{D42A27DB-BD31-4B8C-83A1-F6EECF244321}">
                <p14:modId xmlns:p14="http://schemas.microsoft.com/office/powerpoint/2010/main" val="1857015221"/>
              </p:ext>
            </p:extLst>
          </p:nvPr>
        </p:nvGraphicFramePr>
        <p:xfrm>
          <a:off x="231922" y="2382489"/>
          <a:ext cx="5870110" cy="381617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892093589"/>
                    </a:ext>
                  </a:extLst>
                </a:gridCol>
                <a:gridCol w="1174022">
                  <a:extLst>
                    <a:ext uri="{9D8B030D-6E8A-4147-A177-3AD203B41FA5}">
                      <a16:colId xmlns:a16="http://schemas.microsoft.com/office/drawing/2014/main" val="137202944"/>
                    </a:ext>
                  </a:extLst>
                </a:gridCol>
                <a:gridCol w="1174022">
                  <a:extLst>
                    <a:ext uri="{9D8B030D-6E8A-4147-A177-3AD203B41FA5}">
                      <a16:colId xmlns:a16="http://schemas.microsoft.com/office/drawing/2014/main" val="2445746599"/>
                    </a:ext>
                  </a:extLst>
                </a:gridCol>
                <a:gridCol w="1174022">
                  <a:extLst>
                    <a:ext uri="{9D8B030D-6E8A-4147-A177-3AD203B41FA5}">
                      <a16:colId xmlns:a16="http://schemas.microsoft.com/office/drawing/2014/main" val="879690143"/>
                    </a:ext>
                  </a:extLst>
                </a:gridCol>
                <a:gridCol w="1174022">
                  <a:extLst>
                    <a:ext uri="{9D8B030D-6E8A-4147-A177-3AD203B41FA5}">
                      <a16:colId xmlns:a16="http://schemas.microsoft.com/office/drawing/2014/main" val="1844231954"/>
                    </a:ext>
                  </a:extLst>
                </a:gridCol>
              </a:tblGrid>
              <a:tr h="418474">
                <a:tc>
                  <a:txBody>
                    <a:bodyPr/>
                    <a:lstStyle/>
                    <a:p>
                      <a:r>
                        <a:rPr lang="en-US" sz="1400" dirty="0"/>
                        <a:t>Chest Pain</a:t>
                      </a:r>
                    </a:p>
                    <a:p>
                      <a:endParaRPr lang="en-US" sz="1400" dirty="0"/>
                    </a:p>
                  </a:txBody>
                  <a:tcPr/>
                </a:tc>
                <a:tc>
                  <a:txBody>
                    <a:bodyPr/>
                    <a:lstStyle/>
                    <a:p>
                      <a:r>
                        <a:rPr lang="en-US" sz="1400" dirty="0"/>
                        <a:t>Good Blood Circulation</a:t>
                      </a:r>
                    </a:p>
                  </a:txBody>
                  <a:tcPr/>
                </a:tc>
                <a:tc>
                  <a:txBody>
                    <a:bodyPr/>
                    <a:lstStyle/>
                    <a:p>
                      <a:r>
                        <a:rPr lang="en-US" sz="1400" dirty="0"/>
                        <a:t>Sugar</a:t>
                      </a:r>
                    </a:p>
                  </a:txBody>
                  <a:tcPr/>
                </a:tc>
                <a:tc>
                  <a:txBody>
                    <a:bodyPr/>
                    <a:lstStyle/>
                    <a:p>
                      <a:r>
                        <a:rPr lang="en-US" sz="1400" dirty="0"/>
                        <a:t>Weight</a:t>
                      </a:r>
                    </a:p>
                  </a:txBody>
                  <a:tcPr/>
                </a:tc>
                <a:tc>
                  <a:txBody>
                    <a:bodyPr/>
                    <a:lstStyle/>
                    <a:p>
                      <a:r>
                        <a:rPr lang="en-US" sz="1400" dirty="0"/>
                        <a:t>Has the heart disease</a:t>
                      </a:r>
                    </a:p>
                  </a:txBody>
                  <a:tcPr/>
                </a:tc>
                <a:extLst>
                  <a:ext uri="{0D108BD9-81ED-4DB2-BD59-A6C34878D82A}">
                    <a16:rowId xmlns:a16="http://schemas.microsoft.com/office/drawing/2014/main" val="2558424712"/>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2457705393"/>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3220717825"/>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820929383"/>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81746722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3698354961"/>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164357890"/>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 1</a:t>
                      </a:r>
                    </a:p>
                  </a:txBody>
                  <a:tcPr>
                    <a:solidFill>
                      <a:srgbClr val="00B0F0"/>
                    </a:solidFill>
                  </a:tcPr>
                </a:tc>
                <a:extLst>
                  <a:ext uri="{0D108BD9-81ED-4DB2-BD59-A6C34878D82A}">
                    <a16:rowId xmlns:a16="http://schemas.microsoft.com/office/drawing/2014/main" val="3159685966"/>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407833433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2072690065"/>
                  </a:ext>
                </a:extLst>
              </a:tr>
            </a:tbl>
          </a:graphicData>
        </a:graphic>
      </p:graphicFrame>
      <p:sp>
        <p:nvSpPr>
          <p:cNvPr id="4" name="Right Brace 3">
            <a:extLst>
              <a:ext uri="{FF2B5EF4-FFF2-40B4-BE49-F238E27FC236}">
                <a16:creationId xmlns:a16="http://schemas.microsoft.com/office/drawing/2014/main" id="{A5F1A74C-3AF2-4B40-9A6E-1870844244AB}"/>
              </a:ext>
            </a:extLst>
          </p:cNvPr>
          <p:cNvSpPr/>
          <p:nvPr/>
        </p:nvSpPr>
        <p:spPr>
          <a:xfrm rot="16200000">
            <a:off x="2397397" y="-75232"/>
            <a:ext cx="381000" cy="471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2EEC191-928F-446C-8886-D3B2EB936263}"/>
              </a:ext>
            </a:extLst>
          </p:cNvPr>
          <p:cNvSpPr txBox="1"/>
          <p:nvPr/>
        </p:nvSpPr>
        <p:spPr>
          <a:xfrm>
            <a:off x="1787604" y="1796773"/>
            <a:ext cx="3124200" cy="523220"/>
          </a:xfrm>
          <a:prstGeom prst="rect">
            <a:avLst/>
          </a:prstGeom>
          <a:noFill/>
        </p:spPr>
        <p:txBody>
          <a:bodyPr wrap="square" rtlCol="0">
            <a:spAutoFit/>
          </a:bodyPr>
          <a:lstStyle/>
          <a:p>
            <a:r>
              <a:rPr lang="en-US" sz="1400" b="1" dirty="0"/>
              <a:t>Input </a:t>
            </a:r>
            <a:r>
              <a:rPr lang="en-US" sz="1400" b="1" dirty="0">
                <a:sym typeface="Wingdings" panose="05000000000000000000" pitchFamily="2" charset="2"/>
              </a:rPr>
              <a:t> </a:t>
            </a:r>
            <a:r>
              <a:rPr lang="en-US" sz="1400" b="1" dirty="0"/>
              <a:t>Independent Variables</a:t>
            </a:r>
          </a:p>
          <a:p>
            <a:r>
              <a:rPr lang="en-US" sz="1400" b="1" dirty="0"/>
              <a:t>X1, x2, x3, x4….</a:t>
            </a:r>
          </a:p>
        </p:txBody>
      </p:sp>
      <p:sp>
        <p:nvSpPr>
          <p:cNvPr id="6" name="TextBox 5">
            <a:extLst>
              <a:ext uri="{FF2B5EF4-FFF2-40B4-BE49-F238E27FC236}">
                <a16:creationId xmlns:a16="http://schemas.microsoft.com/office/drawing/2014/main" id="{83446943-F832-45CB-A63F-9C01A4E70334}"/>
              </a:ext>
            </a:extLst>
          </p:cNvPr>
          <p:cNvSpPr txBox="1"/>
          <p:nvPr/>
        </p:nvSpPr>
        <p:spPr>
          <a:xfrm>
            <a:off x="4894976" y="1806067"/>
            <a:ext cx="3124200" cy="523220"/>
          </a:xfrm>
          <a:prstGeom prst="rect">
            <a:avLst/>
          </a:prstGeom>
          <a:noFill/>
        </p:spPr>
        <p:txBody>
          <a:bodyPr wrap="square" rtlCol="0">
            <a:spAutoFit/>
          </a:bodyPr>
          <a:lstStyle/>
          <a:p>
            <a:r>
              <a:rPr lang="en-US" sz="1400" b="1" dirty="0"/>
              <a:t>Output </a:t>
            </a:r>
            <a:r>
              <a:rPr lang="en-US" sz="1400" b="1" dirty="0">
                <a:sym typeface="Wingdings" panose="05000000000000000000" pitchFamily="2" charset="2"/>
              </a:rPr>
              <a:t> D</a:t>
            </a:r>
            <a:r>
              <a:rPr lang="en-US" sz="1400" b="1" dirty="0"/>
              <a:t>ependent Variables</a:t>
            </a:r>
          </a:p>
          <a:p>
            <a:endParaRPr lang="en-US" sz="1400" b="1" dirty="0"/>
          </a:p>
        </p:txBody>
      </p:sp>
      <p:sp>
        <p:nvSpPr>
          <p:cNvPr id="13" name="Rectangle 12">
            <a:extLst>
              <a:ext uri="{FF2B5EF4-FFF2-40B4-BE49-F238E27FC236}">
                <a16:creationId xmlns:a16="http://schemas.microsoft.com/office/drawing/2014/main" id="{94589532-D5E7-472C-9AC9-E54C6EF2AB50}"/>
              </a:ext>
            </a:extLst>
          </p:cNvPr>
          <p:cNvSpPr/>
          <p:nvPr/>
        </p:nvSpPr>
        <p:spPr>
          <a:xfrm>
            <a:off x="117180" y="2909304"/>
            <a:ext cx="6248400" cy="1752586"/>
          </a:xfrm>
          <a:prstGeom prst="rect">
            <a:avLst/>
          </a:prstGeom>
          <a:solidFill>
            <a:schemeClr val="accent1">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DCC947C-2F15-4FC3-AE35-EBD4EF04AF62}"/>
              </a:ext>
            </a:extLst>
          </p:cNvPr>
          <p:cNvSpPr/>
          <p:nvPr/>
        </p:nvSpPr>
        <p:spPr>
          <a:xfrm>
            <a:off x="152400" y="4738325"/>
            <a:ext cx="4742576" cy="1513541"/>
          </a:xfrm>
          <a:prstGeom prst="rect">
            <a:avLst/>
          </a:prstGeom>
          <a:solidFill>
            <a:schemeClr val="accent5">
              <a:lumMod val="75000"/>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B081D50-641E-4811-847F-03DC5FE8E3C0}"/>
              </a:ext>
            </a:extLst>
          </p:cNvPr>
          <p:cNvCxnSpPr>
            <a:stCxn id="13" idx="3"/>
          </p:cNvCxnSpPr>
          <p:nvPr/>
        </p:nvCxnSpPr>
        <p:spPr>
          <a:xfrm flipV="1">
            <a:off x="6365580" y="2699843"/>
            <a:ext cx="644820" cy="10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3528E-9670-4AB5-A16F-3B2D4BAE43A4}"/>
              </a:ext>
            </a:extLst>
          </p:cNvPr>
          <p:cNvSpPr txBox="1"/>
          <p:nvPr/>
        </p:nvSpPr>
        <p:spPr>
          <a:xfrm>
            <a:off x="7010400" y="2471243"/>
            <a:ext cx="2286000" cy="369332"/>
          </a:xfrm>
          <a:prstGeom prst="rect">
            <a:avLst/>
          </a:prstGeom>
          <a:noFill/>
        </p:spPr>
        <p:txBody>
          <a:bodyPr wrap="square" rtlCol="0">
            <a:spAutoFit/>
          </a:bodyPr>
          <a:lstStyle/>
          <a:p>
            <a:r>
              <a:rPr lang="en-US" dirty="0"/>
              <a:t>Training Dataset</a:t>
            </a:r>
          </a:p>
        </p:txBody>
      </p:sp>
      <p:sp>
        <p:nvSpPr>
          <p:cNvPr id="19" name="Rectangle 18">
            <a:extLst>
              <a:ext uri="{FF2B5EF4-FFF2-40B4-BE49-F238E27FC236}">
                <a16:creationId xmlns:a16="http://schemas.microsoft.com/office/drawing/2014/main" id="{E81CDDD4-9A69-4DE3-BB4F-ACB47CEF78E2}"/>
              </a:ext>
            </a:extLst>
          </p:cNvPr>
          <p:cNvSpPr/>
          <p:nvPr/>
        </p:nvSpPr>
        <p:spPr>
          <a:xfrm>
            <a:off x="9995577" y="2458626"/>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cxnSp>
        <p:nvCxnSpPr>
          <p:cNvPr id="21" name="Straight Arrow Connector 20">
            <a:extLst>
              <a:ext uri="{FF2B5EF4-FFF2-40B4-BE49-F238E27FC236}">
                <a16:creationId xmlns:a16="http://schemas.microsoft.com/office/drawing/2014/main" id="{89D2D609-C9DD-4EBA-BA13-53DC669DB1AC}"/>
              </a:ext>
            </a:extLst>
          </p:cNvPr>
          <p:cNvCxnSpPr>
            <a:cxnSpLocks/>
            <a:stCxn id="18" idx="3"/>
            <a:endCxn id="19" idx="1"/>
          </p:cNvCxnSpPr>
          <p:nvPr/>
        </p:nvCxnSpPr>
        <p:spPr>
          <a:xfrm>
            <a:off x="9296400" y="2655910"/>
            <a:ext cx="699176" cy="5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Down 23">
            <a:extLst>
              <a:ext uri="{FF2B5EF4-FFF2-40B4-BE49-F238E27FC236}">
                <a16:creationId xmlns:a16="http://schemas.microsoft.com/office/drawing/2014/main" id="{5F02A880-D100-484F-9ED5-FD686BC6BAC4}"/>
              </a:ext>
            </a:extLst>
          </p:cNvPr>
          <p:cNvSpPr/>
          <p:nvPr/>
        </p:nvSpPr>
        <p:spPr>
          <a:xfrm>
            <a:off x="10591800" y="2932908"/>
            <a:ext cx="685800" cy="343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68C4950-C86A-409F-8D20-723BC70D9071}"/>
              </a:ext>
            </a:extLst>
          </p:cNvPr>
          <p:cNvSpPr/>
          <p:nvPr/>
        </p:nvSpPr>
        <p:spPr>
          <a:xfrm>
            <a:off x="10187664" y="336541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26" name="Rectangle 25">
            <a:extLst>
              <a:ext uri="{FF2B5EF4-FFF2-40B4-BE49-F238E27FC236}">
                <a16:creationId xmlns:a16="http://schemas.microsoft.com/office/drawing/2014/main" id="{DA5F2D75-F8DD-46C1-B4C2-1474EFB31BD8}"/>
              </a:ext>
            </a:extLst>
          </p:cNvPr>
          <p:cNvSpPr/>
          <p:nvPr/>
        </p:nvSpPr>
        <p:spPr>
          <a:xfrm>
            <a:off x="10106062" y="2387943"/>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7" name="Rectangle 26">
            <a:extLst>
              <a:ext uri="{FF2B5EF4-FFF2-40B4-BE49-F238E27FC236}">
                <a16:creationId xmlns:a16="http://schemas.microsoft.com/office/drawing/2014/main" id="{D7F0B10E-A8D5-4DCF-A30C-844987DA5598}"/>
              </a:ext>
            </a:extLst>
          </p:cNvPr>
          <p:cNvSpPr/>
          <p:nvPr/>
        </p:nvSpPr>
        <p:spPr>
          <a:xfrm>
            <a:off x="10213019" y="227639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8" name="Rectangle 27">
            <a:extLst>
              <a:ext uri="{FF2B5EF4-FFF2-40B4-BE49-F238E27FC236}">
                <a16:creationId xmlns:a16="http://schemas.microsoft.com/office/drawing/2014/main" id="{12F6A2D4-90F8-4E09-BF38-CF5B6FFC3C42}"/>
              </a:ext>
            </a:extLst>
          </p:cNvPr>
          <p:cNvSpPr/>
          <p:nvPr/>
        </p:nvSpPr>
        <p:spPr>
          <a:xfrm>
            <a:off x="10319976" y="218207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30" name="Cube 29">
            <a:extLst>
              <a:ext uri="{FF2B5EF4-FFF2-40B4-BE49-F238E27FC236}">
                <a16:creationId xmlns:a16="http://schemas.microsoft.com/office/drawing/2014/main" id="{00B6168E-13BB-43A0-8C51-BFBBC95B2E27}"/>
              </a:ext>
            </a:extLst>
          </p:cNvPr>
          <p:cNvSpPr/>
          <p:nvPr/>
        </p:nvSpPr>
        <p:spPr>
          <a:xfrm>
            <a:off x="10319975" y="3429000"/>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2" name="Cube 31">
            <a:extLst>
              <a:ext uri="{FF2B5EF4-FFF2-40B4-BE49-F238E27FC236}">
                <a16:creationId xmlns:a16="http://schemas.microsoft.com/office/drawing/2014/main" id="{DCBFC977-B9DC-4A17-8C69-DF779FFA81FF}"/>
              </a:ext>
            </a:extLst>
          </p:cNvPr>
          <p:cNvSpPr/>
          <p:nvPr/>
        </p:nvSpPr>
        <p:spPr>
          <a:xfrm>
            <a:off x="7955060" y="399152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Cube 33">
            <a:extLst>
              <a:ext uri="{FF2B5EF4-FFF2-40B4-BE49-F238E27FC236}">
                <a16:creationId xmlns:a16="http://schemas.microsoft.com/office/drawing/2014/main" id="{520138C6-51E7-4786-B865-D9757385BE0E}"/>
              </a:ext>
            </a:extLst>
          </p:cNvPr>
          <p:cNvSpPr/>
          <p:nvPr/>
        </p:nvSpPr>
        <p:spPr>
          <a:xfrm>
            <a:off x="10550821" y="355616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6" name="Cube 35">
            <a:extLst>
              <a:ext uri="{FF2B5EF4-FFF2-40B4-BE49-F238E27FC236}">
                <a16:creationId xmlns:a16="http://schemas.microsoft.com/office/drawing/2014/main" id="{946E82FC-65BF-4EE7-9838-D6E44042869F}"/>
              </a:ext>
            </a:extLst>
          </p:cNvPr>
          <p:cNvSpPr/>
          <p:nvPr/>
        </p:nvSpPr>
        <p:spPr>
          <a:xfrm>
            <a:off x="7772400" y="493553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43" name="Arrow: Right 42">
            <a:extLst>
              <a:ext uri="{FF2B5EF4-FFF2-40B4-BE49-F238E27FC236}">
                <a16:creationId xmlns:a16="http://schemas.microsoft.com/office/drawing/2014/main" id="{99A04B0C-C453-4324-853A-4BB3914D2283}"/>
              </a:ext>
            </a:extLst>
          </p:cNvPr>
          <p:cNvSpPr/>
          <p:nvPr/>
        </p:nvSpPr>
        <p:spPr>
          <a:xfrm>
            <a:off x="6445102" y="482124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cxnSp>
        <p:nvCxnSpPr>
          <p:cNvPr id="45" name="Connector: Elbow 44">
            <a:extLst>
              <a:ext uri="{FF2B5EF4-FFF2-40B4-BE49-F238E27FC236}">
                <a16:creationId xmlns:a16="http://schemas.microsoft.com/office/drawing/2014/main" id="{CE00A6A3-3BCF-46B6-B8F5-852A89847205}"/>
              </a:ext>
            </a:extLst>
          </p:cNvPr>
          <p:cNvCxnSpPr>
            <a:cxnSpLocks/>
            <a:stCxn id="14" idx="2"/>
            <a:endCxn id="43" idx="2"/>
          </p:cNvCxnSpPr>
          <p:nvPr/>
        </p:nvCxnSpPr>
        <p:spPr>
          <a:xfrm rot="5400000" flipH="1" flipV="1">
            <a:off x="4714073" y="3756218"/>
            <a:ext cx="305263" cy="4686032"/>
          </a:xfrm>
          <a:prstGeom prst="bentConnector3">
            <a:avLst>
              <a:gd name="adj1" fmla="val -74886"/>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B0663B8-F1AA-4D7A-9D4A-7F4B98969207}"/>
              </a:ext>
            </a:extLst>
          </p:cNvPr>
          <p:cNvSpPr txBox="1"/>
          <p:nvPr/>
        </p:nvSpPr>
        <p:spPr>
          <a:xfrm>
            <a:off x="4911804" y="6198663"/>
            <a:ext cx="1761728" cy="338554"/>
          </a:xfrm>
          <a:prstGeom prst="rect">
            <a:avLst/>
          </a:prstGeom>
          <a:noFill/>
        </p:spPr>
        <p:txBody>
          <a:bodyPr wrap="square" rtlCol="0">
            <a:spAutoFit/>
          </a:bodyPr>
          <a:lstStyle/>
          <a:p>
            <a:r>
              <a:rPr lang="en-US" sz="1600" b="1" dirty="0"/>
              <a:t>Actuals</a:t>
            </a:r>
          </a:p>
        </p:txBody>
      </p:sp>
      <p:sp>
        <p:nvSpPr>
          <p:cNvPr id="48" name="Arrow: Right 47">
            <a:extLst>
              <a:ext uri="{FF2B5EF4-FFF2-40B4-BE49-F238E27FC236}">
                <a16:creationId xmlns:a16="http://schemas.microsoft.com/office/drawing/2014/main" id="{91F1C164-CE2D-4135-B2A9-7B4D21E9BD19}"/>
              </a:ext>
            </a:extLst>
          </p:cNvPr>
          <p:cNvSpPr/>
          <p:nvPr/>
        </p:nvSpPr>
        <p:spPr>
          <a:xfrm>
            <a:off x="9296401" y="4821242"/>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graphicFrame>
        <p:nvGraphicFramePr>
          <p:cNvPr id="49" name="Table 48">
            <a:extLst>
              <a:ext uri="{FF2B5EF4-FFF2-40B4-BE49-F238E27FC236}">
                <a16:creationId xmlns:a16="http://schemas.microsoft.com/office/drawing/2014/main" id="{0CDF3FA9-FE81-46B9-A8CE-AF20C87C4D43}"/>
              </a:ext>
            </a:extLst>
          </p:cNvPr>
          <p:cNvGraphicFramePr>
            <a:graphicFrameLocks noGrp="1"/>
          </p:cNvGraphicFramePr>
          <p:nvPr>
            <p:extLst>
              <p:ext uri="{D42A27DB-BD31-4B8C-83A1-F6EECF244321}">
                <p14:modId xmlns:p14="http://schemas.microsoft.com/office/powerpoint/2010/main" val="4206314609"/>
              </p:ext>
            </p:extLst>
          </p:nvPr>
        </p:nvGraphicFramePr>
        <p:xfrm>
          <a:off x="10319975" y="4937158"/>
          <a:ext cx="1174022" cy="1412360"/>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2424843954"/>
                    </a:ext>
                  </a:extLst>
                </a:gridCol>
              </a:tblGrid>
              <a:tr h="313022">
                <a:tc>
                  <a:txBody>
                    <a:bodyPr/>
                    <a:lstStyle/>
                    <a:p>
                      <a:r>
                        <a:rPr lang="en-US" sz="1400" dirty="0"/>
                        <a:t>Yes 1</a:t>
                      </a:r>
                    </a:p>
                  </a:txBody>
                  <a:tcPr>
                    <a:solidFill>
                      <a:srgbClr val="00B0F0"/>
                    </a:solidFill>
                  </a:tcPr>
                </a:tc>
                <a:extLst>
                  <a:ext uri="{0D108BD9-81ED-4DB2-BD59-A6C34878D82A}">
                    <a16:rowId xmlns:a16="http://schemas.microsoft.com/office/drawing/2014/main" val="356860239"/>
                  </a:ext>
                </a:extLst>
              </a:tr>
              <a:tr h="366446">
                <a:tc>
                  <a:txBody>
                    <a:bodyPr/>
                    <a:lstStyle/>
                    <a:p>
                      <a:r>
                        <a:rPr lang="en-US" sz="1400" dirty="0"/>
                        <a:t>Yes 1</a:t>
                      </a:r>
                    </a:p>
                  </a:txBody>
                  <a:tcPr>
                    <a:solidFill>
                      <a:srgbClr val="00B0F0"/>
                    </a:solidFill>
                  </a:tcPr>
                </a:tc>
                <a:extLst>
                  <a:ext uri="{0D108BD9-81ED-4DB2-BD59-A6C34878D82A}">
                    <a16:rowId xmlns:a16="http://schemas.microsoft.com/office/drawing/2014/main" val="860207576"/>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674698534"/>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2848344519"/>
                  </a:ext>
                </a:extLst>
              </a:tr>
            </a:tbl>
          </a:graphicData>
        </a:graphic>
      </p:graphicFrame>
      <p:sp>
        <p:nvSpPr>
          <p:cNvPr id="50" name="TextBox 49">
            <a:extLst>
              <a:ext uri="{FF2B5EF4-FFF2-40B4-BE49-F238E27FC236}">
                <a16:creationId xmlns:a16="http://schemas.microsoft.com/office/drawing/2014/main" id="{06355B9E-9046-47E2-811D-2EA0C402CF91}"/>
              </a:ext>
            </a:extLst>
          </p:cNvPr>
          <p:cNvSpPr txBox="1"/>
          <p:nvPr/>
        </p:nvSpPr>
        <p:spPr>
          <a:xfrm>
            <a:off x="10106061" y="6351957"/>
            <a:ext cx="2084352" cy="338554"/>
          </a:xfrm>
          <a:prstGeom prst="rect">
            <a:avLst/>
          </a:prstGeom>
          <a:noFill/>
        </p:spPr>
        <p:txBody>
          <a:bodyPr wrap="square" rtlCol="0">
            <a:spAutoFit/>
          </a:bodyPr>
          <a:lstStyle/>
          <a:p>
            <a:r>
              <a:rPr lang="en-US" sz="1600" b="1" dirty="0"/>
              <a:t>Predicted Result</a:t>
            </a:r>
          </a:p>
        </p:txBody>
      </p:sp>
      <p:sp>
        <p:nvSpPr>
          <p:cNvPr id="52" name="Arrow: Right 51">
            <a:extLst>
              <a:ext uri="{FF2B5EF4-FFF2-40B4-BE49-F238E27FC236}">
                <a16:creationId xmlns:a16="http://schemas.microsoft.com/office/drawing/2014/main" id="{6C62F43F-2531-44A7-BAA1-3D27B8C2151E}"/>
              </a:ext>
            </a:extLst>
          </p:cNvPr>
          <p:cNvSpPr/>
          <p:nvPr/>
        </p:nvSpPr>
        <p:spPr>
          <a:xfrm>
            <a:off x="6744724" y="392761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sp>
        <p:nvSpPr>
          <p:cNvPr id="56" name="Arrow: Right 55">
            <a:extLst>
              <a:ext uri="{FF2B5EF4-FFF2-40B4-BE49-F238E27FC236}">
                <a16:creationId xmlns:a16="http://schemas.microsoft.com/office/drawing/2014/main" id="{6495F56C-63CF-423F-AF28-A1E9D7E42C33}"/>
              </a:ext>
            </a:extLst>
          </p:cNvPr>
          <p:cNvSpPr/>
          <p:nvPr/>
        </p:nvSpPr>
        <p:spPr>
          <a:xfrm>
            <a:off x="9508783" y="3964484"/>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sp>
        <p:nvSpPr>
          <p:cNvPr id="57" name="TextBox 56">
            <a:extLst>
              <a:ext uri="{FF2B5EF4-FFF2-40B4-BE49-F238E27FC236}">
                <a16:creationId xmlns:a16="http://schemas.microsoft.com/office/drawing/2014/main" id="{CA89F0D0-AE57-48F9-BA99-638EA4B90341}"/>
              </a:ext>
            </a:extLst>
          </p:cNvPr>
          <p:cNvSpPr txBox="1"/>
          <p:nvPr/>
        </p:nvSpPr>
        <p:spPr>
          <a:xfrm>
            <a:off x="117180" y="6351957"/>
            <a:ext cx="4607220" cy="369332"/>
          </a:xfrm>
          <a:prstGeom prst="rect">
            <a:avLst/>
          </a:prstGeom>
          <a:noFill/>
        </p:spPr>
        <p:txBody>
          <a:bodyPr wrap="square" rtlCol="0">
            <a:spAutoFit/>
          </a:bodyPr>
          <a:lstStyle/>
          <a:p>
            <a:r>
              <a:rPr lang="en-US" dirty="0"/>
              <a:t>Y1,y2,y3….</a:t>
            </a:r>
          </a:p>
        </p:txBody>
      </p:sp>
    </p:spTree>
    <p:extLst>
      <p:ext uri="{BB962C8B-B14F-4D97-AF65-F5344CB8AC3E}">
        <p14:creationId xmlns:p14="http://schemas.microsoft.com/office/powerpoint/2010/main" val="39014645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F8C30-5AFE-41A6-9AB8-4BCE766E5207}"/>
              </a:ext>
            </a:extLst>
          </p:cNvPr>
          <p:cNvSpPr>
            <a:spLocks noGrp="1"/>
          </p:cNvSpPr>
          <p:nvPr>
            <p:ph sz="quarter" idx="13"/>
          </p:nvPr>
        </p:nvSpPr>
        <p:spPr>
          <a:xfrm>
            <a:off x="115078" y="967547"/>
            <a:ext cx="10972800" cy="5849099"/>
          </a:xfrm>
        </p:spPr>
        <p:txBody>
          <a:bodyPr/>
          <a:lstStyle/>
          <a:p>
            <a:r>
              <a:rPr lang="en-US" dirty="0"/>
              <a:t>What is classification and when to use?</a:t>
            </a:r>
          </a:p>
          <a:p>
            <a:r>
              <a:rPr lang="en-US" dirty="0"/>
              <a:t>If the outcome (dependent variable) is a binominal nature. We apply classification.</a:t>
            </a:r>
          </a:p>
          <a:p>
            <a:r>
              <a:rPr lang="en-US" dirty="0"/>
              <a:t>Regression</a:t>
            </a:r>
          </a:p>
          <a:p>
            <a:r>
              <a:rPr lang="en-US" dirty="0"/>
              <a:t>When the dependent variable is of continuous nature (NUMBER), we use regression.</a:t>
            </a:r>
          </a:p>
          <a:p>
            <a:r>
              <a:rPr lang="en-US" dirty="0"/>
              <a:t>To determine the dependent variable, we use different mathematical algorithms, we will get different results which we compare with actual results and determine the accuracy, prediction power. What is the process of determining accuracy, pp:-</a:t>
            </a:r>
          </a:p>
          <a:p>
            <a:r>
              <a:rPr lang="en-US" dirty="0">
                <a:sym typeface="Wingdings" panose="05000000000000000000" pitchFamily="2" charset="2"/>
              </a:rPr>
              <a:t> Confusion Matrix		  ROC Curve		 AUC Curve</a:t>
            </a:r>
            <a:endParaRPr lang="en-US" dirty="0"/>
          </a:p>
        </p:txBody>
      </p:sp>
      <p:sp>
        <p:nvSpPr>
          <p:cNvPr id="8" name="Title 10">
            <a:extLst>
              <a:ext uri="{FF2B5EF4-FFF2-40B4-BE49-F238E27FC236}">
                <a16:creationId xmlns:a16="http://schemas.microsoft.com/office/drawing/2014/main" id="{337F03BE-E45B-4A2F-A0A9-67725B2A5768}"/>
              </a:ext>
            </a:extLst>
          </p:cNvPr>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When to use What?</a:t>
            </a:r>
          </a:p>
        </p:txBody>
      </p:sp>
      <p:pic>
        <p:nvPicPr>
          <p:cNvPr id="9" name="Picture 8">
            <a:extLst>
              <a:ext uri="{FF2B5EF4-FFF2-40B4-BE49-F238E27FC236}">
                <a16:creationId xmlns:a16="http://schemas.microsoft.com/office/drawing/2014/main" id="{2B591B81-F402-4D8B-8B10-D7CC48F1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10" name="Straight Connector 9">
            <a:extLst>
              <a:ext uri="{FF2B5EF4-FFF2-40B4-BE49-F238E27FC236}">
                <a16:creationId xmlns:a16="http://schemas.microsoft.com/office/drawing/2014/main" id="{79F89C4E-74B6-48D7-868D-786EC5E6368B}"/>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3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confusion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9624392" y="659810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EE80763-F0BD-40F1-95D8-3176FF2901EB}"/>
              </a:ext>
            </a:extLst>
          </p:cNvPr>
          <p:cNvSpPr txBox="1"/>
          <p:nvPr/>
        </p:nvSpPr>
        <p:spPr>
          <a:xfrm>
            <a:off x="152400" y="990601"/>
            <a:ext cx="11887200" cy="707886"/>
          </a:xfrm>
          <a:prstGeom prst="rect">
            <a:avLst/>
          </a:prstGeom>
          <a:noFill/>
        </p:spPr>
        <p:txBody>
          <a:bodyPr wrap="square" rtlCol="0">
            <a:spAutoFit/>
          </a:bodyPr>
          <a:lstStyle/>
          <a:p>
            <a:r>
              <a:rPr lang="en-US" sz="2000" dirty="0"/>
              <a:t>I did a sampling of 200 patients and we provided the validation data set (actual result was known) to a model, the model produced predicted outcome for those 200 patients. Then we write confusion matrix like below</a:t>
            </a:r>
          </a:p>
        </p:txBody>
      </p:sp>
      <p:graphicFrame>
        <p:nvGraphicFramePr>
          <p:cNvPr id="3" name="Table 3">
            <a:extLst>
              <a:ext uri="{FF2B5EF4-FFF2-40B4-BE49-F238E27FC236}">
                <a16:creationId xmlns:a16="http://schemas.microsoft.com/office/drawing/2014/main" id="{8BEE9C5A-30C3-4FC8-AC21-80DC4C913ABD}"/>
              </a:ext>
            </a:extLst>
          </p:cNvPr>
          <p:cNvGraphicFramePr>
            <a:graphicFrameLocks noGrp="1"/>
          </p:cNvGraphicFramePr>
          <p:nvPr>
            <p:extLst>
              <p:ext uri="{D42A27DB-BD31-4B8C-83A1-F6EECF244321}">
                <p14:modId xmlns:p14="http://schemas.microsoft.com/office/powerpoint/2010/main" val="2558271275"/>
              </p:ext>
            </p:extLst>
          </p:nvPr>
        </p:nvGraphicFramePr>
        <p:xfrm>
          <a:off x="228600" y="19050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66700039"/>
                    </a:ext>
                  </a:extLst>
                </a:gridCol>
                <a:gridCol w="2032000">
                  <a:extLst>
                    <a:ext uri="{9D8B030D-6E8A-4147-A177-3AD203B41FA5}">
                      <a16:colId xmlns:a16="http://schemas.microsoft.com/office/drawing/2014/main" val="1503462646"/>
                    </a:ext>
                  </a:extLst>
                </a:gridCol>
                <a:gridCol w="2032000">
                  <a:extLst>
                    <a:ext uri="{9D8B030D-6E8A-4147-A177-3AD203B41FA5}">
                      <a16:colId xmlns:a16="http://schemas.microsoft.com/office/drawing/2014/main" val="3200607155"/>
                    </a:ext>
                  </a:extLst>
                </a:gridCol>
              </a:tblGrid>
              <a:tr h="1066800">
                <a:tc>
                  <a:txBody>
                    <a:bodyPr/>
                    <a:lstStyle/>
                    <a:p>
                      <a:r>
                        <a:rPr lang="en-US" dirty="0"/>
                        <a:t>Sampling Size 200</a:t>
                      </a:r>
                    </a:p>
                  </a:txBody>
                  <a:tcPr/>
                </a:tc>
                <a:tc>
                  <a:txBody>
                    <a:bodyPr/>
                    <a:lstStyle/>
                    <a:p>
                      <a:r>
                        <a:rPr lang="en-US" sz="1800" dirty="0"/>
                        <a:t>Actual 1</a:t>
                      </a:r>
                    </a:p>
                    <a:p>
                      <a:r>
                        <a:rPr lang="en-US" sz="1800" dirty="0"/>
                        <a:t>(had heart disease)</a:t>
                      </a:r>
                    </a:p>
                  </a:txBody>
                  <a:tcPr/>
                </a:tc>
                <a:tc>
                  <a:txBody>
                    <a:bodyPr/>
                    <a:lstStyle/>
                    <a:p>
                      <a:r>
                        <a:rPr lang="en-US" sz="1800" dirty="0"/>
                        <a:t>Actual 0</a:t>
                      </a:r>
                    </a:p>
                    <a:p>
                      <a:r>
                        <a:rPr lang="en-US" sz="1800" dirty="0"/>
                        <a:t>(not had h disease)</a:t>
                      </a:r>
                    </a:p>
                  </a:txBody>
                  <a:tcPr/>
                </a:tc>
                <a:extLst>
                  <a:ext uri="{0D108BD9-81ED-4DB2-BD59-A6C34878D82A}">
                    <a16:rowId xmlns:a16="http://schemas.microsoft.com/office/drawing/2014/main" val="3669056907"/>
                  </a:ext>
                </a:extLst>
              </a:tr>
              <a:tr h="1066800">
                <a:tc>
                  <a:txBody>
                    <a:bodyPr/>
                    <a:lstStyle/>
                    <a:p>
                      <a:r>
                        <a:rPr lang="en-US" sz="1800" dirty="0"/>
                        <a:t>Predicted 1</a:t>
                      </a:r>
                    </a:p>
                    <a:p>
                      <a:r>
                        <a:rPr lang="en-US" sz="1800" dirty="0"/>
                        <a:t>(Machine saying he/she has HD)</a:t>
                      </a:r>
                    </a:p>
                  </a:txBody>
                  <a:tcPr/>
                </a:tc>
                <a:tc>
                  <a:txBody>
                    <a:bodyPr/>
                    <a:lstStyle/>
                    <a:p>
                      <a:r>
                        <a:rPr lang="en-US" dirty="0"/>
                        <a:t>70</a:t>
                      </a:r>
                    </a:p>
                    <a:p>
                      <a:r>
                        <a:rPr lang="en-US" dirty="0"/>
                        <a:t>(True Positive)</a:t>
                      </a:r>
                    </a:p>
                    <a:p>
                      <a:r>
                        <a:rPr lang="en-US" dirty="0"/>
                        <a:t>TP</a:t>
                      </a:r>
                    </a:p>
                  </a:txBody>
                  <a:tcPr/>
                </a:tc>
                <a:tc>
                  <a:txBody>
                    <a:bodyPr/>
                    <a:lstStyle/>
                    <a:p>
                      <a:r>
                        <a:rPr lang="en-US" dirty="0"/>
                        <a:t>20</a:t>
                      </a:r>
                    </a:p>
                    <a:p>
                      <a:r>
                        <a:rPr lang="en-US" dirty="0"/>
                        <a:t>False Positive</a:t>
                      </a:r>
                    </a:p>
                    <a:p>
                      <a:r>
                        <a:rPr lang="en-US" dirty="0"/>
                        <a:t>(FP)</a:t>
                      </a:r>
                    </a:p>
                  </a:txBody>
                  <a:tcPr/>
                </a:tc>
                <a:extLst>
                  <a:ext uri="{0D108BD9-81ED-4DB2-BD59-A6C34878D82A}">
                    <a16:rowId xmlns:a16="http://schemas.microsoft.com/office/drawing/2014/main" val="1802410979"/>
                  </a:ext>
                </a:extLst>
              </a:tr>
              <a:tr h="1066800">
                <a:tc>
                  <a:txBody>
                    <a:bodyPr/>
                    <a:lstStyle/>
                    <a:p>
                      <a:r>
                        <a:rPr lang="en-US" sz="1800" dirty="0"/>
                        <a:t>Predicted 0</a:t>
                      </a:r>
                    </a:p>
                    <a:p>
                      <a:r>
                        <a:rPr lang="en-US" sz="1800" dirty="0"/>
                        <a:t>(Machine saying he/she not has HD)</a:t>
                      </a:r>
                    </a:p>
                  </a:txBody>
                  <a:tcPr/>
                </a:tc>
                <a:tc>
                  <a:txBody>
                    <a:bodyPr/>
                    <a:lstStyle/>
                    <a:p>
                      <a:r>
                        <a:rPr lang="en-US" dirty="0"/>
                        <a:t>30</a:t>
                      </a:r>
                    </a:p>
                    <a:p>
                      <a:r>
                        <a:rPr lang="en-US" dirty="0"/>
                        <a:t>FN – False Negative</a:t>
                      </a:r>
                    </a:p>
                    <a:p>
                      <a:endParaRPr lang="en-US" dirty="0"/>
                    </a:p>
                  </a:txBody>
                  <a:tcPr/>
                </a:tc>
                <a:tc>
                  <a:txBody>
                    <a:bodyPr/>
                    <a:lstStyle/>
                    <a:p>
                      <a:r>
                        <a:rPr lang="en-US" dirty="0"/>
                        <a:t>80</a:t>
                      </a:r>
                    </a:p>
                    <a:p>
                      <a:r>
                        <a:rPr lang="en-US" dirty="0"/>
                        <a:t>True Negatives</a:t>
                      </a:r>
                    </a:p>
                    <a:p>
                      <a:r>
                        <a:rPr lang="en-US" dirty="0"/>
                        <a:t>(TN)</a:t>
                      </a:r>
                    </a:p>
                  </a:txBody>
                  <a:tcPr/>
                </a:tc>
                <a:extLst>
                  <a:ext uri="{0D108BD9-81ED-4DB2-BD59-A6C34878D82A}">
                    <a16:rowId xmlns:a16="http://schemas.microsoft.com/office/drawing/2014/main" val="3960728975"/>
                  </a:ext>
                </a:extLst>
              </a:tr>
            </a:tbl>
          </a:graphicData>
        </a:graphic>
      </p:graphicFrame>
      <p:sp>
        <p:nvSpPr>
          <p:cNvPr id="4" name="Arrow: Down 3">
            <a:extLst>
              <a:ext uri="{FF2B5EF4-FFF2-40B4-BE49-F238E27FC236}">
                <a16:creationId xmlns:a16="http://schemas.microsoft.com/office/drawing/2014/main" id="{B49BB07F-9F81-4F1B-9477-9A51B0CB9748}"/>
              </a:ext>
            </a:extLst>
          </p:cNvPr>
          <p:cNvSpPr/>
          <p:nvPr/>
        </p:nvSpPr>
        <p:spPr>
          <a:xfrm>
            <a:off x="2819400" y="5006340"/>
            <a:ext cx="533400" cy="213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F7900BA-BED4-4552-AAA9-C106F03441BF}"/>
              </a:ext>
            </a:extLst>
          </p:cNvPr>
          <p:cNvSpPr/>
          <p:nvPr/>
        </p:nvSpPr>
        <p:spPr>
          <a:xfrm>
            <a:off x="4838700" y="5006340"/>
            <a:ext cx="533400" cy="213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237360A-A663-47E0-8985-610CE25BAD15}"/>
              </a:ext>
            </a:extLst>
          </p:cNvPr>
          <p:cNvSpPr/>
          <p:nvPr/>
        </p:nvSpPr>
        <p:spPr>
          <a:xfrm>
            <a:off x="6248400" y="3169390"/>
            <a:ext cx="232772"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B1C6545-DEC4-46D2-9125-85C698201EC3}"/>
              </a:ext>
            </a:extLst>
          </p:cNvPr>
          <p:cNvSpPr/>
          <p:nvPr/>
        </p:nvSpPr>
        <p:spPr>
          <a:xfrm>
            <a:off x="6208214" y="4259315"/>
            <a:ext cx="232772"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79" name="Ink 378">
                <a:extLst>
                  <a:ext uri="{FF2B5EF4-FFF2-40B4-BE49-F238E27FC236}">
                    <a16:creationId xmlns:a16="http://schemas.microsoft.com/office/drawing/2014/main" id="{338852D8-B5A5-48DE-A916-9B3BE453C4F7}"/>
                  </a:ext>
                </a:extLst>
              </p14:cNvPr>
              <p14:cNvContentPartPr/>
              <p14:nvPr/>
            </p14:nvContentPartPr>
            <p14:xfrm>
              <a:off x="1524153" y="3261932"/>
              <a:ext cx="104760" cy="27720"/>
            </p14:xfrm>
          </p:contentPart>
        </mc:Choice>
        <mc:Fallback xmlns="">
          <p:pic>
            <p:nvPicPr>
              <p:cNvPr id="379" name="Ink 378">
                <a:extLst>
                  <a:ext uri="{FF2B5EF4-FFF2-40B4-BE49-F238E27FC236}">
                    <a16:creationId xmlns:a16="http://schemas.microsoft.com/office/drawing/2014/main" id="{338852D8-B5A5-48DE-A916-9B3BE453C4F7}"/>
                  </a:ext>
                </a:extLst>
              </p:cNvPr>
              <p:cNvPicPr/>
              <p:nvPr/>
            </p:nvPicPr>
            <p:blipFill>
              <a:blip r:embed="rId4"/>
              <a:stretch>
                <a:fillRect/>
              </a:stretch>
            </p:blipFill>
            <p:spPr>
              <a:xfrm>
                <a:off x="1515153" y="3252932"/>
                <a:ext cx="1224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80" name="Ink 479">
                <a:extLst>
                  <a:ext uri="{FF2B5EF4-FFF2-40B4-BE49-F238E27FC236}">
                    <a16:creationId xmlns:a16="http://schemas.microsoft.com/office/drawing/2014/main" id="{041F95FC-E24A-4D38-A284-9A9E80927E4D}"/>
                  </a:ext>
                </a:extLst>
              </p14:cNvPr>
              <p14:cNvContentPartPr/>
              <p14:nvPr/>
            </p14:nvContentPartPr>
            <p14:xfrm>
              <a:off x="434520" y="5486280"/>
              <a:ext cx="1455480" cy="276480"/>
            </p14:xfrm>
          </p:contentPart>
        </mc:Choice>
        <mc:Fallback>
          <p:pic>
            <p:nvPicPr>
              <p:cNvPr id="480" name="Ink 479">
                <a:extLst>
                  <a:ext uri="{FF2B5EF4-FFF2-40B4-BE49-F238E27FC236}">
                    <a16:creationId xmlns:a16="http://schemas.microsoft.com/office/drawing/2014/main" id="{041F95FC-E24A-4D38-A284-9A9E80927E4D}"/>
                  </a:ext>
                </a:extLst>
              </p:cNvPr>
              <p:cNvPicPr/>
              <p:nvPr/>
            </p:nvPicPr>
            <p:blipFill>
              <a:blip r:embed="rId6"/>
              <a:stretch>
                <a:fillRect/>
              </a:stretch>
            </p:blipFill>
            <p:spPr>
              <a:xfrm>
                <a:off x="425520" y="5477280"/>
                <a:ext cx="147312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85" name="Ink 484">
                <a:extLst>
                  <a:ext uri="{FF2B5EF4-FFF2-40B4-BE49-F238E27FC236}">
                    <a16:creationId xmlns:a16="http://schemas.microsoft.com/office/drawing/2014/main" id="{7A93135A-E21F-41B1-B026-05BAC115EC74}"/>
                  </a:ext>
                </a:extLst>
              </p14:cNvPr>
              <p14:cNvContentPartPr/>
              <p14:nvPr/>
            </p14:nvContentPartPr>
            <p14:xfrm>
              <a:off x="2156400" y="5379720"/>
              <a:ext cx="1189080" cy="282240"/>
            </p14:xfrm>
          </p:contentPart>
        </mc:Choice>
        <mc:Fallback>
          <p:pic>
            <p:nvPicPr>
              <p:cNvPr id="485" name="Ink 484">
                <a:extLst>
                  <a:ext uri="{FF2B5EF4-FFF2-40B4-BE49-F238E27FC236}">
                    <a16:creationId xmlns:a16="http://schemas.microsoft.com/office/drawing/2014/main" id="{7A93135A-E21F-41B1-B026-05BAC115EC74}"/>
                  </a:ext>
                </a:extLst>
              </p:cNvPr>
              <p:cNvPicPr/>
              <p:nvPr/>
            </p:nvPicPr>
            <p:blipFill>
              <a:blip r:embed="rId8"/>
              <a:stretch>
                <a:fillRect/>
              </a:stretch>
            </p:blipFill>
            <p:spPr>
              <a:xfrm>
                <a:off x="2147400" y="5370720"/>
                <a:ext cx="120672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97" name="Ink 496">
                <a:extLst>
                  <a:ext uri="{FF2B5EF4-FFF2-40B4-BE49-F238E27FC236}">
                    <a16:creationId xmlns:a16="http://schemas.microsoft.com/office/drawing/2014/main" id="{BA7A3283-2595-47A9-850D-5F0458748429}"/>
                  </a:ext>
                </a:extLst>
              </p14:cNvPr>
              <p14:cNvContentPartPr/>
              <p14:nvPr/>
            </p14:nvContentPartPr>
            <p14:xfrm>
              <a:off x="2163960" y="5745480"/>
              <a:ext cx="1113480" cy="252720"/>
            </p14:xfrm>
          </p:contentPart>
        </mc:Choice>
        <mc:Fallback>
          <p:pic>
            <p:nvPicPr>
              <p:cNvPr id="497" name="Ink 496">
                <a:extLst>
                  <a:ext uri="{FF2B5EF4-FFF2-40B4-BE49-F238E27FC236}">
                    <a16:creationId xmlns:a16="http://schemas.microsoft.com/office/drawing/2014/main" id="{BA7A3283-2595-47A9-850D-5F0458748429}"/>
                  </a:ext>
                </a:extLst>
              </p:cNvPr>
              <p:cNvPicPr/>
              <p:nvPr/>
            </p:nvPicPr>
            <p:blipFill>
              <a:blip r:embed="rId10"/>
              <a:stretch>
                <a:fillRect/>
              </a:stretch>
            </p:blipFill>
            <p:spPr>
              <a:xfrm>
                <a:off x="2154960" y="5736480"/>
                <a:ext cx="11311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27" name="Ink 526">
                <a:extLst>
                  <a:ext uri="{FF2B5EF4-FFF2-40B4-BE49-F238E27FC236}">
                    <a16:creationId xmlns:a16="http://schemas.microsoft.com/office/drawing/2014/main" id="{6D5A6C23-0917-403C-8204-6E288DACCC03}"/>
                  </a:ext>
                </a:extLst>
              </p14:cNvPr>
              <p14:cNvContentPartPr/>
              <p14:nvPr/>
            </p14:nvContentPartPr>
            <p14:xfrm>
              <a:off x="5791320" y="5249400"/>
              <a:ext cx="366480" cy="222120"/>
            </p14:xfrm>
          </p:contentPart>
        </mc:Choice>
        <mc:Fallback>
          <p:pic>
            <p:nvPicPr>
              <p:cNvPr id="527" name="Ink 526">
                <a:extLst>
                  <a:ext uri="{FF2B5EF4-FFF2-40B4-BE49-F238E27FC236}">
                    <a16:creationId xmlns:a16="http://schemas.microsoft.com/office/drawing/2014/main" id="{6D5A6C23-0917-403C-8204-6E288DACCC03}"/>
                  </a:ext>
                </a:extLst>
              </p:cNvPr>
              <p:cNvPicPr/>
              <p:nvPr/>
            </p:nvPicPr>
            <p:blipFill>
              <a:blip r:embed="rId12"/>
              <a:stretch>
                <a:fillRect/>
              </a:stretch>
            </p:blipFill>
            <p:spPr>
              <a:xfrm>
                <a:off x="5782320" y="5240400"/>
                <a:ext cx="3841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39" name="Ink 538">
                <a:extLst>
                  <a:ext uri="{FF2B5EF4-FFF2-40B4-BE49-F238E27FC236}">
                    <a16:creationId xmlns:a16="http://schemas.microsoft.com/office/drawing/2014/main" id="{73297468-8892-4F9C-8FEA-27AD52F14AAC}"/>
                  </a:ext>
                </a:extLst>
              </p14:cNvPr>
              <p14:cNvContentPartPr/>
              <p14:nvPr/>
            </p14:nvContentPartPr>
            <p14:xfrm>
              <a:off x="5592600" y="5577720"/>
              <a:ext cx="1136160" cy="366120"/>
            </p14:xfrm>
          </p:contentPart>
        </mc:Choice>
        <mc:Fallback>
          <p:pic>
            <p:nvPicPr>
              <p:cNvPr id="539" name="Ink 538">
                <a:extLst>
                  <a:ext uri="{FF2B5EF4-FFF2-40B4-BE49-F238E27FC236}">
                    <a16:creationId xmlns:a16="http://schemas.microsoft.com/office/drawing/2014/main" id="{73297468-8892-4F9C-8FEA-27AD52F14AAC}"/>
                  </a:ext>
                </a:extLst>
              </p:cNvPr>
              <p:cNvPicPr/>
              <p:nvPr/>
            </p:nvPicPr>
            <p:blipFill>
              <a:blip r:embed="rId14"/>
              <a:stretch>
                <a:fillRect/>
              </a:stretch>
            </p:blipFill>
            <p:spPr>
              <a:xfrm>
                <a:off x="5583600" y="5568720"/>
                <a:ext cx="115380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45" name="Ink 544">
                <a:extLst>
                  <a:ext uri="{FF2B5EF4-FFF2-40B4-BE49-F238E27FC236}">
                    <a16:creationId xmlns:a16="http://schemas.microsoft.com/office/drawing/2014/main" id="{000B9006-D082-4CBE-9F59-96FF4946C24F}"/>
                  </a:ext>
                </a:extLst>
              </p14:cNvPr>
              <p14:cNvContentPartPr/>
              <p14:nvPr/>
            </p14:nvContentPartPr>
            <p14:xfrm>
              <a:off x="335160" y="5836920"/>
              <a:ext cx="686160" cy="244080"/>
            </p14:xfrm>
          </p:contentPart>
        </mc:Choice>
        <mc:Fallback>
          <p:pic>
            <p:nvPicPr>
              <p:cNvPr id="545" name="Ink 544">
                <a:extLst>
                  <a:ext uri="{FF2B5EF4-FFF2-40B4-BE49-F238E27FC236}">
                    <a16:creationId xmlns:a16="http://schemas.microsoft.com/office/drawing/2014/main" id="{000B9006-D082-4CBE-9F59-96FF4946C24F}"/>
                  </a:ext>
                </a:extLst>
              </p:cNvPr>
              <p:cNvPicPr/>
              <p:nvPr/>
            </p:nvPicPr>
            <p:blipFill>
              <a:blip r:embed="rId16"/>
              <a:stretch>
                <a:fillRect/>
              </a:stretch>
            </p:blipFill>
            <p:spPr>
              <a:xfrm>
                <a:off x="326160" y="5827920"/>
                <a:ext cx="7038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53" name="Ink 552">
                <a:extLst>
                  <a:ext uri="{FF2B5EF4-FFF2-40B4-BE49-F238E27FC236}">
                    <a16:creationId xmlns:a16="http://schemas.microsoft.com/office/drawing/2014/main" id="{76CE5206-1F36-4447-8616-5149567FA261}"/>
                  </a:ext>
                </a:extLst>
              </p14:cNvPr>
              <p14:cNvContentPartPr/>
              <p14:nvPr/>
            </p14:nvContentPartPr>
            <p14:xfrm>
              <a:off x="3893760" y="5402400"/>
              <a:ext cx="1280520" cy="618120"/>
            </p14:xfrm>
          </p:contentPart>
        </mc:Choice>
        <mc:Fallback>
          <p:pic>
            <p:nvPicPr>
              <p:cNvPr id="553" name="Ink 552">
                <a:extLst>
                  <a:ext uri="{FF2B5EF4-FFF2-40B4-BE49-F238E27FC236}">
                    <a16:creationId xmlns:a16="http://schemas.microsoft.com/office/drawing/2014/main" id="{76CE5206-1F36-4447-8616-5149567FA261}"/>
                  </a:ext>
                </a:extLst>
              </p:cNvPr>
              <p:cNvPicPr/>
              <p:nvPr/>
            </p:nvPicPr>
            <p:blipFill>
              <a:blip r:embed="rId18"/>
              <a:stretch>
                <a:fillRect/>
              </a:stretch>
            </p:blipFill>
            <p:spPr>
              <a:xfrm>
                <a:off x="3884760" y="5393400"/>
                <a:ext cx="1298160" cy="635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68" name="Ink 567">
                <a:extLst>
                  <a:ext uri="{FF2B5EF4-FFF2-40B4-BE49-F238E27FC236}">
                    <a16:creationId xmlns:a16="http://schemas.microsoft.com/office/drawing/2014/main" id="{ADC529EA-A0B9-4A2B-90BE-84B9B18E7855}"/>
                  </a:ext>
                </a:extLst>
              </p14:cNvPr>
              <p14:cNvContentPartPr/>
              <p14:nvPr/>
            </p14:nvContentPartPr>
            <p14:xfrm>
              <a:off x="6685920" y="3374520"/>
              <a:ext cx="958680" cy="298800"/>
            </p14:xfrm>
          </p:contentPart>
        </mc:Choice>
        <mc:Fallback>
          <p:pic>
            <p:nvPicPr>
              <p:cNvPr id="568" name="Ink 567">
                <a:extLst>
                  <a:ext uri="{FF2B5EF4-FFF2-40B4-BE49-F238E27FC236}">
                    <a16:creationId xmlns:a16="http://schemas.microsoft.com/office/drawing/2014/main" id="{ADC529EA-A0B9-4A2B-90BE-84B9B18E7855}"/>
                  </a:ext>
                </a:extLst>
              </p:cNvPr>
              <p:cNvPicPr/>
              <p:nvPr/>
            </p:nvPicPr>
            <p:blipFill>
              <a:blip r:embed="rId20"/>
              <a:stretch>
                <a:fillRect/>
              </a:stretch>
            </p:blipFill>
            <p:spPr>
              <a:xfrm>
                <a:off x="6676920" y="3365520"/>
                <a:ext cx="9763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69" name="Ink 568">
                <a:extLst>
                  <a:ext uri="{FF2B5EF4-FFF2-40B4-BE49-F238E27FC236}">
                    <a16:creationId xmlns:a16="http://schemas.microsoft.com/office/drawing/2014/main" id="{B063ACBE-820D-4BE3-9782-C0862E74DBB3}"/>
                  </a:ext>
                </a:extLst>
              </p14:cNvPr>
              <p14:cNvContentPartPr/>
              <p14:nvPr/>
            </p14:nvContentPartPr>
            <p14:xfrm>
              <a:off x="6880680" y="3071040"/>
              <a:ext cx="306000" cy="157320"/>
            </p14:xfrm>
          </p:contentPart>
        </mc:Choice>
        <mc:Fallback>
          <p:pic>
            <p:nvPicPr>
              <p:cNvPr id="569" name="Ink 568">
                <a:extLst>
                  <a:ext uri="{FF2B5EF4-FFF2-40B4-BE49-F238E27FC236}">
                    <a16:creationId xmlns:a16="http://schemas.microsoft.com/office/drawing/2014/main" id="{B063ACBE-820D-4BE3-9782-C0862E74DBB3}"/>
                  </a:ext>
                </a:extLst>
              </p:cNvPr>
              <p:cNvPicPr/>
              <p:nvPr/>
            </p:nvPicPr>
            <p:blipFill>
              <a:blip r:embed="rId22"/>
              <a:stretch>
                <a:fillRect/>
              </a:stretch>
            </p:blipFill>
            <p:spPr>
              <a:xfrm>
                <a:off x="6871680" y="3062040"/>
                <a:ext cx="32364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98" name="Ink 597">
                <a:extLst>
                  <a:ext uri="{FF2B5EF4-FFF2-40B4-BE49-F238E27FC236}">
                    <a16:creationId xmlns:a16="http://schemas.microsoft.com/office/drawing/2014/main" id="{FF2B16E3-3C3B-41EE-B743-303266FA5D92}"/>
                  </a:ext>
                </a:extLst>
              </p14:cNvPr>
              <p14:cNvContentPartPr/>
              <p14:nvPr/>
            </p14:nvContentPartPr>
            <p14:xfrm>
              <a:off x="6614280" y="4191000"/>
              <a:ext cx="1236960" cy="549000"/>
            </p14:xfrm>
          </p:contentPart>
        </mc:Choice>
        <mc:Fallback>
          <p:pic>
            <p:nvPicPr>
              <p:cNvPr id="598" name="Ink 597">
                <a:extLst>
                  <a:ext uri="{FF2B5EF4-FFF2-40B4-BE49-F238E27FC236}">
                    <a16:creationId xmlns:a16="http://schemas.microsoft.com/office/drawing/2014/main" id="{FF2B16E3-3C3B-41EE-B743-303266FA5D92}"/>
                  </a:ext>
                </a:extLst>
              </p:cNvPr>
              <p:cNvPicPr/>
              <p:nvPr/>
            </p:nvPicPr>
            <p:blipFill>
              <a:blip r:embed="rId24"/>
              <a:stretch>
                <a:fillRect/>
              </a:stretch>
            </p:blipFill>
            <p:spPr>
              <a:xfrm>
                <a:off x="6605280" y="4182000"/>
                <a:ext cx="1254600" cy="5666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10" name="Ink 609">
                <a:extLst>
                  <a:ext uri="{FF2B5EF4-FFF2-40B4-BE49-F238E27FC236}">
                    <a16:creationId xmlns:a16="http://schemas.microsoft.com/office/drawing/2014/main" id="{B1BA6B31-6B77-42D6-9557-BE979EFCC5DD}"/>
                  </a:ext>
                </a:extLst>
              </p14:cNvPr>
              <p14:cNvContentPartPr/>
              <p14:nvPr/>
            </p14:nvContentPartPr>
            <p14:xfrm>
              <a:off x="8183880" y="3176880"/>
              <a:ext cx="1265400" cy="275400"/>
            </p14:xfrm>
          </p:contentPart>
        </mc:Choice>
        <mc:Fallback>
          <p:pic>
            <p:nvPicPr>
              <p:cNvPr id="610" name="Ink 609">
                <a:extLst>
                  <a:ext uri="{FF2B5EF4-FFF2-40B4-BE49-F238E27FC236}">
                    <a16:creationId xmlns:a16="http://schemas.microsoft.com/office/drawing/2014/main" id="{B1BA6B31-6B77-42D6-9557-BE979EFCC5DD}"/>
                  </a:ext>
                </a:extLst>
              </p:cNvPr>
              <p:cNvPicPr/>
              <p:nvPr/>
            </p:nvPicPr>
            <p:blipFill>
              <a:blip r:embed="rId26"/>
              <a:stretch>
                <a:fillRect/>
              </a:stretch>
            </p:blipFill>
            <p:spPr>
              <a:xfrm>
                <a:off x="8174880" y="3167880"/>
                <a:ext cx="128304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14" name="Ink 613">
                <a:extLst>
                  <a:ext uri="{FF2B5EF4-FFF2-40B4-BE49-F238E27FC236}">
                    <a16:creationId xmlns:a16="http://schemas.microsoft.com/office/drawing/2014/main" id="{EE4CAECA-C3FA-4644-80D5-67380E0239E4}"/>
                  </a:ext>
                </a:extLst>
              </p14:cNvPr>
              <p14:cNvContentPartPr/>
              <p14:nvPr/>
            </p14:nvContentPartPr>
            <p14:xfrm>
              <a:off x="3875400" y="3229440"/>
              <a:ext cx="163440" cy="283680"/>
            </p14:xfrm>
          </p:contentPart>
        </mc:Choice>
        <mc:Fallback>
          <p:pic>
            <p:nvPicPr>
              <p:cNvPr id="614" name="Ink 613">
                <a:extLst>
                  <a:ext uri="{FF2B5EF4-FFF2-40B4-BE49-F238E27FC236}">
                    <a16:creationId xmlns:a16="http://schemas.microsoft.com/office/drawing/2014/main" id="{EE4CAECA-C3FA-4644-80D5-67380E0239E4}"/>
                  </a:ext>
                </a:extLst>
              </p:cNvPr>
              <p:cNvPicPr/>
              <p:nvPr/>
            </p:nvPicPr>
            <p:blipFill>
              <a:blip r:embed="rId28"/>
              <a:stretch>
                <a:fillRect/>
              </a:stretch>
            </p:blipFill>
            <p:spPr>
              <a:xfrm>
                <a:off x="3866400" y="3220440"/>
                <a:ext cx="18108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19" name="Ink 618">
                <a:extLst>
                  <a:ext uri="{FF2B5EF4-FFF2-40B4-BE49-F238E27FC236}">
                    <a16:creationId xmlns:a16="http://schemas.microsoft.com/office/drawing/2014/main" id="{B64361A4-5E12-427F-A946-083BD42EC25D}"/>
                  </a:ext>
                </a:extLst>
              </p14:cNvPr>
              <p14:cNvContentPartPr/>
              <p14:nvPr/>
            </p14:nvContentPartPr>
            <p14:xfrm>
              <a:off x="8077320" y="4160400"/>
              <a:ext cx="1135800" cy="389160"/>
            </p14:xfrm>
          </p:contentPart>
        </mc:Choice>
        <mc:Fallback>
          <p:pic>
            <p:nvPicPr>
              <p:cNvPr id="619" name="Ink 618">
                <a:extLst>
                  <a:ext uri="{FF2B5EF4-FFF2-40B4-BE49-F238E27FC236}">
                    <a16:creationId xmlns:a16="http://schemas.microsoft.com/office/drawing/2014/main" id="{B64361A4-5E12-427F-A946-083BD42EC25D}"/>
                  </a:ext>
                </a:extLst>
              </p:cNvPr>
              <p:cNvPicPr/>
              <p:nvPr/>
            </p:nvPicPr>
            <p:blipFill>
              <a:blip r:embed="rId30"/>
              <a:stretch>
                <a:fillRect/>
              </a:stretch>
            </p:blipFill>
            <p:spPr>
              <a:xfrm>
                <a:off x="8068320" y="4151400"/>
                <a:ext cx="115344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20" name="Ink 619">
                <a:extLst>
                  <a:ext uri="{FF2B5EF4-FFF2-40B4-BE49-F238E27FC236}">
                    <a16:creationId xmlns:a16="http://schemas.microsoft.com/office/drawing/2014/main" id="{F62FE9E7-0815-44BC-BBB9-C76F401001A9}"/>
                  </a:ext>
                </a:extLst>
              </p14:cNvPr>
              <p14:cNvContentPartPr/>
              <p14:nvPr/>
            </p14:nvContentPartPr>
            <p14:xfrm>
              <a:off x="4008240" y="5859600"/>
              <a:ext cx="766080" cy="107280"/>
            </p14:xfrm>
          </p:contentPart>
        </mc:Choice>
        <mc:Fallback>
          <p:pic>
            <p:nvPicPr>
              <p:cNvPr id="620" name="Ink 619">
                <a:extLst>
                  <a:ext uri="{FF2B5EF4-FFF2-40B4-BE49-F238E27FC236}">
                    <a16:creationId xmlns:a16="http://schemas.microsoft.com/office/drawing/2014/main" id="{F62FE9E7-0815-44BC-BBB9-C76F401001A9}"/>
                  </a:ext>
                </a:extLst>
              </p:cNvPr>
              <p:cNvPicPr/>
              <p:nvPr/>
            </p:nvPicPr>
            <p:blipFill>
              <a:blip r:embed="rId32"/>
              <a:stretch>
                <a:fillRect/>
              </a:stretch>
            </p:blipFill>
            <p:spPr>
              <a:xfrm>
                <a:off x="3999240" y="5850600"/>
                <a:ext cx="7837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32" name="Ink 631">
                <a:extLst>
                  <a:ext uri="{FF2B5EF4-FFF2-40B4-BE49-F238E27FC236}">
                    <a16:creationId xmlns:a16="http://schemas.microsoft.com/office/drawing/2014/main" id="{970E4327-BE93-4723-A17B-ADDB97FE9355}"/>
                  </a:ext>
                </a:extLst>
              </p14:cNvPr>
              <p14:cNvContentPartPr/>
              <p14:nvPr/>
            </p14:nvContentPartPr>
            <p14:xfrm>
              <a:off x="7292520" y="5272800"/>
              <a:ext cx="1714680" cy="442800"/>
            </p14:xfrm>
          </p:contentPart>
        </mc:Choice>
        <mc:Fallback>
          <p:pic>
            <p:nvPicPr>
              <p:cNvPr id="632" name="Ink 631">
                <a:extLst>
                  <a:ext uri="{FF2B5EF4-FFF2-40B4-BE49-F238E27FC236}">
                    <a16:creationId xmlns:a16="http://schemas.microsoft.com/office/drawing/2014/main" id="{970E4327-BE93-4723-A17B-ADDB97FE9355}"/>
                  </a:ext>
                </a:extLst>
              </p:cNvPr>
              <p:cNvPicPr/>
              <p:nvPr/>
            </p:nvPicPr>
            <p:blipFill>
              <a:blip r:embed="rId34"/>
              <a:stretch>
                <a:fillRect/>
              </a:stretch>
            </p:blipFill>
            <p:spPr>
              <a:xfrm>
                <a:off x="7283520" y="5263800"/>
                <a:ext cx="173232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33" name="Ink 632">
                <a:extLst>
                  <a:ext uri="{FF2B5EF4-FFF2-40B4-BE49-F238E27FC236}">
                    <a16:creationId xmlns:a16="http://schemas.microsoft.com/office/drawing/2014/main" id="{F74493CB-8286-44C9-A51C-77A8AEAE9DF1}"/>
                  </a:ext>
                </a:extLst>
              </p14:cNvPr>
              <p14:cNvContentPartPr/>
              <p14:nvPr/>
            </p14:nvContentPartPr>
            <p14:xfrm>
              <a:off x="3555360" y="3611760"/>
              <a:ext cx="316080" cy="206280"/>
            </p14:xfrm>
          </p:contentPart>
        </mc:Choice>
        <mc:Fallback>
          <p:pic>
            <p:nvPicPr>
              <p:cNvPr id="633" name="Ink 632">
                <a:extLst>
                  <a:ext uri="{FF2B5EF4-FFF2-40B4-BE49-F238E27FC236}">
                    <a16:creationId xmlns:a16="http://schemas.microsoft.com/office/drawing/2014/main" id="{F74493CB-8286-44C9-A51C-77A8AEAE9DF1}"/>
                  </a:ext>
                </a:extLst>
              </p:cNvPr>
              <p:cNvPicPr/>
              <p:nvPr/>
            </p:nvPicPr>
            <p:blipFill>
              <a:blip r:embed="rId36"/>
              <a:stretch>
                <a:fillRect/>
              </a:stretch>
            </p:blipFill>
            <p:spPr>
              <a:xfrm>
                <a:off x="3546360" y="3602760"/>
                <a:ext cx="3337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34" name="Ink 633">
                <a:extLst>
                  <a:ext uri="{FF2B5EF4-FFF2-40B4-BE49-F238E27FC236}">
                    <a16:creationId xmlns:a16="http://schemas.microsoft.com/office/drawing/2014/main" id="{0065503A-C5F1-4424-AF98-13A12AD25EA5}"/>
                  </a:ext>
                </a:extLst>
              </p14:cNvPr>
              <p14:cNvContentPartPr/>
              <p14:nvPr/>
            </p14:nvContentPartPr>
            <p14:xfrm>
              <a:off x="5600520" y="4160400"/>
              <a:ext cx="267120" cy="213840"/>
            </p14:xfrm>
          </p:contentPart>
        </mc:Choice>
        <mc:Fallback>
          <p:pic>
            <p:nvPicPr>
              <p:cNvPr id="634" name="Ink 633">
                <a:extLst>
                  <a:ext uri="{FF2B5EF4-FFF2-40B4-BE49-F238E27FC236}">
                    <a16:creationId xmlns:a16="http://schemas.microsoft.com/office/drawing/2014/main" id="{0065503A-C5F1-4424-AF98-13A12AD25EA5}"/>
                  </a:ext>
                </a:extLst>
              </p:cNvPr>
              <p:cNvPicPr/>
              <p:nvPr/>
            </p:nvPicPr>
            <p:blipFill>
              <a:blip r:embed="rId38"/>
              <a:stretch>
                <a:fillRect/>
              </a:stretch>
            </p:blipFill>
            <p:spPr>
              <a:xfrm>
                <a:off x="5591520" y="4151400"/>
                <a:ext cx="2847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47" name="Ink 646">
                <a:extLst>
                  <a:ext uri="{FF2B5EF4-FFF2-40B4-BE49-F238E27FC236}">
                    <a16:creationId xmlns:a16="http://schemas.microsoft.com/office/drawing/2014/main" id="{D959DAC6-DB9B-40E9-9532-1D418190EDAC}"/>
                  </a:ext>
                </a:extLst>
              </p14:cNvPr>
              <p14:cNvContentPartPr/>
              <p14:nvPr/>
            </p14:nvContentPartPr>
            <p14:xfrm>
              <a:off x="9372600" y="5029080"/>
              <a:ext cx="1349280" cy="276120"/>
            </p14:xfrm>
          </p:contentPart>
        </mc:Choice>
        <mc:Fallback>
          <p:pic>
            <p:nvPicPr>
              <p:cNvPr id="647" name="Ink 646">
                <a:extLst>
                  <a:ext uri="{FF2B5EF4-FFF2-40B4-BE49-F238E27FC236}">
                    <a16:creationId xmlns:a16="http://schemas.microsoft.com/office/drawing/2014/main" id="{D959DAC6-DB9B-40E9-9532-1D418190EDAC}"/>
                  </a:ext>
                </a:extLst>
              </p:cNvPr>
              <p:cNvPicPr/>
              <p:nvPr/>
            </p:nvPicPr>
            <p:blipFill>
              <a:blip r:embed="rId40"/>
              <a:stretch>
                <a:fillRect/>
              </a:stretch>
            </p:blipFill>
            <p:spPr>
              <a:xfrm>
                <a:off x="9363600" y="5020080"/>
                <a:ext cx="136692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48" name="Ink 647">
                <a:extLst>
                  <a:ext uri="{FF2B5EF4-FFF2-40B4-BE49-F238E27FC236}">
                    <a16:creationId xmlns:a16="http://schemas.microsoft.com/office/drawing/2014/main" id="{E19092A6-CE08-431A-951E-A0B87907244A}"/>
                  </a:ext>
                </a:extLst>
              </p14:cNvPr>
              <p14:cNvContentPartPr/>
              <p14:nvPr/>
            </p14:nvContentPartPr>
            <p14:xfrm>
              <a:off x="9121320" y="5440560"/>
              <a:ext cx="2257920" cy="81720"/>
            </p14:xfrm>
          </p:contentPart>
        </mc:Choice>
        <mc:Fallback>
          <p:pic>
            <p:nvPicPr>
              <p:cNvPr id="648" name="Ink 647">
                <a:extLst>
                  <a:ext uri="{FF2B5EF4-FFF2-40B4-BE49-F238E27FC236}">
                    <a16:creationId xmlns:a16="http://schemas.microsoft.com/office/drawing/2014/main" id="{E19092A6-CE08-431A-951E-A0B87907244A}"/>
                  </a:ext>
                </a:extLst>
              </p:cNvPr>
              <p:cNvPicPr/>
              <p:nvPr/>
            </p:nvPicPr>
            <p:blipFill>
              <a:blip r:embed="rId42"/>
              <a:stretch>
                <a:fillRect/>
              </a:stretch>
            </p:blipFill>
            <p:spPr>
              <a:xfrm>
                <a:off x="9112320" y="5431560"/>
                <a:ext cx="2275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70" name="Ink 669">
                <a:extLst>
                  <a:ext uri="{FF2B5EF4-FFF2-40B4-BE49-F238E27FC236}">
                    <a16:creationId xmlns:a16="http://schemas.microsoft.com/office/drawing/2014/main" id="{0892B5DE-30AC-4FAD-BC6C-60923E4CAE7E}"/>
                  </a:ext>
                </a:extLst>
              </p14:cNvPr>
              <p14:cNvContentPartPr/>
              <p14:nvPr/>
            </p14:nvContentPartPr>
            <p14:xfrm>
              <a:off x="9144000" y="5611200"/>
              <a:ext cx="2309760" cy="296640"/>
            </p14:xfrm>
          </p:contentPart>
        </mc:Choice>
        <mc:Fallback>
          <p:pic>
            <p:nvPicPr>
              <p:cNvPr id="670" name="Ink 669">
                <a:extLst>
                  <a:ext uri="{FF2B5EF4-FFF2-40B4-BE49-F238E27FC236}">
                    <a16:creationId xmlns:a16="http://schemas.microsoft.com/office/drawing/2014/main" id="{0892B5DE-30AC-4FAD-BC6C-60923E4CAE7E}"/>
                  </a:ext>
                </a:extLst>
              </p:cNvPr>
              <p:cNvPicPr/>
              <p:nvPr/>
            </p:nvPicPr>
            <p:blipFill>
              <a:blip r:embed="rId44"/>
              <a:stretch>
                <a:fillRect/>
              </a:stretch>
            </p:blipFill>
            <p:spPr>
              <a:xfrm>
                <a:off x="9135000" y="5602189"/>
                <a:ext cx="2327400" cy="314301"/>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71" name="Ink 670">
                <a:extLst>
                  <a:ext uri="{FF2B5EF4-FFF2-40B4-BE49-F238E27FC236}">
                    <a16:creationId xmlns:a16="http://schemas.microsoft.com/office/drawing/2014/main" id="{44899376-9AAB-495C-BBDC-E43394A67869}"/>
                  </a:ext>
                </a:extLst>
              </p14:cNvPr>
              <p14:cNvContentPartPr/>
              <p14:nvPr/>
            </p14:nvContentPartPr>
            <p14:xfrm>
              <a:off x="7872120" y="5665920"/>
              <a:ext cx="233640" cy="41760"/>
            </p14:xfrm>
          </p:contentPart>
        </mc:Choice>
        <mc:Fallback>
          <p:pic>
            <p:nvPicPr>
              <p:cNvPr id="671" name="Ink 670">
                <a:extLst>
                  <a:ext uri="{FF2B5EF4-FFF2-40B4-BE49-F238E27FC236}">
                    <a16:creationId xmlns:a16="http://schemas.microsoft.com/office/drawing/2014/main" id="{44899376-9AAB-495C-BBDC-E43394A67869}"/>
                  </a:ext>
                </a:extLst>
              </p:cNvPr>
              <p:cNvPicPr/>
              <p:nvPr/>
            </p:nvPicPr>
            <p:blipFill>
              <a:blip r:embed="rId46"/>
              <a:stretch>
                <a:fillRect/>
              </a:stretch>
            </p:blipFill>
            <p:spPr>
              <a:xfrm>
                <a:off x="7863106" y="5656920"/>
                <a:ext cx="251307"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672" name="Ink 671">
                <a:extLst>
                  <a:ext uri="{FF2B5EF4-FFF2-40B4-BE49-F238E27FC236}">
                    <a16:creationId xmlns:a16="http://schemas.microsoft.com/office/drawing/2014/main" id="{727096D1-E590-4EAF-B2EE-A377F8A78F76}"/>
                  </a:ext>
                </a:extLst>
              </p14:cNvPr>
              <p14:cNvContentPartPr/>
              <p14:nvPr/>
            </p14:nvContentPartPr>
            <p14:xfrm>
              <a:off x="9478440" y="4998480"/>
              <a:ext cx="467280" cy="389520"/>
            </p14:xfrm>
          </p:contentPart>
        </mc:Choice>
        <mc:Fallback>
          <p:pic>
            <p:nvPicPr>
              <p:cNvPr id="672" name="Ink 671">
                <a:extLst>
                  <a:ext uri="{FF2B5EF4-FFF2-40B4-BE49-F238E27FC236}">
                    <a16:creationId xmlns:a16="http://schemas.microsoft.com/office/drawing/2014/main" id="{727096D1-E590-4EAF-B2EE-A377F8A78F76}"/>
                  </a:ext>
                </a:extLst>
              </p:cNvPr>
              <p:cNvPicPr/>
              <p:nvPr/>
            </p:nvPicPr>
            <p:blipFill>
              <a:blip r:embed="rId48"/>
              <a:stretch>
                <a:fillRect/>
              </a:stretch>
            </p:blipFill>
            <p:spPr>
              <a:xfrm>
                <a:off x="9469440" y="4989480"/>
                <a:ext cx="48492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674" name="Ink 673">
                <a:extLst>
                  <a:ext uri="{FF2B5EF4-FFF2-40B4-BE49-F238E27FC236}">
                    <a16:creationId xmlns:a16="http://schemas.microsoft.com/office/drawing/2014/main" id="{7BC72225-F627-4C61-8568-9F8408171851}"/>
                  </a:ext>
                </a:extLst>
              </p14:cNvPr>
              <p14:cNvContentPartPr/>
              <p14:nvPr/>
            </p14:nvContentPartPr>
            <p14:xfrm>
              <a:off x="6789240" y="3005880"/>
              <a:ext cx="1014120" cy="377640"/>
            </p14:xfrm>
          </p:contentPart>
        </mc:Choice>
        <mc:Fallback>
          <p:pic>
            <p:nvPicPr>
              <p:cNvPr id="674" name="Ink 673">
                <a:extLst>
                  <a:ext uri="{FF2B5EF4-FFF2-40B4-BE49-F238E27FC236}">
                    <a16:creationId xmlns:a16="http://schemas.microsoft.com/office/drawing/2014/main" id="{7BC72225-F627-4C61-8568-9F8408171851}"/>
                  </a:ext>
                </a:extLst>
              </p:cNvPr>
              <p:cNvPicPr/>
              <p:nvPr/>
            </p:nvPicPr>
            <p:blipFill>
              <a:blip r:embed="rId50"/>
              <a:stretch>
                <a:fillRect/>
              </a:stretch>
            </p:blipFill>
            <p:spPr>
              <a:xfrm>
                <a:off x="6780240" y="2996880"/>
                <a:ext cx="103176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675" name="Ink 674">
                <a:extLst>
                  <a:ext uri="{FF2B5EF4-FFF2-40B4-BE49-F238E27FC236}">
                    <a16:creationId xmlns:a16="http://schemas.microsoft.com/office/drawing/2014/main" id="{FA9B47CD-EF24-4095-B769-E6D21DD093EA}"/>
                  </a:ext>
                </a:extLst>
              </p14:cNvPr>
              <p14:cNvContentPartPr/>
              <p14:nvPr/>
            </p14:nvContentPartPr>
            <p14:xfrm>
              <a:off x="7818120" y="5699040"/>
              <a:ext cx="219960" cy="54360"/>
            </p14:xfrm>
          </p:contentPart>
        </mc:Choice>
        <mc:Fallback>
          <p:pic>
            <p:nvPicPr>
              <p:cNvPr id="675" name="Ink 674">
                <a:extLst>
                  <a:ext uri="{FF2B5EF4-FFF2-40B4-BE49-F238E27FC236}">
                    <a16:creationId xmlns:a16="http://schemas.microsoft.com/office/drawing/2014/main" id="{FA9B47CD-EF24-4095-B769-E6D21DD093EA}"/>
                  </a:ext>
                </a:extLst>
              </p:cNvPr>
              <p:cNvPicPr/>
              <p:nvPr/>
            </p:nvPicPr>
            <p:blipFill>
              <a:blip r:embed="rId52"/>
              <a:stretch>
                <a:fillRect/>
              </a:stretch>
            </p:blipFill>
            <p:spPr>
              <a:xfrm>
                <a:off x="7809120" y="5690040"/>
                <a:ext cx="2376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687" name="Ink 686">
                <a:extLst>
                  <a:ext uri="{FF2B5EF4-FFF2-40B4-BE49-F238E27FC236}">
                    <a16:creationId xmlns:a16="http://schemas.microsoft.com/office/drawing/2014/main" id="{516C8538-E514-4145-B894-C6A3D7BC93BC}"/>
                  </a:ext>
                </a:extLst>
              </p14:cNvPr>
              <p14:cNvContentPartPr/>
              <p14:nvPr/>
            </p14:nvContentPartPr>
            <p14:xfrm>
              <a:off x="7383960" y="5973720"/>
              <a:ext cx="1668600" cy="206640"/>
            </p14:xfrm>
          </p:contentPart>
        </mc:Choice>
        <mc:Fallback>
          <p:pic>
            <p:nvPicPr>
              <p:cNvPr id="687" name="Ink 686">
                <a:extLst>
                  <a:ext uri="{FF2B5EF4-FFF2-40B4-BE49-F238E27FC236}">
                    <a16:creationId xmlns:a16="http://schemas.microsoft.com/office/drawing/2014/main" id="{516C8538-E514-4145-B894-C6A3D7BC93BC}"/>
                  </a:ext>
                </a:extLst>
              </p:cNvPr>
              <p:cNvPicPr/>
              <p:nvPr/>
            </p:nvPicPr>
            <p:blipFill>
              <a:blip r:embed="rId54"/>
              <a:stretch>
                <a:fillRect/>
              </a:stretch>
            </p:blipFill>
            <p:spPr>
              <a:xfrm>
                <a:off x="7374960" y="5964704"/>
                <a:ext cx="1686240" cy="224311"/>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88" name="Ink 687">
                <a:extLst>
                  <a:ext uri="{FF2B5EF4-FFF2-40B4-BE49-F238E27FC236}">
                    <a16:creationId xmlns:a16="http://schemas.microsoft.com/office/drawing/2014/main" id="{1FE05179-AA00-4F36-8627-40D366864FEA}"/>
                  </a:ext>
                </a:extLst>
              </p14:cNvPr>
              <p14:cNvContentPartPr/>
              <p14:nvPr/>
            </p14:nvContentPartPr>
            <p14:xfrm>
              <a:off x="7101720" y="6065520"/>
              <a:ext cx="199800" cy="61560"/>
            </p14:xfrm>
          </p:contentPart>
        </mc:Choice>
        <mc:Fallback>
          <p:pic>
            <p:nvPicPr>
              <p:cNvPr id="688" name="Ink 687">
                <a:extLst>
                  <a:ext uri="{FF2B5EF4-FFF2-40B4-BE49-F238E27FC236}">
                    <a16:creationId xmlns:a16="http://schemas.microsoft.com/office/drawing/2014/main" id="{1FE05179-AA00-4F36-8627-40D366864FEA}"/>
                  </a:ext>
                </a:extLst>
              </p:cNvPr>
              <p:cNvPicPr/>
              <p:nvPr/>
            </p:nvPicPr>
            <p:blipFill>
              <a:blip r:embed="rId56"/>
              <a:stretch>
                <a:fillRect/>
              </a:stretch>
            </p:blipFill>
            <p:spPr>
              <a:xfrm>
                <a:off x="7092720" y="6056520"/>
                <a:ext cx="2174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700" name="Ink 699">
                <a:extLst>
                  <a:ext uri="{FF2B5EF4-FFF2-40B4-BE49-F238E27FC236}">
                    <a16:creationId xmlns:a16="http://schemas.microsoft.com/office/drawing/2014/main" id="{6C57085B-FE01-4B4D-BCF5-D42A8E3A1964}"/>
                  </a:ext>
                </a:extLst>
              </p14:cNvPr>
              <p14:cNvContentPartPr/>
              <p14:nvPr/>
            </p14:nvContentPartPr>
            <p14:xfrm>
              <a:off x="6949440" y="1836240"/>
              <a:ext cx="946080" cy="442440"/>
            </p14:xfrm>
          </p:contentPart>
        </mc:Choice>
        <mc:Fallback>
          <p:pic>
            <p:nvPicPr>
              <p:cNvPr id="700" name="Ink 699">
                <a:extLst>
                  <a:ext uri="{FF2B5EF4-FFF2-40B4-BE49-F238E27FC236}">
                    <a16:creationId xmlns:a16="http://schemas.microsoft.com/office/drawing/2014/main" id="{6C57085B-FE01-4B4D-BCF5-D42A8E3A1964}"/>
                  </a:ext>
                </a:extLst>
              </p:cNvPr>
              <p:cNvPicPr/>
              <p:nvPr/>
            </p:nvPicPr>
            <p:blipFill>
              <a:blip r:embed="rId58"/>
              <a:stretch>
                <a:fillRect/>
              </a:stretch>
            </p:blipFill>
            <p:spPr>
              <a:xfrm>
                <a:off x="6940440" y="1827240"/>
                <a:ext cx="963720" cy="4600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702" name="Ink 701">
                <a:extLst>
                  <a:ext uri="{FF2B5EF4-FFF2-40B4-BE49-F238E27FC236}">
                    <a16:creationId xmlns:a16="http://schemas.microsoft.com/office/drawing/2014/main" id="{BF463D27-0CC1-4B83-9448-766CD4322CE3}"/>
                  </a:ext>
                </a:extLst>
              </p14:cNvPr>
              <p14:cNvContentPartPr/>
              <p14:nvPr/>
            </p14:nvContentPartPr>
            <p14:xfrm>
              <a:off x="7231320" y="2369760"/>
              <a:ext cx="504360" cy="168120"/>
            </p14:xfrm>
          </p:contentPart>
        </mc:Choice>
        <mc:Fallback>
          <p:pic>
            <p:nvPicPr>
              <p:cNvPr id="702" name="Ink 701">
                <a:extLst>
                  <a:ext uri="{FF2B5EF4-FFF2-40B4-BE49-F238E27FC236}">
                    <a16:creationId xmlns:a16="http://schemas.microsoft.com/office/drawing/2014/main" id="{BF463D27-0CC1-4B83-9448-766CD4322CE3}"/>
                  </a:ext>
                </a:extLst>
              </p:cNvPr>
              <p:cNvPicPr/>
              <p:nvPr/>
            </p:nvPicPr>
            <p:blipFill>
              <a:blip r:embed="rId60"/>
              <a:stretch>
                <a:fillRect/>
              </a:stretch>
            </p:blipFill>
            <p:spPr>
              <a:xfrm>
                <a:off x="7222320" y="2360760"/>
                <a:ext cx="5220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716" name="Ink 715">
                <a:extLst>
                  <a:ext uri="{FF2B5EF4-FFF2-40B4-BE49-F238E27FC236}">
                    <a16:creationId xmlns:a16="http://schemas.microsoft.com/office/drawing/2014/main" id="{453E4E87-BB37-488A-9126-F43F35350350}"/>
                  </a:ext>
                </a:extLst>
              </p14:cNvPr>
              <p14:cNvContentPartPr/>
              <p14:nvPr/>
            </p14:nvContentPartPr>
            <p14:xfrm>
              <a:off x="8333640" y="1798440"/>
              <a:ext cx="1062360" cy="434520"/>
            </p14:xfrm>
          </p:contentPart>
        </mc:Choice>
        <mc:Fallback>
          <p:pic>
            <p:nvPicPr>
              <p:cNvPr id="716" name="Ink 715">
                <a:extLst>
                  <a:ext uri="{FF2B5EF4-FFF2-40B4-BE49-F238E27FC236}">
                    <a16:creationId xmlns:a16="http://schemas.microsoft.com/office/drawing/2014/main" id="{453E4E87-BB37-488A-9126-F43F35350350}"/>
                  </a:ext>
                </a:extLst>
              </p:cNvPr>
              <p:cNvPicPr/>
              <p:nvPr/>
            </p:nvPicPr>
            <p:blipFill>
              <a:blip r:embed="rId62"/>
              <a:stretch>
                <a:fillRect/>
              </a:stretch>
            </p:blipFill>
            <p:spPr>
              <a:xfrm>
                <a:off x="8324640" y="1789440"/>
                <a:ext cx="108000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720" name="Ink 719">
                <a:extLst>
                  <a:ext uri="{FF2B5EF4-FFF2-40B4-BE49-F238E27FC236}">
                    <a16:creationId xmlns:a16="http://schemas.microsoft.com/office/drawing/2014/main" id="{C8BC17B9-D090-4051-8C9C-E407204FA516}"/>
                  </a:ext>
                </a:extLst>
              </p14:cNvPr>
              <p14:cNvContentPartPr/>
              <p14:nvPr/>
            </p14:nvContentPartPr>
            <p14:xfrm>
              <a:off x="8519040" y="2360400"/>
              <a:ext cx="686520" cy="185040"/>
            </p14:xfrm>
          </p:contentPart>
        </mc:Choice>
        <mc:Fallback>
          <p:pic>
            <p:nvPicPr>
              <p:cNvPr id="720" name="Ink 719">
                <a:extLst>
                  <a:ext uri="{FF2B5EF4-FFF2-40B4-BE49-F238E27FC236}">
                    <a16:creationId xmlns:a16="http://schemas.microsoft.com/office/drawing/2014/main" id="{C8BC17B9-D090-4051-8C9C-E407204FA516}"/>
                  </a:ext>
                </a:extLst>
              </p:cNvPr>
              <p:cNvPicPr/>
              <p:nvPr/>
            </p:nvPicPr>
            <p:blipFill>
              <a:blip r:embed="rId64"/>
              <a:stretch>
                <a:fillRect/>
              </a:stretch>
            </p:blipFill>
            <p:spPr>
              <a:xfrm>
                <a:off x="8510040" y="2351400"/>
                <a:ext cx="7041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729" name="Ink 728">
                <a:extLst>
                  <a:ext uri="{FF2B5EF4-FFF2-40B4-BE49-F238E27FC236}">
                    <a16:creationId xmlns:a16="http://schemas.microsoft.com/office/drawing/2014/main" id="{A1E0B1DD-4669-494A-8421-8371663DACC9}"/>
                  </a:ext>
                </a:extLst>
              </p14:cNvPr>
              <p14:cNvContentPartPr/>
              <p14:nvPr/>
            </p14:nvContentPartPr>
            <p14:xfrm>
              <a:off x="9677520" y="1791600"/>
              <a:ext cx="739440" cy="411840"/>
            </p14:xfrm>
          </p:contentPart>
        </mc:Choice>
        <mc:Fallback>
          <p:pic>
            <p:nvPicPr>
              <p:cNvPr id="729" name="Ink 728">
                <a:extLst>
                  <a:ext uri="{FF2B5EF4-FFF2-40B4-BE49-F238E27FC236}">
                    <a16:creationId xmlns:a16="http://schemas.microsoft.com/office/drawing/2014/main" id="{A1E0B1DD-4669-494A-8421-8371663DACC9}"/>
                  </a:ext>
                </a:extLst>
              </p:cNvPr>
              <p:cNvPicPr/>
              <p:nvPr/>
            </p:nvPicPr>
            <p:blipFill>
              <a:blip r:embed="rId66"/>
              <a:stretch>
                <a:fillRect/>
              </a:stretch>
            </p:blipFill>
            <p:spPr>
              <a:xfrm>
                <a:off x="9668520" y="1782600"/>
                <a:ext cx="75708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33" name="Ink 732">
                <a:extLst>
                  <a:ext uri="{FF2B5EF4-FFF2-40B4-BE49-F238E27FC236}">
                    <a16:creationId xmlns:a16="http://schemas.microsoft.com/office/drawing/2014/main" id="{10F73D43-1626-40D7-B646-6948ED64D606}"/>
                  </a:ext>
                </a:extLst>
              </p14:cNvPr>
              <p14:cNvContentPartPr/>
              <p14:nvPr/>
            </p14:nvContentPartPr>
            <p14:xfrm>
              <a:off x="9700200" y="2292720"/>
              <a:ext cx="617760" cy="215280"/>
            </p14:xfrm>
          </p:contentPart>
        </mc:Choice>
        <mc:Fallback>
          <p:pic>
            <p:nvPicPr>
              <p:cNvPr id="733" name="Ink 732">
                <a:extLst>
                  <a:ext uri="{FF2B5EF4-FFF2-40B4-BE49-F238E27FC236}">
                    <a16:creationId xmlns:a16="http://schemas.microsoft.com/office/drawing/2014/main" id="{10F73D43-1626-40D7-B646-6948ED64D606}"/>
                  </a:ext>
                </a:extLst>
              </p:cNvPr>
              <p:cNvPicPr/>
              <p:nvPr/>
            </p:nvPicPr>
            <p:blipFill>
              <a:blip r:embed="rId68"/>
              <a:stretch>
                <a:fillRect/>
              </a:stretch>
            </p:blipFill>
            <p:spPr>
              <a:xfrm>
                <a:off x="9691200" y="2283720"/>
                <a:ext cx="6354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752" name="Ink 751">
                <a:extLst>
                  <a:ext uri="{FF2B5EF4-FFF2-40B4-BE49-F238E27FC236}">
                    <a16:creationId xmlns:a16="http://schemas.microsoft.com/office/drawing/2014/main" id="{1AA00641-0003-4A88-B11A-DD1FAB3E61FE}"/>
                  </a:ext>
                </a:extLst>
              </p14:cNvPr>
              <p14:cNvContentPartPr/>
              <p14:nvPr/>
            </p14:nvContentPartPr>
            <p14:xfrm>
              <a:off x="10782360" y="1698000"/>
              <a:ext cx="837000" cy="885600"/>
            </p14:xfrm>
          </p:contentPart>
        </mc:Choice>
        <mc:Fallback>
          <p:pic>
            <p:nvPicPr>
              <p:cNvPr id="752" name="Ink 751">
                <a:extLst>
                  <a:ext uri="{FF2B5EF4-FFF2-40B4-BE49-F238E27FC236}">
                    <a16:creationId xmlns:a16="http://schemas.microsoft.com/office/drawing/2014/main" id="{1AA00641-0003-4A88-B11A-DD1FAB3E61FE}"/>
                  </a:ext>
                </a:extLst>
              </p:cNvPr>
              <p:cNvPicPr/>
              <p:nvPr/>
            </p:nvPicPr>
            <p:blipFill>
              <a:blip r:embed="rId70"/>
              <a:stretch>
                <a:fillRect/>
              </a:stretch>
            </p:blipFill>
            <p:spPr>
              <a:xfrm>
                <a:off x="10773360" y="1689000"/>
                <a:ext cx="854640" cy="9032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65" name="Ink 764">
                <a:extLst>
                  <a:ext uri="{FF2B5EF4-FFF2-40B4-BE49-F238E27FC236}">
                    <a16:creationId xmlns:a16="http://schemas.microsoft.com/office/drawing/2014/main" id="{BB072B13-B3A8-4315-AA18-6E85EAE6D159}"/>
                  </a:ext>
                </a:extLst>
              </p14:cNvPr>
              <p14:cNvContentPartPr/>
              <p14:nvPr/>
            </p14:nvContentPartPr>
            <p14:xfrm>
              <a:off x="8930520" y="2758560"/>
              <a:ext cx="3315240" cy="1958760"/>
            </p14:xfrm>
          </p:contentPart>
        </mc:Choice>
        <mc:Fallback>
          <p:pic>
            <p:nvPicPr>
              <p:cNvPr id="765" name="Ink 764">
                <a:extLst>
                  <a:ext uri="{FF2B5EF4-FFF2-40B4-BE49-F238E27FC236}">
                    <a16:creationId xmlns:a16="http://schemas.microsoft.com/office/drawing/2014/main" id="{BB072B13-B3A8-4315-AA18-6E85EAE6D159}"/>
                  </a:ext>
                </a:extLst>
              </p:cNvPr>
              <p:cNvPicPr/>
              <p:nvPr/>
            </p:nvPicPr>
            <p:blipFill>
              <a:blip r:embed="rId72"/>
              <a:stretch>
                <a:fillRect/>
              </a:stretch>
            </p:blipFill>
            <p:spPr>
              <a:xfrm>
                <a:off x="8921520" y="2749560"/>
                <a:ext cx="3332880" cy="1976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66" name="Ink 765">
                <a:extLst>
                  <a:ext uri="{FF2B5EF4-FFF2-40B4-BE49-F238E27FC236}">
                    <a16:creationId xmlns:a16="http://schemas.microsoft.com/office/drawing/2014/main" id="{72CCE1E0-B766-4D49-B395-667596AAA95E}"/>
                  </a:ext>
                </a:extLst>
              </p14:cNvPr>
              <p14:cNvContentPartPr/>
              <p14:nvPr/>
            </p14:nvContentPartPr>
            <p14:xfrm>
              <a:off x="9692640" y="3162480"/>
              <a:ext cx="1920600" cy="1257480"/>
            </p14:xfrm>
          </p:contentPart>
        </mc:Choice>
        <mc:Fallback>
          <p:pic>
            <p:nvPicPr>
              <p:cNvPr id="766" name="Ink 765">
                <a:extLst>
                  <a:ext uri="{FF2B5EF4-FFF2-40B4-BE49-F238E27FC236}">
                    <a16:creationId xmlns:a16="http://schemas.microsoft.com/office/drawing/2014/main" id="{72CCE1E0-B766-4D49-B395-667596AAA95E}"/>
                  </a:ext>
                </a:extLst>
              </p:cNvPr>
              <p:cNvPicPr/>
              <p:nvPr/>
            </p:nvPicPr>
            <p:blipFill>
              <a:blip r:embed="rId74"/>
              <a:stretch>
                <a:fillRect/>
              </a:stretch>
            </p:blipFill>
            <p:spPr>
              <a:xfrm>
                <a:off x="9683640" y="3153480"/>
                <a:ext cx="1938240" cy="12751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78" name="Ink 777">
                <a:extLst>
                  <a:ext uri="{FF2B5EF4-FFF2-40B4-BE49-F238E27FC236}">
                    <a16:creationId xmlns:a16="http://schemas.microsoft.com/office/drawing/2014/main" id="{29642136-B8B7-49CD-9D87-AA3FB64F318F}"/>
                  </a:ext>
                </a:extLst>
              </p14:cNvPr>
              <p14:cNvContentPartPr/>
              <p14:nvPr/>
            </p14:nvContentPartPr>
            <p14:xfrm>
              <a:off x="11163240" y="3307200"/>
              <a:ext cx="252000" cy="137520"/>
            </p14:xfrm>
          </p:contentPart>
        </mc:Choice>
        <mc:Fallback>
          <p:pic>
            <p:nvPicPr>
              <p:cNvPr id="778" name="Ink 777">
                <a:extLst>
                  <a:ext uri="{FF2B5EF4-FFF2-40B4-BE49-F238E27FC236}">
                    <a16:creationId xmlns:a16="http://schemas.microsoft.com/office/drawing/2014/main" id="{29642136-B8B7-49CD-9D87-AA3FB64F318F}"/>
                  </a:ext>
                </a:extLst>
              </p:cNvPr>
              <p:cNvPicPr/>
              <p:nvPr/>
            </p:nvPicPr>
            <p:blipFill>
              <a:blip r:embed="rId76"/>
              <a:stretch>
                <a:fillRect/>
              </a:stretch>
            </p:blipFill>
            <p:spPr>
              <a:xfrm>
                <a:off x="11154240" y="3298223"/>
                <a:ext cx="269640" cy="155114"/>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81" name="Ink 780">
                <a:extLst>
                  <a:ext uri="{FF2B5EF4-FFF2-40B4-BE49-F238E27FC236}">
                    <a16:creationId xmlns:a16="http://schemas.microsoft.com/office/drawing/2014/main" id="{B87C1C75-DFA1-404F-A7E0-F80942A44A98}"/>
                  </a:ext>
                </a:extLst>
              </p14:cNvPr>
              <p14:cNvContentPartPr/>
              <p14:nvPr/>
            </p14:nvContentPartPr>
            <p14:xfrm>
              <a:off x="9715320" y="2971680"/>
              <a:ext cx="1722600" cy="1471320"/>
            </p14:xfrm>
          </p:contentPart>
        </mc:Choice>
        <mc:Fallback>
          <p:pic>
            <p:nvPicPr>
              <p:cNvPr id="781" name="Ink 780">
                <a:extLst>
                  <a:ext uri="{FF2B5EF4-FFF2-40B4-BE49-F238E27FC236}">
                    <a16:creationId xmlns:a16="http://schemas.microsoft.com/office/drawing/2014/main" id="{B87C1C75-DFA1-404F-A7E0-F80942A44A98}"/>
                  </a:ext>
                </a:extLst>
              </p:cNvPr>
              <p:cNvPicPr/>
              <p:nvPr/>
            </p:nvPicPr>
            <p:blipFill>
              <a:blip r:embed="rId78"/>
              <a:stretch>
                <a:fillRect/>
              </a:stretch>
            </p:blipFill>
            <p:spPr>
              <a:xfrm>
                <a:off x="9706320" y="2962680"/>
                <a:ext cx="1740240" cy="14889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82" name="Ink 781">
                <a:extLst>
                  <a:ext uri="{FF2B5EF4-FFF2-40B4-BE49-F238E27FC236}">
                    <a16:creationId xmlns:a16="http://schemas.microsoft.com/office/drawing/2014/main" id="{DFED66B1-D324-42D2-9527-B712AF81BF52}"/>
                  </a:ext>
                </a:extLst>
              </p14:cNvPr>
              <p14:cNvContentPartPr/>
              <p14:nvPr/>
            </p14:nvContentPartPr>
            <p14:xfrm>
              <a:off x="9677520" y="2811840"/>
              <a:ext cx="1548000" cy="1577520"/>
            </p14:xfrm>
          </p:contentPart>
        </mc:Choice>
        <mc:Fallback>
          <p:pic>
            <p:nvPicPr>
              <p:cNvPr id="782" name="Ink 781">
                <a:extLst>
                  <a:ext uri="{FF2B5EF4-FFF2-40B4-BE49-F238E27FC236}">
                    <a16:creationId xmlns:a16="http://schemas.microsoft.com/office/drawing/2014/main" id="{DFED66B1-D324-42D2-9527-B712AF81BF52}"/>
                  </a:ext>
                </a:extLst>
              </p:cNvPr>
              <p:cNvPicPr/>
              <p:nvPr/>
            </p:nvPicPr>
            <p:blipFill>
              <a:blip r:embed="rId80"/>
              <a:stretch>
                <a:fillRect/>
              </a:stretch>
            </p:blipFill>
            <p:spPr>
              <a:xfrm>
                <a:off x="9668520" y="2802840"/>
                <a:ext cx="1565640" cy="15951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83" name="Ink 782">
                <a:extLst>
                  <a:ext uri="{FF2B5EF4-FFF2-40B4-BE49-F238E27FC236}">
                    <a16:creationId xmlns:a16="http://schemas.microsoft.com/office/drawing/2014/main" id="{9BB02780-1080-473D-A9F7-198B298D31E3}"/>
                  </a:ext>
                </a:extLst>
              </p14:cNvPr>
              <p14:cNvContentPartPr/>
              <p14:nvPr/>
            </p14:nvContentPartPr>
            <p14:xfrm>
              <a:off x="9471600" y="2842080"/>
              <a:ext cx="15840" cy="122400"/>
            </p14:xfrm>
          </p:contentPart>
        </mc:Choice>
        <mc:Fallback>
          <p:pic>
            <p:nvPicPr>
              <p:cNvPr id="783" name="Ink 782">
                <a:extLst>
                  <a:ext uri="{FF2B5EF4-FFF2-40B4-BE49-F238E27FC236}">
                    <a16:creationId xmlns:a16="http://schemas.microsoft.com/office/drawing/2014/main" id="{9BB02780-1080-473D-A9F7-198B298D31E3}"/>
                  </a:ext>
                </a:extLst>
              </p:cNvPr>
              <p:cNvPicPr/>
              <p:nvPr/>
            </p:nvPicPr>
            <p:blipFill>
              <a:blip r:embed="rId82"/>
              <a:stretch>
                <a:fillRect/>
              </a:stretch>
            </p:blipFill>
            <p:spPr>
              <a:xfrm>
                <a:off x="9462391" y="2833080"/>
                <a:ext cx="3389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84" name="Ink 783">
                <a:extLst>
                  <a:ext uri="{FF2B5EF4-FFF2-40B4-BE49-F238E27FC236}">
                    <a16:creationId xmlns:a16="http://schemas.microsoft.com/office/drawing/2014/main" id="{B1E8A1C8-D5C5-4C57-B22E-CEE866393DE7}"/>
                  </a:ext>
                </a:extLst>
              </p14:cNvPr>
              <p14:cNvContentPartPr/>
              <p14:nvPr/>
            </p14:nvContentPartPr>
            <p14:xfrm>
              <a:off x="9357480" y="4281720"/>
              <a:ext cx="114480" cy="100080"/>
            </p14:xfrm>
          </p:contentPart>
        </mc:Choice>
        <mc:Fallback>
          <p:pic>
            <p:nvPicPr>
              <p:cNvPr id="784" name="Ink 783">
                <a:extLst>
                  <a:ext uri="{FF2B5EF4-FFF2-40B4-BE49-F238E27FC236}">
                    <a16:creationId xmlns:a16="http://schemas.microsoft.com/office/drawing/2014/main" id="{B1E8A1C8-D5C5-4C57-B22E-CEE866393DE7}"/>
                  </a:ext>
                </a:extLst>
              </p:cNvPr>
              <p:cNvPicPr/>
              <p:nvPr/>
            </p:nvPicPr>
            <p:blipFill>
              <a:blip r:embed="rId84"/>
              <a:stretch>
                <a:fillRect/>
              </a:stretch>
            </p:blipFill>
            <p:spPr>
              <a:xfrm>
                <a:off x="9348480" y="4272720"/>
                <a:ext cx="1321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91" name="Ink 790">
                <a:extLst>
                  <a:ext uri="{FF2B5EF4-FFF2-40B4-BE49-F238E27FC236}">
                    <a16:creationId xmlns:a16="http://schemas.microsoft.com/office/drawing/2014/main" id="{4EFA6B4E-866D-4EF0-A9A3-0403D1A865ED}"/>
                  </a:ext>
                </a:extLst>
              </p14:cNvPr>
              <p14:cNvContentPartPr/>
              <p14:nvPr/>
            </p14:nvContentPartPr>
            <p14:xfrm>
              <a:off x="10123920" y="4389000"/>
              <a:ext cx="186480" cy="221400"/>
            </p14:xfrm>
          </p:contentPart>
        </mc:Choice>
        <mc:Fallback>
          <p:pic>
            <p:nvPicPr>
              <p:cNvPr id="791" name="Ink 790">
                <a:extLst>
                  <a:ext uri="{FF2B5EF4-FFF2-40B4-BE49-F238E27FC236}">
                    <a16:creationId xmlns:a16="http://schemas.microsoft.com/office/drawing/2014/main" id="{4EFA6B4E-866D-4EF0-A9A3-0403D1A865ED}"/>
                  </a:ext>
                </a:extLst>
              </p:cNvPr>
              <p:cNvPicPr/>
              <p:nvPr/>
            </p:nvPicPr>
            <p:blipFill>
              <a:blip r:embed="rId86"/>
              <a:stretch>
                <a:fillRect/>
              </a:stretch>
            </p:blipFill>
            <p:spPr>
              <a:xfrm>
                <a:off x="10114920" y="4380000"/>
                <a:ext cx="2041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96" name="Ink 795">
                <a:extLst>
                  <a:ext uri="{FF2B5EF4-FFF2-40B4-BE49-F238E27FC236}">
                    <a16:creationId xmlns:a16="http://schemas.microsoft.com/office/drawing/2014/main" id="{853BA559-2986-42A2-BF57-B1D882BE1BFA}"/>
                  </a:ext>
                </a:extLst>
              </p14:cNvPr>
              <p14:cNvContentPartPr/>
              <p14:nvPr/>
            </p14:nvContentPartPr>
            <p14:xfrm>
              <a:off x="9517320" y="3580800"/>
              <a:ext cx="1448280" cy="847080"/>
            </p14:xfrm>
          </p:contentPart>
        </mc:Choice>
        <mc:Fallback>
          <p:pic>
            <p:nvPicPr>
              <p:cNvPr id="796" name="Ink 795">
                <a:extLst>
                  <a:ext uri="{FF2B5EF4-FFF2-40B4-BE49-F238E27FC236}">
                    <a16:creationId xmlns:a16="http://schemas.microsoft.com/office/drawing/2014/main" id="{853BA559-2986-42A2-BF57-B1D882BE1BFA}"/>
                  </a:ext>
                </a:extLst>
              </p:cNvPr>
              <p:cNvPicPr/>
              <p:nvPr/>
            </p:nvPicPr>
            <p:blipFill>
              <a:blip r:embed="rId88"/>
              <a:stretch>
                <a:fillRect/>
              </a:stretch>
            </p:blipFill>
            <p:spPr>
              <a:xfrm>
                <a:off x="9508320" y="3571800"/>
                <a:ext cx="1465920" cy="8647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804" name="Ink 803">
                <a:extLst>
                  <a:ext uri="{FF2B5EF4-FFF2-40B4-BE49-F238E27FC236}">
                    <a16:creationId xmlns:a16="http://schemas.microsoft.com/office/drawing/2014/main" id="{3AEA185E-5739-458F-BBD5-047FFB29770A}"/>
                  </a:ext>
                </a:extLst>
              </p14:cNvPr>
              <p14:cNvContentPartPr/>
              <p14:nvPr/>
            </p14:nvContentPartPr>
            <p14:xfrm>
              <a:off x="9441000" y="3289920"/>
              <a:ext cx="770040" cy="345240"/>
            </p14:xfrm>
          </p:contentPart>
        </mc:Choice>
        <mc:Fallback>
          <p:pic>
            <p:nvPicPr>
              <p:cNvPr id="804" name="Ink 803">
                <a:extLst>
                  <a:ext uri="{FF2B5EF4-FFF2-40B4-BE49-F238E27FC236}">
                    <a16:creationId xmlns:a16="http://schemas.microsoft.com/office/drawing/2014/main" id="{3AEA185E-5739-458F-BBD5-047FFB29770A}"/>
                  </a:ext>
                </a:extLst>
              </p:cNvPr>
              <p:cNvPicPr/>
              <p:nvPr/>
            </p:nvPicPr>
            <p:blipFill>
              <a:blip r:embed="rId90"/>
              <a:stretch>
                <a:fillRect/>
              </a:stretch>
            </p:blipFill>
            <p:spPr>
              <a:xfrm>
                <a:off x="9432000" y="3280920"/>
                <a:ext cx="78768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805" name="Ink 804">
                <a:extLst>
                  <a:ext uri="{FF2B5EF4-FFF2-40B4-BE49-F238E27FC236}">
                    <a16:creationId xmlns:a16="http://schemas.microsoft.com/office/drawing/2014/main" id="{DFADC45F-9016-4AD7-90F5-645FE0D12DC7}"/>
                  </a:ext>
                </a:extLst>
              </p14:cNvPr>
              <p14:cNvContentPartPr/>
              <p14:nvPr/>
            </p14:nvContentPartPr>
            <p14:xfrm>
              <a:off x="9799200" y="2811120"/>
              <a:ext cx="473040" cy="77400"/>
            </p14:xfrm>
          </p:contentPart>
        </mc:Choice>
        <mc:Fallback>
          <p:pic>
            <p:nvPicPr>
              <p:cNvPr id="805" name="Ink 804">
                <a:extLst>
                  <a:ext uri="{FF2B5EF4-FFF2-40B4-BE49-F238E27FC236}">
                    <a16:creationId xmlns:a16="http://schemas.microsoft.com/office/drawing/2014/main" id="{DFADC45F-9016-4AD7-90F5-645FE0D12DC7}"/>
                  </a:ext>
                </a:extLst>
              </p:cNvPr>
              <p:cNvPicPr/>
              <p:nvPr/>
            </p:nvPicPr>
            <p:blipFill>
              <a:blip r:embed="rId92"/>
              <a:stretch>
                <a:fillRect/>
              </a:stretch>
            </p:blipFill>
            <p:spPr>
              <a:xfrm>
                <a:off x="9763200" y="2739120"/>
                <a:ext cx="5446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806" name="Ink 805">
                <a:extLst>
                  <a:ext uri="{FF2B5EF4-FFF2-40B4-BE49-F238E27FC236}">
                    <a16:creationId xmlns:a16="http://schemas.microsoft.com/office/drawing/2014/main" id="{1D23D093-5131-47BD-AA9C-122BBD9449C2}"/>
                  </a:ext>
                </a:extLst>
              </p14:cNvPr>
              <p14:cNvContentPartPr/>
              <p14:nvPr/>
            </p14:nvContentPartPr>
            <p14:xfrm>
              <a:off x="9913680" y="2842080"/>
              <a:ext cx="76320" cy="84240"/>
            </p14:xfrm>
          </p:contentPart>
        </mc:Choice>
        <mc:Fallback>
          <p:pic>
            <p:nvPicPr>
              <p:cNvPr id="806" name="Ink 805">
                <a:extLst>
                  <a:ext uri="{FF2B5EF4-FFF2-40B4-BE49-F238E27FC236}">
                    <a16:creationId xmlns:a16="http://schemas.microsoft.com/office/drawing/2014/main" id="{1D23D093-5131-47BD-AA9C-122BBD9449C2}"/>
                  </a:ext>
                </a:extLst>
              </p:cNvPr>
              <p:cNvPicPr/>
              <p:nvPr/>
            </p:nvPicPr>
            <p:blipFill>
              <a:blip r:embed="rId94"/>
              <a:stretch>
                <a:fillRect/>
              </a:stretch>
            </p:blipFill>
            <p:spPr>
              <a:xfrm>
                <a:off x="9877849" y="2770080"/>
                <a:ext cx="147624"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807" name="Ink 806">
                <a:extLst>
                  <a:ext uri="{FF2B5EF4-FFF2-40B4-BE49-F238E27FC236}">
                    <a16:creationId xmlns:a16="http://schemas.microsoft.com/office/drawing/2014/main" id="{F9F5A4E8-A5BD-4A79-B9DB-6A5C5E2D2D8D}"/>
                  </a:ext>
                </a:extLst>
              </p14:cNvPr>
              <p14:cNvContentPartPr/>
              <p14:nvPr/>
            </p14:nvContentPartPr>
            <p14:xfrm>
              <a:off x="9799200" y="2994720"/>
              <a:ext cx="61560" cy="76680"/>
            </p14:xfrm>
          </p:contentPart>
        </mc:Choice>
        <mc:Fallback>
          <p:pic>
            <p:nvPicPr>
              <p:cNvPr id="807" name="Ink 806">
                <a:extLst>
                  <a:ext uri="{FF2B5EF4-FFF2-40B4-BE49-F238E27FC236}">
                    <a16:creationId xmlns:a16="http://schemas.microsoft.com/office/drawing/2014/main" id="{F9F5A4E8-A5BD-4A79-B9DB-6A5C5E2D2D8D}"/>
                  </a:ext>
                </a:extLst>
              </p:cNvPr>
              <p:cNvPicPr/>
              <p:nvPr/>
            </p:nvPicPr>
            <p:blipFill>
              <a:blip r:embed="rId96"/>
              <a:stretch>
                <a:fillRect/>
              </a:stretch>
            </p:blipFill>
            <p:spPr>
              <a:xfrm>
                <a:off x="9763200" y="2922720"/>
                <a:ext cx="1332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808" name="Ink 807">
                <a:extLst>
                  <a:ext uri="{FF2B5EF4-FFF2-40B4-BE49-F238E27FC236}">
                    <a16:creationId xmlns:a16="http://schemas.microsoft.com/office/drawing/2014/main" id="{6B8B44C8-8245-48FF-B15F-0E1469523A40}"/>
                  </a:ext>
                </a:extLst>
              </p14:cNvPr>
              <p14:cNvContentPartPr/>
              <p14:nvPr/>
            </p14:nvContentPartPr>
            <p14:xfrm>
              <a:off x="9791280" y="3055560"/>
              <a:ext cx="23760" cy="114840"/>
            </p14:xfrm>
          </p:contentPart>
        </mc:Choice>
        <mc:Fallback>
          <p:pic>
            <p:nvPicPr>
              <p:cNvPr id="808" name="Ink 807">
                <a:extLst>
                  <a:ext uri="{FF2B5EF4-FFF2-40B4-BE49-F238E27FC236}">
                    <a16:creationId xmlns:a16="http://schemas.microsoft.com/office/drawing/2014/main" id="{6B8B44C8-8245-48FF-B15F-0E1469523A40}"/>
                  </a:ext>
                </a:extLst>
              </p:cNvPr>
              <p:cNvPicPr/>
              <p:nvPr/>
            </p:nvPicPr>
            <p:blipFill>
              <a:blip r:embed="rId98"/>
              <a:stretch>
                <a:fillRect/>
              </a:stretch>
            </p:blipFill>
            <p:spPr>
              <a:xfrm>
                <a:off x="9755280" y="2983560"/>
                <a:ext cx="95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09" name="Ink 808">
                <a:extLst>
                  <a:ext uri="{FF2B5EF4-FFF2-40B4-BE49-F238E27FC236}">
                    <a16:creationId xmlns:a16="http://schemas.microsoft.com/office/drawing/2014/main" id="{47618908-2DFB-46D8-89BB-4F847998E990}"/>
                  </a:ext>
                </a:extLst>
              </p14:cNvPr>
              <p14:cNvContentPartPr/>
              <p14:nvPr/>
            </p14:nvContentPartPr>
            <p14:xfrm>
              <a:off x="9714600" y="3002280"/>
              <a:ext cx="366840" cy="991080"/>
            </p14:xfrm>
          </p:contentPart>
        </mc:Choice>
        <mc:Fallback>
          <p:pic>
            <p:nvPicPr>
              <p:cNvPr id="809" name="Ink 808">
                <a:extLst>
                  <a:ext uri="{FF2B5EF4-FFF2-40B4-BE49-F238E27FC236}">
                    <a16:creationId xmlns:a16="http://schemas.microsoft.com/office/drawing/2014/main" id="{47618908-2DFB-46D8-89BB-4F847998E990}"/>
                  </a:ext>
                </a:extLst>
              </p:cNvPr>
              <p:cNvPicPr/>
              <p:nvPr/>
            </p:nvPicPr>
            <p:blipFill>
              <a:blip r:embed="rId100"/>
              <a:stretch>
                <a:fillRect/>
              </a:stretch>
            </p:blipFill>
            <p:spPr>
              <a:xfrm>
                <a:off x="9678600" y="2930280"/>
                <a:ext cx="438480" cy="11347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10" name="Ink 809">
                <a:extLst>
                  <a:ext uri="{FF2B5EF4-FFF2-40B4-BE49-F238E27FC236}">
                    <a16:creationId xmlns:a16="http://schemas.microsoft.com/office/drawing/2014/main" id="{F943D85C-A3AF-436F-BC5F-38D082B993DA}"/>
                  </a:ext>
                </a:extLst>
              </p14:cNvPr>
              <p14:cNvContentPartPr/>
              <p14:nvPr/>
            </p14:nvContentPartPr>
            <p14:xfrm>
              <a:off x="9822240" y="3040440"/>
              <a:ext cx="259200" cy="320400"/>
            </p14:xfrm>
          </p:contentPart>
        </mc:Choice>
        <mc:Fallback>
          <p:pic>
            <p:nvPicPr>
              <p:cNvPr id="810" name="Ink 809">
                <a:extLst>
                  <a:ext uri="{FF2B5EF4-FFF2-40B4-BE49-F238E27FC236}">
                    <a16:creationId xmlns:a16="http://schemas.microsoft.com/office/drawing/2014/main" id="{F943D85C-A3AF-436F-BC5F-38D082B993DA}"/>
                  </a:ext>
                </a:extLst>
              </p:cNvPr>
              <p:cNvPicPr/>
              <p:nvPr/>
            </p:nvPicPr>
            <p:blipFill>
              <a:blip r:embed="rId102"/>
              <a:stretch>
                <a:fillRect/>
              </a:stretch>
            </p:blipFill>
            <p:spPr>
              <a:xfrm>
                <a:off x="9786290" y="2968440"/>
                <a:ext cx="330741"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11" name="Ink 810">
                <a:extLst>
                  <a:ext uri="{FF2B5EF4-FFF2-40B4-BE49-F238E27FC236}">
                    <a16:creationId xmlns:a16="http://schemas.microsoft.com/office/drawing/2014/main" id="{DDC63311-AC65-4F6B-8EA1-8C6E0E0BCF20}"/>
                  </a:ext>
                </a:extLst>
              </p14:cNvPr>
              <p14:cNvContentPartPr/>
              <p14:nvPr/>
            </p14:nvContentPartPr>
            <p14:xfrm>
              <a:off x="10142280" y="2811840"/>
              <a:ext cx="125640" cy="228960"/>
            </p14:xfrm>
          </p:contentPart>
        </mc:Choice>
        <mc:Fallback>
          <p:pic>
            <p:nvPicPr>
              <p:cNvPr id="811" name="Ink 810">
                <a:extLst>
                  <a:ext uri="{FF2B5EF4-FFF2-40B4-BE49-F238E27FC236}">
                    <a16:creationId xmlns:a16="http://schemas.microsoft.com/office/drawing/2014/main" id="{DDC63311-AC65-4F6B-8EA1-8C6E0E0BCF20}"/>
                  </a:ext>
                </a:extLst>
              </p:cNvPr>
              <p:cNvPicPr/>
              <p:nvPr/>
            </p:nvPicPr>
            <p:blipFill>
              <a:blip r:embed="rId104"/>
              <a:stretch>
                <a:fillRect/>
              </a:stretch>
            </p:blipFill>
            <p:spPr>
              <a:xfrm>
                <a:off x="10106280" y="2739840"/>
                <a:ext cx="19728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12" name="Ink 811">
                <a:extLst>
                  <a:ext uri="{FF2B5EF4-FFF2-40B4-BE49-F238E27FC236}">
                    <a16:creationId xmlns:a16="http://schemas.microsoft.com/office/drawing/2014/main" id="{72DF23E8-44CA-4449-AE27-188D82DD2719}"/>
                  </a:ext>
                </a:extLst>
              </p14:cNvPr>
              <p14:cNvContentPartPr/>
              <p14:nvPr/>
            </p14:nvContentPartPr>
            <p14:xfrm>
              <a:off x="10378440" y="2872680"/>
              <a:ext cx="190800" cy="122400"/>
            </p14:xfrm>
          </p:contentPart>
        </mc:Choice>
        <mc:Fallback>
          <p:pic>
            <p:nvPicPr>
              <p:cNvPr id="812" name="Ink 811">
                <a:extLst>
                  <a:ext uri="{FF2B5EF4-FFF2-40B4-BE49-F238E27FC236}">
                    <a16:creationId xmlns:a16="http://schemas.microsoft.com/office/drawing/2014/main" id="{72DF23E8-44CA-4449-AE27-188D82DD2719}"/>
                  </a:ext>
                </a:extLst>
              </p:cNvPr>
              <p:cNvPicPr/>
              <p:nvPr/>
            </p:nvPicPr>
            <p:blipFill>
              <a:blip r:embed="rId106"/>
              <a:stretch>
                <a:fillRect/>
              </a:stretch>
            </p:blipFill>
            <p:spPr>
              <a:xfrm>
                <a:off x="10342440" y="2800680"/>
                <a:ext cx="2624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13" name="Ink 812">
                <a:extLst>
                  <a:ext uri="{FF2B5EF4-FFF2-40B4-BE49-F238E27FC236}">
                    <a16:creationId xmlns:a16="http://schemas.microsoft.com/office/drawing/2014/main" id="{598CCDC5-8B49-47EE-A73A-EC521D45BD61}"/>
                  </a:ext>
                </a:extLst>
              </p14:cNvPr>
              <p14:cNvContentPartPr/>
              <p14:nvPr/>
            </p14:nvContentPartPr>
            <p14:xfrm>
              <a:off x="10111680" y="2726880"/>
              <a:ext cx="709200" cy="375840"/>
            </p14:xfrm>
          </p:contentPart>
        </mc:Choice>
        <mc:Fallback>
          <p:pic>
            <p:nvPicPr>
              <p:cNvPr id="813" name="Ink 812">
                <a:extLst>
                  <a:ext uri="{FF2B5EF4-FFF2-40B4-BE49-F238E27FC236}">
                    <a16:creationId xmlns:a16="http://schemas.microsoft.com/office/drawing/2014/main" id="{598CCDC5-8B49-47EE-A73A-EC521D45BD61}"/>
                  </a:ext>
                </a:extLst>
              </p:cNvPr>
              <p:cNvPicPr/>
              <p:nvPr/>
            </p:nvPicPr>
            <p:blipFill>
              <a:blip r:embed="rId108"/>
              <a:stretch>
                <a:fillRect/>
              </a:stretch>
            </p:blipFill>
            <p:spPr>
              <a:xfrm>
                <a:off x="10075348" y="2654673"/>
                <a:ext cx="781501" cy="519894"/>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14" name="Ink 813">
                <a:extLst>
                  <a:ext uri="{FF2B5EF4-FFF2-40B4-BE49-F238E27FC236}">
                    <a16:creationId xmlns:a16="http://schemas.microsoft.com/office/drawing/2014/main" id="{02B600B8-8F43-4FF0-B8F2-4BCC7A959C3E}"/>
                  </a:ext>
                </a:extLst>
              </p14:cNvPr>
              <p14:cNvContentPartPr/>
              <p14:nvPr/>
            </p14:nvContentPartPr>
            <p14:xfrm>
              <a:off x="9814680" y="3345360"/>
              <a:ext cx="1310760" cy="1028880"/>
            </p14:xfrm>
          </p:contentPart>
        </mc:Choice>
        <mc:Fallback>
          <p:pic>
            <p:nvPicPr>
              <p:cNvPr id="814" name="Ink 813">
                <a:extLst>
                  <a:ext uri="{FF2B5EF4-FFF2-40B4-BE49-F238E27FC236}">
                    <a16:creationId xmlns:a16="http://schemas.microsoft.com/office/drawing/2014/main" id="{02B600B8-8F43-4FF0-B8F2-4BCC7A959C3E}"/>
                  </a:ext>
                </a:extLst>
              </p:cNvPr>
              <p:cNvPicPr/>
              <p:nvPr/>
            </p:nvPicPr>
            <p:blipFill>
              <a:blip r:embed="rId110"/>
              <a:stretch>
                <a:fillRect/>
              </a:stretch>
            </p:blipFill>
            <p:spPr>
              <a:xfrm>
                <a:off x="9778680" y="3273360"/>
                <a:ext cx="1382400" cy="11725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15" name="Ink 814">
                <a:extLst>
                  <a:ext uri="{FF2B5EF4-FFF2-40B4-BE49-F238E27FC236}">
                    <a16:creationId xmlns:a16="http://schemas.microsoft.com/office/drawing/2014/main" id="{38976F94-20B3-42D6-9501-B88AF0140151}"/>
                  </a:ext>
                </a:extLst>
              </p14:cNvPr>
              <p14:cNvContentPartPr/>
              <p14:nvPr/>
            </p14:nvContentPartPr>
            <p14:xfrm>
              <a:off x="10843200" y="3375600"/>
              <a:ext cx="69120" cy="30960"/>
            </p14:xfrm>
          </p:contentPart>
        </mc:Choice>
        <mc:Fallback>
          <p:pic>
            <p:nvPicPr>
              <p:cNvPr id="815" name="Ink 814">
                <a:extLst>
                  <a:ext uri="{FF2B5EF4-FFF2-40B4-BE49-F238E27FC236}">
                    <a16:creationId xmlns:a16="http://schemas.microsoft.com/office/drawing/2014/main" id="{38976F94-20B3-42D6-9501-B88AF0140151}"/>
                  </a:ext>
                </a:extLst>
              </p:cNvPr>
              <p:cNvPicPr/>
              <p:nvPr/>
            </p:nvPicPr>
            <p:blipFill>
              <a:blip r:embed="rId112"/>
              <a:stretch>
                <a:fillRect/>
              </a:stretch>
            </p:blipFill>
            <p:spPr>
              <a:xfrm>
                <a:off x="10807200" y="3303600"/>
                <a:ext cx="1407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16" name="Ink 815">
                <a:extLst>
                  <a:ext uri="{FF2B5EF4-FFF2-40B4-BE49-F238E27FC236}">
                    <a16:creationId xmlns:a16="http://schemas.microsoft.com/office/drawing/2014/main" id="{5EE258B9-0793-4180-9D1C-38DD4A8C210B}"/>
                  </a:ext>
                </a:extLst>
              </p14:cNvPr>
              <p14:cNvContentPartPr/>
              <p14:nvPr/>
            </p14:nvContentPartPr>
            <p14:xfrm>
              <a:off x="10965240" y="3307200"/>
              <a:ext cx="129960" cy="46080"/>
            </p14:xfrm>
          </p:contentPart>
        </mc:Choice>
        <mc:Fallback>
          <p:pic>
            <p:nvPicPr>
              <p:cNvPr id="816" name="Ink 815">
                <a:extLst>
                  <a:ext uri="{FF2B5EF4-FFF2-40B4-BE49-F238E27FC236}">
                    <a16:creationId xmlns:a16="http://schemas.microsoft.com/office/drawing/2014/main" id="{5EE258B9-0793-4180-9D1C-38DD4A8C210B}"/>
                  </a:ext>
                </a:extLst>
              </p:cNvPr>
              <p:cNvPicPr/>
              <p:nvPr/>
            </p:nvPicPr>
            <p:blipFill>
              <a:blip r:embed="rId114"/>
              <a:stretch>
                <a:fillRect/>
              </a:stretch>
            </p:blipFill>
            <p:spPr>
              <a:xfrm>
                <a:off x="10929240" y="3235200"/>
                <a:ext cx="2016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17" name="Ink 816">
                <a:extLst>
                  <a:ext uri="{FF2B5EF4-FFF2-40B4-BE49-F238E27FC236}">
                    <a16:creationId xmlns:a16="http://schemas.microsoft.com/office/drawing/2014/main" id="{8B40B5CF-7168-4ABA-A535-6855FCB4B036}"/>
                  </a:ext>
                </a:extLst>
              </p14:cNvPr>
              <p14:cNvContentPartPr/>
              <p14:nvPr/>
            </p14:nvContentPartPr>
            <p14:xfrm>
              <a:off x="11170800" y="3284160"/>
              <a:ext cx="91800" cy="7920"/>
            </p14:xfrm>
          </p:contentPart>
        </mc:Choice>
        <mc:Fallback>
          <p:pic>
            <p:nvPicPr>
              <p:cNvPr id="817" name="Ink 816">
                <a:extLst>
                  <a:ext uri="{FF2B5EF4-FFF2-40B4-BE49-F238E27FC236}">
                    <a16:creationId xmlns:a16="http://schemas.microsoft.com/office/drawing/2014/main" id="{8B40B5CF-7168-4ABA-A535-6855FCB4B036}"/>
                  </a:ext>
                </a:extLst>
              </p:cNvPr>
              <p:cNvPicPr/>
              <p:nvPr/>
            </p:nvPicPr>
            <p:blipFill>
              <a:blip r:embed="rId116"/>
              <a:stretch>
                <a:fillRect/>
              </a:stretch>
            </p:blipFill>
            <p:spPr>
              <a:xfrm>
                <a:off x="11134800" y="3212160"/>
                <a:ext cx="1634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18" name="Ink 817">
                <a:extLst>
                  <a:ext uri="{FF2B5EF4-FFF2-40B4-BE49-F238E27FC236}">
                    <a16:creationId xmlns:a16="http://schemas.microsoft.com/office/drawing/2014/main" id="{E7F0699A-D571-46ED-BA5A-5E85F35BF207}"/>
                  </a:ext>
                </a:extLst>
              </p14:cNvPr>
              <p14:cNvContentPartPr/>
              <p14:nvPr/>
            </p14:nvContentPartPr>
            <p14:xfrm>
              <a:off x="11292840" y="3291720"/>
              <a:ext cx="46080" cy="15840"/>
            </p14:xfrm>
          </p:contentPart>
        </mc:Choice>
        <mc:Fallback>
          <p:pic>
            <p:nvPicPr>
              <p:cNvPr id="818" name="Ink 817">
                <a:extLst>
                  <a:ext uri="{FF2B5EF4-FFF2-40B4-BE49-F238E27FC236}">
                    <a16:creationId xmlns:a16="http://schemas.microsoft.com/office/drawing/2014/main" id="{E7F0699A-D571-46ED-BA5A-5E85F35BF207}"/>
                  </a:ext>
                </a:extLst>
              </p:cNvPr>
              <p:cNvPicPr/>
              <p:nvPr/>
            </p:nvPicPr>
            <p:blipFill>
              <a:blip r:embed="rId118"/>
              <a:stretch>
                <a:fillRect/>
              </a:stretch>
            </p:blipFill>
            <p:spPr>
              <a:xfrm>
                <a:off x="11256840" y="3219720"/>
                <a:ext cx="1177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19" name="Ink 818">
                <a:extLst>
                  <a:ext uri="{FF2B5EF4-FFF2-40B4-BE49-F238E27FC236}">
                    <a16:creationId xmlns:a16="http://schemas.microsoft.com/office/drawing/2014/main" id="{2BC15C2C-F918-44DB-9797-EE351BB19769}"/>
                  </a:ext>
                </a:extLst>
              </p14:cNvPr>
              <p14:cNvContentPartPr/>
              <p14:nvPr/>
            </p14:nvContentPartPr>
            <p14:xfrm>
              <a:off x="11173680" y="3275880"/>
              <a:ext cx="348120" cy="39240"/>
            </p14:xfrm>
          </p:contentPart>
        </mc:Choice>
        <mc:Fallback>
          <p:pic>
            <p:nvPicPr>
              <p:cNvPr id="819" name="Ink 818">
                <a:extLst>
                  <a:ext uri="{FF2B5EF4-FFF2-40B4-BE49-F238E27FC236}">
                    <a16:creationId xmlns:a16="http://schemas.microsoft.com/office/drawing/2014/main" id="{2BC15C2C-F918-44DB-9797-EE351BB19769}"/>
                  </a:ext>
                </a:extLst>
              </p:cNvPr>
              <p:cNvPicPr/>
              <p:nvPr/>
            </p:nvPicPr>
            <p:blipFill>
              <a:blip r:embed="rId120"/>
              <a:stretch>
                <a:fillRect/>
              </a:stretch>
            </p:blipFill>
            <p:spPr>
              <a:xfrm>
                <a:off x="11137680" y="3203880"/>
                <a:ext cx="4197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20" name="Ink 819">
                <a:extLst>
                  <a:ext uri="{FF2B5EF4-FFF2-40B4-BE49-F238E27FC236}">
                    <a16:creationId xmlns:a16="http://schemas.microsoft.com/office/drawing/2014/main" id="{2456D036-32E4-4617-A881-30784DDDFE3D}"/>
                  </a:ext>
                </a:extLst>
              </p14:cNvPr>
              <p14:cNvContentPartPr/>
              <p14:nvPr/>
            </p14:nvContentPartPr>
            <p14:xfrm>
              <a:off x="11208960" y="3299280"/>
              <a:ext cx="367560" cy="191160"/>
            </p14:xfrm>
          </p:contentPart>
        </mc:Choice>
        <mc:Fallback>
          <p:pic>
            <p:nvPicPr>
              <p:cNvPr id="820" name="Ink 819">
                <a:extLst>
                  <a:ext uri="{FF2B5EF4-FFF2-40B4-BE49-F238E27FC236}">
                    <a16:creationId xmlns:a16="http://schemas.microsoft.com/office/drawing/2014/main" id="{2456D036-32E4-4617-A881-30784DDDFE3D}"/>
                  </a:ext>
                </a:extLst>
              </p:cNvPr>
              <p:cNvPicPr/>
              <p:nvPr/>
            </p:nvPicPr>
            <p:blipFill>
              <a:blip r:embed="rId122"/>
              <a:stretch>
                <a:fillRect/>
              </a:stretch>
            </p:blipFill>
            <p:spPr>
              <a:xfrm>
                <a:off x="11172960" y="3227280"/>
                <a:ext cx="4392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21" name="Ink 820">
                <a:extLst>
                  <a:ext uri="{FF2B5EF4-FFF2-40B4-BE49-F238E27FC236}">
                    <a16:creationId xmlns:a16="http://schemas.microsoft.com/office/drawing/2014/main" id="{3C7056FB-4A52-4598-BF3E-BF1CD7B9588A}"/>
                  </a:ext>
                </a:extLst>
              </p14:cNvPr>
              <p14:cNvContentPartPr/>
              <p14:nvPr/>
            </p14:nvContentPartPr>
            <p14:xfrm>
              <a:off x="10888920" y="3490080"/>
              <a:ext cx="808200" cy="38520"/>
            </p14:xfrm>
          </p:contentPart>
        </mc:Choice>
        <mc:Fallback>
          <p:pic>
            <p:nvPicPr>
              <p:cNvPr id="821" name="Ink 820">
                <a:extLst>
                  <a:ext uri="{FF2B5EF4-FFF2-40B4-BE49-F238E27FC236}">
                    <a16:creationId xmlns:a16="http://schemas.microsoft.com/office/drawing/2014/main" id="{3C7056FB-4A52-4598-BF3E-BF1CD7B9588A}"/>
                  </a:ext>
                </a:extLst>
              </p:cNvPr>
              <p:cNvPicPr/>
              <p:nvPr/>
            </p:nvPicPr>
            <p:blipFill>
              <a:blip r:embed="rId124"/>
              <a:stretch>
                <a:fillRect/>
              </a:stretch>
            </p:blipFill>
            <p:spPr>
              <a:xfrm>
                <a:off x="10852920" y="3418080"/>
                <a:ext cx="8798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22" name="Ink 821">
                <a:extLst>
                  <a:ext uri="{FF2B5EF4-FFF2-40B4-BE49-F238E27FC236}">
                    <a16:creationId xmlns:a16="http://schemas.microsoft.com/office/drawing/2014/main" id="{A22A1C35-6954-4168-906A-3B1F695E02B1}"/>
                  </a:ext>
                </a:extLst>
              </p14:cNvPr>
              <p14:cNvContentPartPr/>
              <p14:nvPr/>
            </p14:nvContentPartPr>
            <p14:xfrm>
              <a:off x="10972800" y="3558480"/>
              <a:ext cx="508320" cy="9360"/>
            </p14:xfrm>
          </p:contentPart>
        </mc:Choice>
        <mc:Fallback>
          <p:pic>
            <p:nvPicPr>
              <p:cNvPr id="822" name="Ink 821">
                <a:extLst>
                  <a:ext uri="{FF2B5EF4-FFF2-40B4-BE49-F238E27FC236}">
                    <a16:creationId xmlns:a16="http://schemas.microsoft.com/office/drawing/2014/main" id="{A22A1C35-6954-4168-906A-3B1F695E02B1}"/>
                  </a:ext>
                </a:extLst>
              </p:cNvPr>
              <p:cNvPicPr/>
              <p:nvPr/>
            </p:nvPicPr>
            <p:blipFill>
              <a:blip r:embed="rId126"/>
              <a:stretch>
                <a:fillRect/>
              </a:stretch>
            </p:blipFill>
            <p:spPr>
              <a:xfrm>
                <a:off x="10936800" y="3486480"/>
                <a:ext cx="5799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23" name="Ink 822">
                <a:extLst>
                  <a:ext uri="{FF2B5EF4-FFF2-40B4-BE49-F238E27FC236}">
                    <a16:creationId xmlns:a16="http://schemas.microsoft.com/office/drawing/2014/main" id="{C95618BF-E2B2-46A5-94E1-6A934C20F4CA}"/>
                  </a:ext>
                </a:extLst>
              </p14:cNvPr>
              <p14:cNvContentPartPr/>
              <p14:nvPr/>
            </p14:nvContentPartPr>
            <p14:xfrm>
              <a:off x="10188000" y="3626880"/>
              <a:ext cx="1608120" cy="725040"/>
            </p14:xfrm>
          </p:contentPart>
        </mc:Choice>
        <mc:Fallback>
          <p:pic>
            <p:nvPicPr>
              <p:cNvPr id="823" name="Ink 822">
                <a:extLst>
                  <a:ext uri="{FF2B5EF4-FFF2-40B4-BE49-F238E27FC236}">
                    <a16:creationId xmlns:a16="http://schemas.microsoft.com/office/drawing/2014/main" id="{C95618BF-E2B2-46A5-94E1-6A934C20F4CA}"/>
                  </a:ext>
                </a:extLst>
              </p:cNvPr>
              <p:cNvPicPr/>
              <p:nvPr/>
            </p:nvPicPr>
            <p:blipFill>
              <a:blip r:embed="rId128"/>
              <a:stretch>
                <a:fillRect/>
              </a:stretch>
            </p:blipFill>
            <p:spPr>
              <a:xfrm>
                <a:off x="10152000" y="3554880"/>
                <a:ext cx="1679760" cy="8686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28" name="Ink 827">
                <a:extLst>
                  <a:ext uri="{FF2B5EF4-FFF2-40B4-BE49-F238E27FC236}">
                    <a16:creationId xmlns:a16="http://schemas.microsoft.com/office/drawing/2014/main" id="{AC803F70-3283-49F4-9C98-4DFCCFBC4F97}"/>
                  </a:ext>
                </a:extLst>
              </p14:cNvPr>
              <p14:cNvContentPartPr/>
              <p14:nvPr/>
            </p14:nvContentPartPr>
            <p14:xfrm>
              <a:off x="10705680" y="4061040"/>
              <a:ext cx="587520" cy="206640"/>
            </p14:xfrm>
          </p:contentPart>
        </mc:Choice>
        <mc:Fallback>
          <p:pic>
            <p:nvPicPr>
              <p:cNvPr id="828" name="Ink 827">
                <a:extLst>
                  <a:ext uri="{FF2B5EF4-FFF2-40B4-BE49-F238E27FC236}">
                    <a16:creationId xmlns:a16="http://schemas.microsoft.com/office/drawing/2014/main" id="{AC803F70-3283-49F4-9C98-4DFCCFBC4F97}"/>
                  </a:ext>
                </a:extLst>
              </p:cNvPr>
              <p:cNvPicPr/>
              <p:nvPr/>
            </p:nvPicPr>
            <p:blipFill>
              <a:blip r:embed="rId130"/>
              <a:stretch>
                <a:fillRect/>
              </a:stretch>
            </p:blipFill>
            <p:spPr>
              <a:xfrm>
                <a:off x="10696674" y="4052040"/>
                <a:ext cx="605171"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31" name="Ink 830">
                <a:extLst>
                  <a:ext uri="{FF2B5EF4-FFF2-40B4-BE49-F238E27FC236}">
                    <a16:creationId xmlns:a16="http://schemas.microsoft.com/office/drawing/2014/main" id="{8166F3B3-A78C-4141-B9B7-A950EE9A2DF3}"/>
                  </a:ext>
                </a:extLst>
              </p14:cNvPr>
              <p14:cNvContentPartPr/>
              <p14:nvPr/>
            </p14:nvContentPartPr>
            <p14:xfrm>
              <a:off x="11338560" y="4014600"/>
              <a:ext cx="206280" cy="230040"/>
            </p14:xfrm>
          </p:contentPart>
        </mc:Choice>
        <mc:Fallback>
          <p:pic>
            <p:nvPicPr>
              <p:cNvPr id="831" name="Ink 830">
                <a:extLst>
                  <a:ext uri="{FF2B5EF4-FFF2-40B4-BE49-F238E27FC236}">
                    <a16:creationId xmlns:a16="http://schemas.microsoft.com/office/drawing/2014/main" id="{8166F3B3-A78C-4141-B9B7-A950EE9A2DF3}"/>
                  </a:ext>
                </a:extLst>
              </p:cNvPr>
              <p:cNvPicPr/>
              <p:nvPr/>
            </p:nvPicPr>
            <p:blipFill>
              <a:blip r:embed="rId132"/>
              <a:stretch>
                <a:fillRect/>
              </a:stretch>
            </p:blipFill>
            <p:spPr>
              <a:xfrm>
                <a:off x="11329560" y="4005600"/>
                <a:ext cx="2239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32" name="Ink 831">
                <a:extLst>
                  <a:ext uri="{FF2B5EF4-FFF2-40B4-BE49-F238E27FC236}">
                    <a16:creationId xmlns:a16="http://schemas.microsoft.com/office/drawing/2014/main" id="{803BFE77-B451-4BCC-BDA5-1DC82157DD5C}"/>
                  </a:ext>
                </a:extLst>
              </p14:cNvPr>
              <p14:cNvContentPartPr/>
              <p14:nvPr/>
            </p14:nvContentPartPr>
            <p14:xfrm>
              <a:off x="10452960" y="2865120"/>
              <a:ext cx="867960" cy="324000"/>
            </p14:xfrm>
          </p:contentPart>
        </mc:Choice>
        <mc:Fallback>
          <p:pic>
            <p:nvPicPr>
              <p:cNvPr id="832" name="Ink 831">
                <a:extLst>
                  <a:ext uri="{FF2B5EF4-FFF2-40B4-BE49-F238E27FC236}">
                    <a16:creationId xmlns:a16="http://schemas.microsoft.com/office/drawing/2014/main" id="{803BFE77-B451-4BCC-BDA5-1DC82157DD5C}"/>
                  </a:ext>
                </a:extLst>
              </p:cNvPr>
              <p:cNvPicPr/>
              <p:nvPr/>
            </p:nvPicPr>
            <p:blipFill>
              <a:blip r:embed="rId134"/>
              <a:stretch>
                <a:fillRect/>
              </a:stretch>
            </p:blipFill>
            <p:spPr>
              <a:xfrm>
                <a:off x="10445760" y="2850704"/>
                <a:ext cx="882000" cy="352111"/>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33" name="Ink 832">
                <a:extLst>
                  <a:ext uri="{FF2B5EF4-FFF2-40B4-BE49-F238E27FC236}">
                    <a16:creationId xmlns:a16="http://schemas.microsoft.com/office/drawing/2014/main" id="{68186CA9-4338-4CE4-8B22-F85C8E86598A}"/>
                  </a:ext>
                </a:extLst>
              </p14:cNvPr>
              <p14:cNvContentPartPr/>
              <p14:nvPr/>
            </p14:nvContentPartPr>
            <p14:xfrm>
              <a:off x="10378440" y="3032880"/>
              <a:ext cx="411840" cy="167760"/>
            </p14:xfrm>
          </p:contentPart>
        </mc:Choice>
        <mc:Fallback>
          <p:pic>
            <p:nvPicPr>
              <p:cNvPr id="833" name="Ink 832">
                <a:extLst>
                  <a:ext uri="{FF2B5EF4-FFF2-40B4-BE49-F238E27FC236}">
                    <a16:creationId xmlns:a16="http://schemas.microsoft.com/office/drawing/2014/main" id="{68186CA9-4338-4CE4-8B22-F85C8E86598A}"/>
                  </a:ext>
                </a:extLst>
              </p:cNvPr>
              <p:cNvPicPr/>
              <p:nvPr/>
            </p:nvPicPr>
            <p:blipFill>
              <a:blip r:embed="rId136"/>
              <a:stretch>
                <a:fillRect/>
              </a:stretch>
            </p:blipFill>
            <p:spPr>
              <a:xfrm>
                <a:off x="10371240" y="3018480"/>
                <a:ext cx="4258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34" name="Ink 833">
                <a:extLst>
                  <a:ext uri="{FF2B5EF4-FFF2-40B4-BE49-F238E27FC236}">
                    <a16:creationId xmlns:a16="http://schemas.microsoft.com/office/drawing/2014/main" id="{09F6188F-79A7-4F60-9AA1-35637D08AAB7}"/>
                  </a:ext>
                </a:extLst>
              </p14:cNvPr>
              <p14:cNvContentPartPr/>
              <p14:nvPr/>
            </p14:nvContentPartPr>
            <p14:xfrm>
              <a:off x="10423440" y="3032880"/>
              <a:ext cx="412560" cy="200160"/>
            </p14:xfrm>
          </p:contentPart>
        </mc:Choice>
        <mc:Fallback>
          <p:pic>
            <p:nvPicPr>
              <p:cNvPr id="834" name="Ink 833">
                <a:extLst>
                  <a:ext uri="{FF2B5EF4-FFF2-40B4-BE49-F238E27FC236}">
                    <a16:creationId xmlns:a16="http://schemas.microsoft.com/office/drawing/2014/main" id="{09F6188F-79A7-4F60-9AA1-35637D08AAB7}"/>
                  </a:ext>
                </a:extLst>
              </p:cNvPr>
              <p:cNvPicPr/>
              <p:nvPr/>
            </p:nvPicPr>
            <p:blipFill>
              <a:blip r:embed="rId138"/>
              <a:stretch>
                <a:fillRect/>
              </a:stretch>
            </p:blipFill>
            <p:spPr>
              <a:xfrm>
                <a:off x="10416240" y="3018480"/>
                <a:ext cx="4266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35" name="Ink 834">
                <a:extLst>
                  <a:ext uri="{FF2B5EF4-FFF2-40B4-BE49-F238E27FC236}">
                    <a16:creationId xmlns:a16="http://schemas.microsoft.com/office/drawing/2014/main" id="{730BE26E-69AD-4EBA-A00D-907C26954E58}"/>
                  </a:ext>
                </a:extLst>
              </p14:cNvPr>
              <p14:cNvContentPartPr/>
              <p14:nvPr/>
            </p14:nvContentPartPr>
            <p14:xfrm>
              <a:off x="10321200" y="3108840"/>
              <a:ext cx="354960" cy="186840"/>
            </p14:xfrm>
          </p:contentPart>
        </mc:Choice>
        <mc:Fallback>
          <p:pic>
            <p:nvPicPr>
              <p:cNvPr id="835" name="Ink 834">
                <a:extLst>
                  <a:ext uri="{FF2B5EF4-FFF2-40B4-BE49-F238E27FC236}">
                    <a16:creationId xmlns:a16="http://schemas.microsoft.com/office/drawing/2014/main" id="{730BE26E-69AD-4EBA-A00D-907C26954E58}"/>
                  </a:ext>
                </a:extLst>
              </p:cNvPr>
              <p:cNvPicPr/>
              <p:nvPr/>
            </p:nvPicPr>
            <p:blipFill>
              <a:blip r:embed="rId140"/>
              <a:stretch>
                <a:fillRect/>
              </a:stretch>
            </p:blipFill>
            <p:spPr>
              <a:xfrm>
                <a:off x="10313993" y="3094440"/>
                <a:ext cx="369014"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36" name="Ink 835">
                <a:extLst>
                  <a:ext uri="{FF2B5EF4-FFF2-40B4-BE49-F238E27FC236}">
                    <a16:creationId xmlns:a16="http://schemas.microsoft.com/office/drawing/2014/main" id="{AAE6DED1-A0BE-4D88-915D-AA1510FD2254}"/>
                  </a:ext>
                </a:extLst>
              </p14:cNvPr>
              <p14:cNvContentPartPr/>
              <p14:nvPr/>
            </p14:nvContentPartPr>
            <p14:xfrm>
              <a:off x="10127160" y="3170040"/>
              <a:ext cx="350640" cy="320400"/>
            </p14:xfrm>
          </p:contentPart>
        </mc:Choice>
        <mc:Fallback>
          <p:pic>
            <p:nvPicPr>
              <p:cNvPr id="836" name="Ink 835">
                <a:extLst>
                  <a:ext uri="{FF2B5EF4-FFF2-40B4-BE49-F238E27FC236}">
                    <a16:creationId xmlns:a16="http://schemas.microsoft.com/office/drawing/2014/main" id="{AAE6DED1-A0BE-4D88-915D-AA1510FD2254}"/>
                  </a:ext>
                </a:extLst>
              </p:cNvPr>
              <p:cNvPicPr/>
              <p:nvPr/>
            </p:nvPicPr>
            <p:blipFill>
              <a:blip r:embed="rId142"/>
              <a:stretch>
                <a:fillRect/>
              </a:stretch>
            </p:blipFill>
            <p:spPr>
              <a:xfrm>
                <a:off x="10119960" y="3155640"/>
                <a:ext cx="3646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37" name="Ink 836">
                <a:extLst>
                  <a:ext uri="{FF2B5EF4-FFF2-40B4-BE49-F238E27FC236}">
                    <a16:creationId xmlns:a16="http://schemas.microsoft.com/office/drawing/2014/main" id="{6104EC4C-8BBE-4E20-A2E7-37AC1711A24B}"/>
                  </a:ext>
                </a:extLst>
              </p14:cNvPr>
              <p14:cNvContentPartPr/>
              <p14:nvPr/>
            </p14:nvContentPartPr>
            <p14:xfrm>
              <a:off x="10194480" y="3307200"/>
              <a:ext cx="115920" cy="215280"/>
            </p14:xfrm>
          </p:contentPart>
        </mc:Choice>
        <mc:Fallback>
          <p:pic>
            <p:nvPicPr>
              <p:cNvPr id="837" name="Ink 836">
                <a:extLst>
                  <a:ext uri="{FF2B5EF4-FFF2-40B4-BE49-F238E27FC236}">
                    <a16:creationId xmlns:a16="http://schemas.microsoft.com/office/drawing/2014/main" id="{6104EC4C-8BBE-4E20-A2E7-37AC1711A24B}"/>
                  </a:ext>
                </a:extLst>
              </p:cNvPr>
              <p:cNvPicPr/>
              <p:nvPr/>
            </p:nvPicPr>
            <p:blipFill>
              <a:blip r:embed="rId144"/>
              <a:stretch>
                <a:fillRect/>
              </a:stretch>
            </p:blipFill>
            <p:spPr>
              <a:xfrm>
                <a:off x="10187258" y="3292800"/>
                <a:ext cx="130004"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38" name="Ink 837">
                <a:extLst>
                  <a:ext uri="{FF2B5EF4-FFF2-40B4-BE49-F238E27FC236}">
                    <a16:creationId xmlns:a16="http://schemas.microsoft.com/office/drawing/2014/main" id="{3414BC4D-FCE4-4906-A4FE-E215E6D6291A}"/>
                  </a:ext>
                </a:extLst>
              </p14:cNvPr>
              <p14:cNvContentPartPr/>
              <p14:nvPr/>
            </p14:nvContentPartPr>
            <p14:xfrm>
              <a:off x="10203120" y="3314760"/>
              <a:ext cx="221400" cy="167760"/>
            </p14:xfrm>
          </p:contentPart>
        </mc:Choice>
        <mc:Fallback>
          <p:pic>
            <p:nvPicPr>
              <p:cNvPr id="838" name="Ink 837">
                <a:extLst>
                  <a:ext uri="{FF2B5EF4-FFF2-40B4-BE49-F238E27FC236}">
                    <a16:creationId xmlns:a16="http://schemas.microsoft.com/office/drawing/2014/main" id="{3414BC4D-FCE4-4906-A4FE-E215E6D6291A}"/>
                  </a:ext>
                </a:extLst>
              </p:cNvPr>
              <p:cNvPicPr/>
              <p:nvPr/>
            </p:nvPicPr>
            <p:blipFill>
              <a:blip r:embed="rId146"/>
              <a:stretch>
                <a:fillRect/>
              </a:stretch>
            </p:blipFill>
            <p:spPr>
              <a:xfrm>
                <a:off x="10195920" y="3300391"/>
                <a:ext cx="235440" cy="1957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39" name="Ink 838">
                <a:extLst>
                  <a:ext uri="{FF2B5EF4-FFF2-40B4-BE49-F238E27FC236}">
                    <a16:creationId xmlns:a16="http://schemas.microsoft.com/office/drawing/2014/main" id="{33628A0F-7BEC-4A73-9E8F-9B79CCA64320}"/>
                  </a:ext>
                </a:extLst>
              </p14:cNvPr>
              <p14:cNvContentPartPr/>
              <p14:nvPr/>
            </p14:nvContentPartPr>
            <p14:xfrm>
              <a:off x="9860400" y="3230880"/>
              <a:ext cx="670680" cy="785160"/>
            </p14:xfrm>
          </p:contentPart>
        </mc:Choice>
        <mc:Fallback>
          <p:pic>
            <p:nvPicPr>
              <p:cNvPr id="839" name="Ink 838">
                <a:extLst>
                  <a:ext uri="{FF2B5EF4-FFF2-40B4-BE49-F238E27FC236}">
                    <a16:creationId xmlns:a16="http://schemas.microsoft.com/office/drawing/2014/main" id="{33628A0F-7BEC-4A73-9E8F-9B79CCA64320}"/>
                  </a:ext>
                </a:extLst>
              </p:cNvPr>
              <p:cNvPicPr/>
              <p:nvPr/>
            </p:nvPicPr>
            <p:blipFill>
              <a:blip r:embed="rId148"/>
              <a:stretch>
                <a:fillRect/>
              </a:stretch>
            </p:blipFill>
            <p:spPr>
              <a:xfrm>
                <a:off x="9853200" y="3216480"/>
                <a:ext cx="684720" cy="813240"/>
              </a:xfrm>
              <a:prstGeom prst="rect">
                <a:avLst/>
              </a:prstGeom>
            </p:spPr>
          </p:pic>
        </mc:Fallback>
      </mc:AlternateContent>
    </p:spTree>
    <p:extLst>
      <p:ext uri="{BB962C8B-B14F-4D97-AF65-F5344CB8AC3E}">
        <p14:creationId xmlns:p14="http://schemas.microsoft.com/office/powerpoint/2010/main" val="1202448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ROC and AUC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A5A1026-75BF-44A7-A9CD-CF55A7B680D3}"/>
              </a:ext>
            </a:extLst>
          </p:cNvPr>
          <p:cNvSpPr txBox="1"/>
          <p:nvPr/>
        </p:nvSpPr>
        <p:spPr>
          <a:xfrm>
            <a:off x="20515" y="835431"/>
            <a:ext cx="12268200" cy="923330"/>
          </a:xfrm>
          <a:prstGeom prst="rect">
            <a:avLst/>
          </a:prstGeom>
          <a:noFill/>
        </p:spPr>
        <p:txBody>
          <a:bodyPr wrap="square" rtlCol="0">
            <a:spAutoFit/>
          </a:bodyPr>
          <a:lstStyle/>
          <a:p>
            <a:r>
              <a:rPr lang="en-US" dirty="0"/>
              <a:t>If we check our accuracy with different-different models (200), system will product 200 different matrixes, which are difficult for us to compare manually, so we rely on the ROC Curve, which is easy as compared to matrixes to compare.</a:t>
            </a:r>
          </a:p>
          <a:p>
            <a:r>
              <a:rPr lang="en-US" dirty="0"/>
              <a:t>ROC (Receiver Operating Characteristics – Plat between TPR v/s FPR)</a:t>
            </a:r>
          </a:p>
        </p:txBody>
      </p:sp>
    </p:spTree>
    <p:extLst>
      <p:ext uri="{BB962C8B-B14F-4D97-AF65-F5344CB8AC3E}">
        <p14:creationId xmlns:p14="http://schemas.microsoft.com/office/powerpoint/2010/main" val="23428711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US" dirty="0"/>
              <a:t>Metrices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EBC9EAA6-7E53-459A-8E4A-B343091BB47D}"/>
              </a:ext>
            </a:extLst>
          </p:cNvPr>
          <p:cNvSpPr txBox="1"/>
          <p:nvPr/>
        </p:nvSpPr>
        <p:spPr>
          <a:xfrm>
            <a:off x="136158" y="4604717"/>
            <a:ext cx="11502394" cy="1877437"/>
          </a:xfrm>
          <a:prstGeom prst="rect">
            <a:avLst/>
          </a:prstGeom>
          <a:noFill/>
        </p:spPr>
        <p:txBody>
          <a:bodyPr wrap="square">
            <a:spAutoFit/>
          </a:bodyPr>
          <a:lstStyle/>
          <a:p>
            <a:pPr algn="l"/>
            <a:r>
              <a:rPr lang="en-US" b="1" dirty="0">
                <a:solidFill>
                  <a:srgbClr val="F1AC00"/>
                </a:solidFill>
                <a:latin typeface="Arial" panose="020B0604020202020204" pitchFamily="34" charset="0"/>
              </a:rPr>
              <a:t>Predictive power </a:t>
            </a:r>
            <a:r>
              <a:rPr lang="en-US" b="1" dirty="0">
                <a:solidFill>
                  <a:srgbClr val="000000"/>
                </a:solidFill>
                <a:latin typeface="Arial" panose="020B0604020202020204" pitchFamily="34" charset="0"/>
              </a:rPr>
              <a:t>represents how close to the perfect model the model is (quality)</a:t>
            </a:r>
          </a:p>
          <a:p>
            <a:pPr algn="l"/>
            <a:r>
              <a:rPr lang="en-US" sz="1600" i="1" dirty="0">
                <a:solidFill>
                  <a:srgbClr val="000000"/>
                </a:solidFill>
                <a:latin typeface="Arial" panose="020B0604020202020204" pitchFamily="34" charset="0"/>
              </a:rPr>
              <a:t>Area between Validation and Random curves divided by the area between Perfect and Random curves = C/(A+B+C)</a:t>
            </a:r>
          </a:p>
          <a:p>
            <a:pPr algn="l"/>
            <a:r>
              <a:rPr lang="en-US" sz="1600" dirty="0">
                <a:solidFill>
                  <a:srgbClr val="000000"/>
                </a:solidFill>
                <a:latin typeface="Arial" panose="020B0604020202020204" pitchFamily="34" charset="0"/>
              </a:rPr>
              <a:t>= 0 </a:t>
            </a:r>
            <a:r>
              <a:rPr lang="en-US" sz="1600" dirty="0">
                <a:solidFill>
                  <a:srgbClr val="000000"/>
                </a:solidFill>
                <a:latin typeface="Wingdings-Regular"/>
              </a:rPr>
              <a:t>➔ </a:t>
            </a:r>
            <a:r>
              <a:rPr lang="en-US" sz="1600" dirty="0">
                <a:solidFill>
                  <a:srgbClr val="000000"/>
                </a:solidFill>
                <a:latin typeface="Arial" panose="020B0604020202020204" pitchFamily="34" charset="0"/>
              </a:rPr>
              <a:t>Bad quality &gt;= 0.98 </a:t>
            </a:r>
            <a:r>
              <a:rPr lang="en-US" sz="1600" dirty="0">
                <a:solidFill>
                  <a:srgbClr val="000000"/>
                </a:solidFill>
                <a:latin typeface="Wingdings-Regular"/>
              </a:rPr>
              <a:t>➔ </a:t>
            </a:r>
            <a:r>
              <a:rPr lang="en-US" sz="1600" dirty="0">
                <a:solidFill>
                  <a:srgbClr val="000000"/>
                </a:solidFill>
                <a:latin typeface="Arial" panose="020B0604020202020204" pitchFamily="34" charset="0"/>
              </a:rPr>
              <a:t>certainly dependent variables between 0.75 and 0.97 </a:t>
            </a:r>
            <a:r>
              <a:rPr lang="en-US" sz="1600" dirty="0">
                <a:solidFill>
                  <a:srgbClr val="000000"/>
                </a:solidFill>
                <a:latin typeface="Wingdings-Regular"/>
              </a:rPr>
              <a:t>➔ </a:t>
            </a:r>
            <a:r>
              <a:rPr lang="en-US" sz="1600" dirty="0">
                <a:solidFill>
                  <a:srgbClr val="000000"/>
                </a:solidFill>
                <a:latin typeface="Arial" panose="020B0604020202020204" pitchFamily="34" charset="0"/>
              </a:rPr>
              <a:t>quality acceptable</a:t>
            </a:r>
          </a:p>
          <a:p>
            <a:pPr algn="l"/>
            <a:r>
              <a:rPr lang="en-US" b="1" dirty="0">
                <a:solidFill>
                  <a:srgbClr val="F1AC00"/>
                </a:solidFill>
                <a:latin typeface="Arial" panose="020B0604020202020204" pitchFamily="34" charset="0"/>
              </a:rPr>
              <a:t>Prediction confidence </a:t>
            </a:r>
            <a:r>
              <a:rPr lang="en-US" b="1" dirty="0">
                <a:solidFill>
                  <a:srgbClr val="000000"/>
                </a:solidFill>
                <a:latin typeface="Arial" panose="020B0604020202020204" pitchFamily="34" charset="0"/>
              </a:rPr>
              <a:t>expresses the ability to reproduce the same detection (robustness)</a:t>
            </a:r>
          </a:p>
          <a:p>
            <a:pPr algn="l"/>
            <a:r>
              <a:rPr lang="en-US" sz="1600" dirty="0">
                <a:solidFill>
                  <a:srgbClr val="000000"/>
                </a:solidFill>
                <a:latin typeface="Arial" panose="020B0604020202020204" pitchFamily="34" charset="0"/>
              </a:rPr>
              <a:t>You need a « validation sample » to estimate this KPI: it represents another view of the same population</a:t>
            </a:r>
          </a:p>
          <a:p>
            <a:pPr algn="l"/>
            <a:r>
              <a:rPr lang="en-US" sz="1600" i="1" dirty="0">
                <a:solidFill>
                  <a:srgbClr val="000000"/>
                </a:solidFill>
                <a:latin typeface="Arial" panose="020B0604020202020204" pitchFamily="34" charset="0"/>
              </a:rPr>
              <a:t>1 </a:t>
            </a:r>
            <a:r>
              <a:rPr lang="en-US" sz="1600" i="1" dirty="0">
                <a:solidFill>
                  <a:srgbClr val="000000"/>
                </a:solidFill>
                <a:latin typeface="Arial-ItalicMT"/>
              </a:rPr>
              <a:t>– </a:t>
            </a:r>
            <a:r>
              <a:rPr lang="en-US" sz="1600" i="1" dirty="0">
                <a:solidFill>
                  <a:srgbClr val="000000"/>
                </a:solidFill>
                <a:latin typeface="Arial" panose="020B0604020202020204" pitchFamily="34" charset="0"/>
              </a:rPr>
              <a:t>(area between Validation and Training) / (area between Perfect and Random) = </a:t>
            </a:r>
            <a:r>
              <a:rPr lang="en-US" sz="1600" dirty="0">
                <a:solidFill>
                  <a:srgbClr val="000000"/>
                </a:solidFill>
                <a:latin typeface="Arial" panose="020B0604020202020204" pitchFamily="34" charset="0"/>
              </a:rPr>
              <a:t>1- B/(A+B+C)</a:t>
            </a:r>
          </a:p>
          <a:p>
            <a:pPr algn="l"/>
            <a:r>
              <a:rPr lang="en-US" sz="1600" dirty="0">
                <a:solidFill>
                  <a:srgbClr val="000000"/>
                </a:solidFill>
                <a:latin typeface="Arial" panose="020B0604020202020204" pitchFamily="34" charset="0"/>
              </a:rPr>
              <a:t>&gt;= 0.95 </a:t>
            </a:r>
            <a:r>
              <a:rPr lang="en-US" sz="1600" dirty="0">
                <a:solidFill>
                  <a:srgbClr val="000000"/>
                </a:solidFill>
                <a:latin typeface="Wingdings-Regular"/>
              </a:rPr>
              <a:t>➔ </a:t>
            </a:r>
            <a:r>
              <a:rPr lang="en-US" sz="1600" dirty="0">
                <a:solidFill>
                  <a:srgbClr val="000000"/>
                </a:solidFill>
                <a:latin typeface="Arial" panose="020B0604020202020204" pitchFamily="34" charset="0"/>
              </a:rPr>
              <a:t>good robustness</a:t>
            </a:r>
            <a:endParaRPr lang="en-US" sz="1600" dirty="0"/>
          </a:p>
        </p:txBody>
      </p:sp>
      <p:pic>
        <p:nvPicPr>
          <p:cNvPr id="3" name="Picture 2">
            <a:extLst>
              <a:ext uri="{FF2B5EF4-FFF2-40B4-BE49-F238E27FC236}">
                <a16:creationId xmlns:a16="http://schemas.microsoft.com/office/drawing/2014/main" id="{8DA16462-4B75-4B35-B411-FBFFDFCF75F1}"/>
              </a:ext>
            </a:extLst>
          </p:cNvPr>
          <p:cNvPicPr>
            <a:picLocks noChangeAspect="1"/>
          </p:cNvPicPr>
          <p:nvPr/>
        </p:nvPicPr>
        <p:blipFill>
          <a:blip r:embed="rId3"/>
          <a:stretch>
            <a:fillRect/>
          </a:stretch>
        </p:blipFill>
        <p:spPr>
          <a:xfrm>
            <a:off x="7022359" y="1107240"/>
            <a:ext cx="4640982" cy="3185436"/>
          </a:xfrm>
          <a:prstGeom prst="rect">
            <a:avLst/>
          </a:prstGeom>
        </p:spPr>
      </p:pic>
      <p:graphicFrame>
        <p:nvGraphicFramePr>
          <p:cNvPr id="6" name="Table 5">
            <a:extLst>
              <a:ext uri="{FF2B5EF4-FFF2-40B4-BE49-F238E27FC236}">
                <a16:creationId xmlns:a16="http://schemas.microsoft.com/office/drawing/2014/main" id="{9B5001E8-0500-49F3-81B8-85B9EF9129EF}"/>
              </a:ext>
            </a:extLst>
          </p:cNvPr>
          <p:cNvGraphicFramePr>
            <a:graphicFrameLocks noGrp="1"/>
          </p:cNvGraphicFramePr>
          <p:nvPr/>
        </p:nvGraphicFramePr>
        <p:xfrm>
          <a:off x="152400" y="1074703"/>
          <a:ext cx="6629400" cy="2860862"/>
        </p:xfrm>
        <a:graphic>
          <a:graphicData uri="http://schemas.openxmlformats.org/drawingml/2006/table">
            <a:tbl>
              <a:tblPr>
                <a:tableStyleId>{5DA37D80-6434-44D0-A028-1B22A696006F}</a:tableStyleId>
              </a:tblPr>
              <a:tblGrid>
                <a:gridCol w="1406585">
                  <a:extLst>
                    <a:ext uri="{9D8B030D-6E8A-4147-A177-3AD203B41FA5}">
                      <a16:colId xmlns:a16="http://schemas.microsoft.com/office/drawing/2014/main" val="638649834"/>
                    </a:ext>
                  </a:extLst>
                </a:gridCol>
                <a:gridCol w="5222815">
                  <a:extLst>
                    <a:ext uri="{9D8B030D-6E8A-4147-A177-3AD203B41FA5}">
                      <a16:colId xmlns:a16="http://schemas.microsoft.com/office/drawing/2014/main" val="1673970776"/>
                    </a:ext>
                  </a:extLst>
                </a:gridCol>
              </a:tblGrid>
              <a:tr h="357112">
                <a:tc>
                  <a:txBody>
                    <a:bodyPr/>
                    <a:lstStyle/>
                    <a:p>
                      <a:pPr algn="just" rtl="0" fontAlgn="ctr"/>
                      <a:r>
                        <a:rPr lang="en-US" sz="1200" u="none" strike="noStrike" dirty="0">
                          <a:effectLst/>
                        </a:rPr>
                        <a:t>Metrics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tc>
                  <a:txBody>
                    <a:bodyPr/>
                    <a:lstStyle/>
                    <a:p>
                      <a:pPr algn="just" rtl="0" fontAlgn="ctr"/>
                      <a:r>
                        <a:rPr lang="en-US" sz="1200" u="none" strike="noStrike" dirty="0">
                          <a:effectLst/>
                        </a:rPr>
                        <a:t>Definitions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696909808"/>
                  </a:ext>
                </a:extLst>
              </a:tr>
              <a:tr h="699939">
                <a:tc>
                  <a:txBody>
                    <a:bodyPr/>
                    <a:lstStyle/>
                    <a:p>
                      <a:pPr algn="l" rtl="0" fontAlgn="ctr"/>
                      <a:r>
                        <a:rPr lang="en-US" sz="1200" u="none" strike="noStrike" dirty="0">
                          <a:effectLst/>
                        </a:rPr>
                        <a:t>Classification Rate</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targets accurately classified by the model when applied on the validation data sets (TP+TN) / N  ~ also known as accuracy of model</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507528534"/>
                  </a:ext>
                </a:extLst>
              </a:tr>
              <a:tr h="357112">
                <a:tc>
                  <a:txBody>
                    <a:bodyPr/>
                    <a:lstStyle/>
                    <a:p>
                      <a:pPr algn="l" rtl="0" fontAlgn="ctr"/>
                      <a:r>
                        <a:rPr lang="en-US" sz="1200" u="none" strike="noStrike" dirty="0">
                          <a:effectLst/>
                        </a:rPr>
                        <a:t>Sensitivity (TPR)</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actual positive targets that have been correctly predicted. TP/(TP+FN)</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827169515"/>
                  </a:ext>
                </a:extLst>
              </a:tr>
              <a:tr h="357112">
                <a:tc>
                  <a:txBody>
                    <a:bodyPr/>
                    <a:lstStyle/>
                    <a:p>
                      <a:pPr algn="l" rtl="0" fontAlgn="ctr"/>
                      <a:r>
                        <a:rPr lang="en-US" sz="1200" u="none" strike="noStrike" dirty="0">
                          <a:effectLst/>
                        </a:rPr>
                        <a:t>Specificity (FPR)</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negative targets that have been incorrectly detected as positive.</a:t>
                      </a:r>
                    </a:p>
                    <a:p>
                      <a:pPr algn="l" rtl="0" fontAlgn="ctr"/>
                      <a:r>
                        <a:rPr lang="en-US" sz="1200" b="0" i="0" u="none" strike="noStrike" dirty="0">
                          <a:solidFill>
                            <a:srgbClr val="000000"/>
                          </a:solidFill>
                          <a:effectLst/>
                          <a:latin typeface="Arial" panose="020B0604020202020204" pitchFamily="34" charset="0"/>
                        </a:rPr>
                        <a:t>FP / (FP + TN)  = 1 - specificity</a:t>
                      </a:r>
                    </a:p>
                  </a:txBody>
                  <a:tcPr marL="7620" marR="7620" marT="7620" marB="0" anchor="ctr"/>
                </a:tc>
                <a:extLst>
                  <a:ext uri="{0D108BD9-81ED-4DB2-BD59-A6C34878D82A}">
                    <a16:rowId xmlns:a16="http://schemas.microsoft.com/office/drawing/2014/main" val="813864819"/>
                  </a:ext>
                </a:extLst>
              </a:tr>
              <a:tr h="357112">
                <a:tc>
                  <a:txBody>
                    <a:bodyPr/>
                    <a:lstStyle/>
                    <a:p>
                      <a:pPr algn="l" rtl="0" fontAlgn="ctr"/>
                      <a:r>
                        <a:rPr lang="en-US" sz="1200" u="none" strike="noStrike" dirty="0">
                          <a:effectLst/>
                        </a:rPr>
                        <a:t>Precision</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predictive positive targets that are actually positive targets.</a:t>
                      </a:r>
                    </a:p>
                    <a:p>
                      <a:pPr algn="l" rtl="0" fontAlgn="ctr"/>
                      <a:r>
                        <a:rPr lang="en-US" sz="1200" b="0" i="0" u="none" strike="noStrike" dirty="0">
                          <a:solidFill>
                            <a:srgbClr val="000000"/>
                          </a:solidFill>
                          <a:effectLst/>
                          <a:latin typeface="Arial" panose="020B0604020202020204" pitchFamily="34" charset="0"/>
                        </a:rPr>
                        <a:t>TP/(TP+FP)</a:t>
                      </a:r>
                    </a:p>
                  </a:txBody>
                  <a:tcPr marL="7620" marR="7620" marT="7620" marB="0" anchor="ctr"/>
                </a:tc>
                <a:extLst>
                  <a:ext uri="{0D108BD9-81ED-4DB2-BD59-A6C34878D82A}">
                    <a16:rowId xmlns:a16="http://schemas.microsoft.com/office/drawing/2014/main" val="1135056758"/>
                  </a:ext>
                </a:extLst>
              </a:tr>
              <a:tr h="699939">
                <a:tc>
                  <a:txBody>
                    <a:bodyPr/>
                    <a:lstStyle/>
                    <a:p>
                      <a:pPr algn="l" rtl="0" fontAlgn="ctr"/>
                      <a:r>
                        <a:rPr lang="en-US" sz="1200" u="none" strike="noStrike" dirty="0">
                          <a:effectLst/>
                        </a:rPr>
                        <a:t>FI score</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Harmonic mean of Precision and Recall (Recall and Precision are evenly weighted).</a:t>
                      </a:r>
                    </a:p>
                    <a:p>
                      <a:pPr algn="l" rtl="0" fontAlgn="ctr"/>
                      <a:r>
                        <a:rPr lang="en-US" sz="1200" b="0" i="0" u="none" strike="noStrike" dirty="0">
                          <a:solidFill>
                            <a:srgbClr val="000000"/>
                          </a:solidFill>
                          <a:effectLst/>
                          <a:latin typeface="Arial" panose="020B0604020202020204" pitchFamily="34" charset="0"/>
                        </a:rPr>
                        <a:t>F1 = 2 (Precision X Recall) / (Precision + Recall)</a:t>
                      </a:r>
                    </a:p>
                  </a:txBody>
                  <a:tcPr marL="7620" marR="7620" marT="7620" marB="0" anchor="ctr"/>
                </a:tc>
                <a:extLst>
                  <a:ext uri="{0D108BD9-81ED-4DB2-BD59-A6C34878D82A}">
                    <a16:rowId xmlns:a16="http://schemas.microsoft.com/office/drawing/2014/main" val="1536725876"/>
                  </a:ext>
                </a:extLst>
              </a:tr>
            </a:tbl>
          </a:graphicData>
        </a:graphic>
      </p:graphicFrame>
    </p:spTree>
    <p:extLst>
      <p:ext uri="{BB962C8B-B14F-4D97-AF65-F5344CB8AC3E}">
        <p14:creationId xmlns:p14="http://schemas.microsoft.com/office/powerpoint/2010/main" val="21000943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CE6C-AEFB-4AD6-9DFC-94F53FFB493B}"/>
              </a:ext>
            </a:extLst>
          </p:cNvPr>
          <p:cNvSpPr>
            <a:spLocks noGrp="1"/>
          </p:cNvSpPr>
          <p:nvPr>
            <p:ph type="title"/>
          </p:nvPr>
        </p:nvSpPr>
        <p:spPr>
          <a:xfrm>
            <a:off x="152401" y="76201"/>
            <a:ext cx="10969943" cy="711081"/>
          </a:xfrm>
        </p:spPr>
        <p:txBody>
          <a:bodyPr/>
          <a:lstStyle/>
          <a:p>
            <a:r>
              <a:rPr lang="en-US" dirty="0"/>
              <a:t>Profit Simulation</a:t>
            </a:r>
          </a:p>
        </p:txBody>
      </p:sp>
      <p:sp>
        <p:nvSpPr>
          <p:cNvPr id="3" name="Content Placeholder 2">
            <a:extLst>
              <a:ext uri="{FF2B5EF4-FFF2-40B4-BE49-F238E27FC236}">
                <a16:creationId xmlns:a16="http://schemas.microsoft.com/office/drawing/2014/main" id="{7C159253-4E6E-4795-BEAB-DE1DA868368F}"/>
              </a:ext>
            </a:extLst>
          </p:cNvPr>
          <p:cNvSpPr>
            <a:spLocks noGrp="1"/>
          </p:cNvSpPr>
          <p:nvPr>
            <p:ph sz="quarter" idx="13"/>
          </p:nvPr>
        </p:nvSpPr>
        <p:spPr>
          <a:xfrm>
            <a:off x="183124" y="685800"/>
            <a:ext cx="10972800" cy="1143000"/>
          </a:xfrm>
        </p:spPr>
        <p:txBody>
          <a:bodyPr/>
          <a:lstStyle/>
          <a:p>
            <a:r>
              <a:rPr lang="en-US" dirty="0"/>
              <a:t>Classification Rate &gt; 0.75 ~ 0.95 – Good Model</a:t>
            </a:r>
          </a:p>
          <a:p>
            <a:r>
              <a:rPr lang="en-US" dirty="0"/>
              <a:t>Confidence &gt; 0.90</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9E6AB722-56F9-4363-BC95-73A6E34D433B}"/>
                  </a:ext>
                </a:extLst>
              </p14:cNvPr>
              <p14:cNvContentPartPr/>
              <p14:nvPr/>
            </p14:nvContentPartPr>
            <p14:xfrm>
              <a:off x="493833" y="1687971"/>
              <a:ext cx="791640" cy="327600"/>
            </p14:xfrm>
          </p:contentPart>
        </mc:Choice>
        <mc:Fallback xmlns="">
          <p:pic>
            <p:nvPicPr>
              <p:cNvPr id="10" name="Ink 9">
                <a:extLst>
                  <a:ext uri="{FF2B5EF4-FFF2-40B4-BE49-F238E27FC236}">
                    <a16:creationId xmlns:a16="http://schemas.microsoft.com/office/drawing/2014/main" id="{9E6AB722-56F9-4363-BC95-73A6E34D433B}"/>
                  </a:ext>
                </a:extLst>
              </p:cNvPr>
              <p:cNvPicPr/>
              <p:nvPr/>
            </p:nvPicPr>
            <p:blipFill>
              <a:blip r:embed="rId3"/>
              <a:stretch>
                <a:fillRect/>
              </a:stretch>
            </p:blipFill>
            <p:spPr>
              <a:xfrm>
                <a:off x="484833" y="1678971"/>
                <a:ext cx="80928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60B485CB-FA6F-4766-9E82-566580F54E15}"/>
                  </a:ext>
                </a:extLst>
              </p14:cNvPr>
              <p14:cNvContentPartPr/>
              <p14:nvPr/>
            </p14:nvContentPartPr>
            <p14:xfrm>
              <a:off x="1555833" y="1715331"/>
              <a:ext cx="1708200" cy="439200"/>
            </p14:xfrm>
          </p:contentPart>
        </mc:Choice>
        <mc:Fallback xmlns="">
          <p:pic>
            <p:nvPicPr>
              <p:cNvPr id="21" name="Ink 20">
                <a:extLst>
                  <a:ext uri="{FF2B5EF4-FFF2-40B4-BE49-F238E27FC236}">
                    <a16:creationId xmlns:a16="http://schemas.microsoft.com/office/drawing/2014/main" id="{60B485CB-FA6F-4766-9E82-566580F54E15}"/>
                  </a:ext>
                </a:extLst>
              </p:cNvPr>
              <p:cNvPicPr/>
              <p:nvPr/>
            </p:nvPicPr>
            <p:blipFill>
              <a:blip r:embed="rId5"/>
              <a:stretch>
                <a:fillRect/>
              </a:stretch>
            </p:blipFill>
            <p:spPr>
              <a:xfrm>
                <a:off x="1546833" y="1706331"/>
                <a:ext cx="17258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70AC61F2-B7EB-467F-B6D6-003A51EFB404}"/>
                  </a:ext>
                </a:extLst>
              </p14:cNvPr>
              <p14:cNvContentPartPr/>
              <p14:nvPr/>
            </p14:nvContentPartPr>
            <p14:xfrm>
              <a:off x="3543033" y="1758171"/>
              <a:ext cx="750960" cy="281880"/>
            </p14:xfrm>
          </p:contentPart>
        </mc:Choice>
        <mc:Fallback xmlns="">
          <p:pic>
            <p:nvPicPr>
              <p:cNvPr id="26" name="Ink 25">
                <a:extLst>
                  <a:ext uri="{FF2B5EF4-FFF2-40B4-BE49-F238E27FC236}">
                    <a16:creationId xmlns:a16="http://schemas.microsoft.com/office/drawing/2014/main" id="{70AC61F2-B7EB-467F-B6D6-003A51EFB404}"/>
                  </a:ext>
                </a:extLst>
              </p:cNvPr>
              <p:cNvPicPr/>
              <p:nvPr/>
            </p:nvPicPr>
            <p:blipFill>
              <a:blip r:embed="rId7"/>
              <a:stretch>
                <a:fillRect/>
              </a:stretch>
            </p:blipFill>
            <p:spPr>
              <a:xfrm>
                <a:off x="3534033" y="1749171"/>
                <a:ext cx="7686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8C8F3762-3881-4A2C-B2E7-872D22C3F664}"/>
                  </a:ext>
                </a:extLst>
              </p14:cNvPr>
              <p14:cNvContentPartPr/>
              <p14:nvPr/>
            </p14:nvContentPartPr>
            <p14:xfrm>
              <a:off x="151113" y="2149131"/>
              <a:ext cx="1873080" cy="357120"/>
            </p14:xfrm>
          </p:contentPart>
        </mc:Choice>
        <mc:Fallback xmlns="">
          <p:pic>
            <p:nvPicPr>
              <p:cNvPr id="40" name="Ink 39">
                <a:extLst>
                  <a:ext uri="{FF2B5EF4-FFF2-40B4-BE49-F238E27FC236}">
                    <a16:creationId xmlns:a16="http://schemas.microsoft.com/office/drawing/2014/main" id="{8C8F3762-3881-4A2C-B2E7-872D22C3F664}"/>
                  </a:ext>
                </a:extLst>
              </p:cNvPr>
              <p:cNvPicPr/>
              <p:nvPr/>
            </p:nvPicPr>
            <p:blipFill>
              <a:blip r:embed="rId9"/>
              <a:stretch>
                <a:fillRect/>
              </a:stretch>
            </p:blipFill>
            <p:spPr>
              <a:xfrm>
                <a:off x="142113" y="2140131"/>
                <a:ext cx="189072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7">
                <a:extLst>
                  <a:ext uri="{FF2B5EF4-FFF2-40B4-BE49-F238E27FC236}">
                    <a16:creationId xmlns:a16="http://schemas.microsoft.com/office/drawing/2014/main" id="{5D1E079A-AE77-455D-9EB0-59A2E0347D12}"/>
                  </a:ext>
                </a:extLst>
              </p14:cNvPr>
              <p14:cNvContentPartPr/>
              <p14:nvPr/>
            </p14:nvContentPartPr>
            <p14:xfrm>
              <a:off x="3269433" y="2468451"/>
              <a:ext cx="1076040" cy="204840"/>
            </p14:xfrm>
          </p:contentPart>
        </mc:Choice>
        <mc:Fallback xmlns="">
          <p:pic>
            <p:nvPicPr>
              <p:cNvPr id="58" name="Ink 57">
                <a:extLst>
                  <a:ext uri="{FF2B5EF4-FFF2-40B4-BE49-F238E27FC236}">
                    <a16:creationId xmlns:a16="http://schemas.microsoft.com/office/drawing/2014/main" id="{5D1E079A-AE77-455D-9EB0-59A2E0347D12}"/>
                  </a:ext>
                </a:extLst>
              </p:cNvPr>
              <p:cNvPicPr/>
              <p:nvPr/>
            </p:nvPicPr>
            <p:blipFill>
              <a:blip r:embed="rId11"/>
              <a:stretch>
                <a:fillRect/>
              </a:stretch>
            </p:blipFill>
            <p:spPr>
              <a:xfrm>
                <a:off x="3260433" y="2459451"/>
                <a:ext cx="1093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8">
                <a:extLst>
                  <a:ext uri="{FF2B5EF4-FFF2-40B4-BE49-F238E27FC236}">
                    <a16:creationId xmlns:a16="http://schemas.microsoft.com/office/drawing/2014/main" id="{C71E12D0-A960-4CA5-A85E-5568875323B5}"/>
                  </a:ext>
                </a:extLst>
              </p14:cNvPr>
              <p14:cNvContentPartPr/>
              <p14:nvPr/>
            </p14:nvContentPartPr>
            <p14:xfrm>
              <a:off x="2022033" y="2482491"/>
              <a:ext cx="960480" cy="243720"/>
            </p14:xfrm>
          </p:contentPart>
        </mc:Choice>
        <mc:Fallback xmlns="">
          <p:pic>
            <p:nvPicPr>
              <p:cNvPr id="59" name="Ink 58">
                <a:extLst>
                  <a:ext uri="{FF2B5EF4-FFF2-40B4-BE49-F238E27FC236}">
                    <a16:creationId xmlns:a16="http://schemas.microsoft.com/office/drawing/2014/main" id="{C71E12D0-A960-4CA5-A85E-5568875323B5}"/>
                  </a:ext>
                </a:extLst>
              </p:cNvPr>
              <p:cNvPicPr/>
              <p:nvPr/>
            </p:nvPicPr>
            <p:blipFill>
              <a:blip r:embed="rId13"/>
              <a:stretch>
                <a:fillRect/>
              </a:stretch>
            </p:blipFill>
            <p:spPr>
              <a:xfrm>
                <a:off x="2013033" y="2473491"/>
                <a:ext cx="9781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3" name="Ink 72">
                <a:extLst>
                  <a:ext uri="{FF2B5EF4-FFF2-40B4-BE49-F238E27FC236}">
                    <a16:creationId xmlns:a16="http://schemas.microsoft.com/office/drawing/2014/main" id="{EAE0EDA6-C193-410C-A4E4-A29005B95F16}"/>
                  </a:ext>
                </a:extLst>
              </p14:cNvPr>
              <p14:cNvContentPartPr/>
              <p14:nvPr/>
            </p14:nvContentPartPr>
            <p14:xfrm>
              <a:off x="4616913" y="2371611"/>
              <a:ext cx="2137680" cy="266400"/>
            </p14:xfrm>
          </p:contentPart>
        </mc:Choice>
        <mc:Fallback xmlns="">
          <p:pic>
            <p:nvPicPr>
              <p:cNvPr id="73" name="Ink 72">
                <a:extLst>
                  <a:ext uri="{FF2B5EF4-FFF2-40B4-BE49-F238E27FC236}">
                    <a16:creationId xmlns:a16="http://schemas.microsoft.com/office/drawing/2014/main" id="{EAE0EDA6-C193-410C-A4E4-A29005B95F16}"/>
                  </a:ext>
                </a:extLst>
              </p:cNvPr>
              <p:cNvPicPr/>
              <p:nvPr/>
            </p:nvPicPr>
            <p:blipFill>
              <a:blip r:embed="rId15"/>
              <a:stretch>
                <a:fillRect/>
              </a:stretch>
            </p:blipFill>
            <p:spPr>
              <a:xfrm>
                <a:off x="4607913" y="2362611"/>
                <a:ext cx="21553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3" name="Ink 92">
                <a:extLst>
                  <a:ext uri="{FF2B5EF4-FFF2-40B4-BE49-F238E27FC236}">
                    <a16:creationId xmlns:a16="http://schemas.microsoft.com/office/drawing/2014/main" id="{D46A58BE-AD22-4150-8E55-44EF5B16BAA9}"/>
                  </a:ext>
                </a:extLst>
              </p14:cNvPr>
              <p14:cNvContentPartPr/>
              <p14:nvPr/>
            </p14:nvContentPartPr>
            <p14:xfrm>
              <a:off x="6977433" y="2224371"/>
              <a:ext cx="2836800" cy="369720"/>
            </p14:xfrm>
          </p:contentPart>
        </mc:Choice>
        <mc:Fallback xmlns="">
          <p:pic>
            <p:nvPicPr>
              <p:cNvPr id="93" name="Ink 92">
                <a:extLst>
                  <a:ext uri="{FF2B5EF4-FFF2-40B4-BE49-F238E27FC236}">
                    <a16:creationId xmlns:a16="http://schemas.microsoft.com/office/drawing/2014/main" id="{D46A58BE-AD22-4150-8E55-44EF5B16BAA9}"/>
                  </a:ext>
                </a:extLst>
              </p:cNvPr>
              <p:cNvPicPr/>
              <p:nvPr/>
            </p:nvPicPr>
            <p:blipFill>
              <a:blip r:embed="rId17"/>
              <a:stretch>
                <a:fillRect/>
              </a:stretch>
            </p:blipFill>
            <p:spPr>
              <a:xfrm>
                <a:off x="6968433" y="2215371"/>
                <a:ext cx="28544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8" name="Ink 107">
                <a:extLst>
                  <a:ext uri="{FF2B5EF4-FFF2-40B4-BE49-F238E27FC236}">
                    <a16:creationId xmlns:a16="http://schemas.microsoft.com/office/drawing/2014/main" id="{80501A53-51B8-48B9-9828-13F9F8BE97AE}"/>
                  </a:ext>
                </a:extLst>
              </p14:cNvPr>
              <p14:cNvContentPartPr/>
              <p14:nvPr/>
            </p14:nvContentPartPr>
            <p14:xfrm>
              <a:off x="2023113" y="2937531"/>
              <a:ext cx="2137680" cy="344160"/>
            </p14:xfrm>
          </p:contentPart>
        </mc:Choice>
        <mc:Fallback xmlns="">
          <p:pic>
            <p:nvPicPr>
              <p:cNvPr id="108" name="Ink 107">
                <a:extLst>
                  <a:ext uri="{FF2B5EF4-FFF2-40B4-BE49-F238E27FC236}">
                    <a16:creationId xmlns:a16="http://schemas.microsoft.com/office/drawing/2014/main" id="{80501A53-51B8-48B9-9828-13F9F8BE97AE}"/>
                  </a:ext>
                </a:extLst>
              </p:cNvPr>
              <p:cNvPicPr/>
              <p:nvPr/>
            </p:nvPicPr>
            <p:blipFill>
              <a:blip r:embed="rId19"/>
              <a:stretch>
                <a:fillRect/>
              </a:stretch>
            </p:blipFill>
            <p:spPr>
              <a:xfrm>
                <a:off x="2014113" y="2928531"/>
                <a:ext cx="21553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9" name="Ink 128">
                <a:extLst>
                  <a:ext uri="{FF2B5EF4-FFF2-40B4-BE49-F238E27FC236}">
                    <a16:creationId xmlns:a16="http://schemas.microsoft.com/office/drawing/2014/main" id="{3BDB79EA-8B8B-4F4F-9782-CFF351A22754}"/>
                  </a:ext>
                </a:extLst>
              </p14:cNvPr>
              <p14:cNvContentPartPr/>
              <p14:nvPr/>
            </p14:nvContentPartPr>
            <p14:xfrm>
              <a:off x="4503153" y="2855091"/>
              <a:ext cx="2989800" cy="293040"/>
            </p14:xfrm>
          </p:contentPart>
        </mc:Choice>
        <mc:Fallback xmlns="">
          <p:pic>
            <p:nvPicPr>
              <p:cNvPr id="129" name="Ink 128">
                <a:extLst>
                  <a:ext uri="{FF2B5EF4-FFF2-40B4-BE49-F238E27FC236}">
                    <a16:creationId xmlns:a16="http://schemas.microsoft.com/office/drawing/2014/main" id="{3BDB79EA-8B8B-4F4F-9782-CFF351A22754}"/>
                  </a:ext>
                </a:extLst>
              </p:cNvPr>
              <p:cNvPicPr/>
              <p:nvPr/>
            </p:nvPicPr>
            <p:blipFill>
              <a:blip r:embed="rId21"/>
              <a:stretch>
                <a:fillRect/>
              </a:stretch>
            </p:blipFill>
            <p:spPr>
              <a:xfrm>
                <a:off x="4494153" y="2846091"/>
                <a:ext cx="30074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3" name="Ink 132">
                <a:extLst>
                  <a:ext uri="{FF2B5EF4-FFF2-40B4-BE49-F238E27FC236}">
                    <a16:creationId xmlns:a16="http://schemas.microsoft.com/office/drawing/2014/main" id="{A4E9F83A-AD61-42A6-AF7C-B20FB067C79E}"/>
                  </a:ext>
                </a:extLst>
              </p14:cNvPr>
              <p14:cNvContentPartPr/>
              <p14:nvPr/>
            </p14:nvContentPartPr>
            <p14:xfrm>
              <a:off x="7724793" y="2804691"/>
              <a:ext cx="480240" cy="237960"/>
            </p14:xfrm>
          </p:contentPart>
        </mc:Choice>
        <mc:Fallback xmlns="">
          <p:pic>
            <p:nvPicPr>
              <p:cNvPr id="133" name="Ink 132">
                <a:extLst>
                  <a:ext uri="{FF2B5EF4-FFF2-40B4-BE49-F238E27FC236}">
                    <a16:creationId xmlns:a16="http://schemas.microsoft.com/office/drawing/2014/main" id="{A4E9F83A-AD61-42A6-AF7C-B20FB067C79E}"/>
                  </a:ext>
                </a:extLst>
              </p:cNvPr>
              <p:cNvPicPr/>
              <p:nvPr/>
            </p:nvPicPr>
            <p:blipFill>
              <a:blip r:embed="rId23"/>
              <a:stretch>
                <a:fillRect/>
              </a:stretch>
            </p:blipFill>
            <p:spPr>
              <a:xfrm>
                <a:off x="7715793" y="2795691"/>
                <a:ext cx="4978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4" name="Ink 143">
                <a:extLst>
                  <a:ext uri="{FF2B5EF4-FFF2-40B4-BE49-F238E27FC236}">
                    <a16:creationId xmlns:a16="http://schemas.microsoft.com/office/drawing/2014/main" id="{F140B7B1-9409-49C2-83D9-3B9088BD4DA6}"/>
                  </a:ext>
                </a:extLst>
              </p14:cNvPr>
              <p14:cNvContentPartPr/>
              <p14:nvPr/>
            </p14:nvContentPartPr>
            <p14:xfrm>
              <a:off x="9206913" y="2743131"/>
              <a:ext cx="712800" cy="256320"/>
            </p14:xfrm>
          </p:contentPart>
        </mc:Choice>
        <mc:Fallback xmlns="">
          <p:pic>
            <p:nvPicPr>
              <p:cNvPr id="144" name="Ink 143">
                <a:extLst>
                  <a:ext uri="{FF2B5EF4-FFF2-40B4-BE49-F238E27FC236}">
                    <a16:creationId xmlns:a16="http://schemas.microsoft.com/office/drawing/2014/main" id="{F140B7B1-9409-49C2-83D9-3B9088BD4DA6}"/>
                  </a:ext>
                </a:extLst>
              </p:cNvPr>
              <p:cNvPicPr/>
              <p:nvPr/>
            </p:nvPicPr>
            <p:blipFill>
              <a:blip r:embed="rId25"/>
              <a:stretch>
                <a:fillRect/>
              </a:stretch>
            </p:blipFill>
            <p:spPr>
              <a:xfrm>
                <a:off x="9197913" y="2734131"/>
                <a:ext cx="7304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5" name="Ink 144">
                <a:extLst>
                  <a:ext uri="{FF2B5EF4-FFF2-40B4-BE49-F238E27FC236}">
                    <a16:creationId xmlns:a16="http://schemas.microsoft.com/office/drawing/2014/main" id="{141F24B6-104E-4828-B620-7D099AC7F6E5}"/>
                  </a:ext>
                </a:extLst>
              </p14:cNvPr>
              <p14:cNvContentPartPr/>
              <p14:nvPr/>
            </p14:nvContentPartPr>
            <p14:xfrm>
              <a:off x="8415633" y="2778411"/>
              <a:ext cx="554400" cy="248760"/>
            </p14:xfrm>
          </p:contentPart>
        </mc:Choice>
        <mc:Fallback xmlns="">
          <p:pic>
            <p:nvPicPr>
              <p:cNvPr id="145" name="Ink 144">
                <a:extLst>
                  <a:ext uri="{FF2B5EF4-FFF2-40B4-BE49-F238E27FC236}">
                    <a16:creationId xmlns:a16="http://schemas.microsoft.com/office/drawing/2014/main" id="{141F24B6-104E-4828-B620-7D099AC7F6E5}"/>
                  </a:ext>
                </a:extLst>
              </p:cNvPr>
              <p:cNvPicPr/>
              <p:nvPr/>
            </p:nvPicPr>
            <p:blipFill>
              <a:blip r:embed="rId27"/>
              <a:stretch>
                <a:fillRect/>
              </a:stretch>
            </p:blipFill>
            <p:spPr>
              <a:xfrm>
                <a:off x="8406633" y="2769411"/>
                <a:ext cx="5720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6" name="Ink 175">
                <a:extLst>
                  <a:ext uri="{FF2B5EF4-FFF2-40B4-BE49-F238E27FC236}">
                    <a16:creationId xmlns:a16="http://schemas.microsoft.com/office/drawing/2014/main" id="{0A530C66-4E7D-44F0-B14C-DA167DA7055A}"/>
                  </a:ext>
                </a:extLst>
              </p14:cNvPr>
              <p14:cNvContentPartPr/>
              <p14:nvPr/>
            </p14:nvContentPartPr>
            <p14:xfrm>
              <a:off x="4485513" y="4376811"/>
              <a:ext cx="897480" cy="216000"/>
            </p14:xfrm>
          </p:contentPart>
        </mc:Choice>
        <mc:Fallback xmlns="">
          <p:pic>
            <p:nvPicPr>
              <p:cNvPr id="176" name="Ink 175">
                <a:extLst>
                  <a:ext uri="{FF2B5EF4-FFF2-40B4-BE49-F238E27FC236}">
                    <a16:creationId xmlns:a16="http://schemas.microsoft.com/office/drawing/2014/main" id="{0A530C66-4E7D-44F0-B14C-DA167DA7055A}"/>
                  </a:ext>
                </a:extLst>
              </p:cNvPr>
              <p:cNvPicPr/>
              <p:nvPr/>
            </p:nvPicPr>
            <p:blipFill>
              <a:blip r:embed="rId29"/>
              <a:stretch>
                <a:fillRect/>
              </a:stretch>
            </p:blipFill>
            <p:spPr>
              <a:xfrm>
                <a:off x="4476513" y="4367811"/>
                <a:ext cx="9151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3" name="Ink 252">
                <a:extLst>
                  <a:ext uri="{FF2B5EF4-FFF2-40B4-BE49-F238E27FC236}">
                    <a16:creationId xmlns:a16="http://schemas.microsoft.com/office/drawing/2014/main" id="{F0FAF2BA-CD38-420C-8E14-99E53BDA4B96}"/>
                  </a:ext>
                </a:extLst>
              </p14:cNvPr>
              <p14:cNvContentPartPr/>
              <p14:nvPr/>
            </p14:nvContentPartPr>
            <p14:xfrm>
              <a:off x="1707393" y="5816451"/>
              <a:ext cx="3209400" cy="505440"/>
            </p14:xfrm>
          </p:contentPart>
        </mc:Choice>
        <mc:Fallback xmlns="">
          <p:pic>
            <p:nvPicPr>
              <p:cNvPr id="253" name="Ink 252">
                <a:extLst>
                  <a:ext uri="{FF2B5EF4-FFF2-40B4-BE49-F238E27FC236}">
                    <a16:creationId xmlns:a16="http://schemas.microsoft.com/office/drawing/2014/main" id="{F0FAF2BA-CD38-420C-8E14-99E53BDA4B96}"/>
                  </a:ext>
                </a:extLst>
              </p:cNvPr>
              <p:cNvPicPr/>
              <p:nvPr/>
            </p:nvPicPr>
            <p:blipFill>
              <a:blip r:embed="rId31"/>
              <a:stretch>
                <a:fillRect/>
              </a:stretch>
            </p:blipFill>
            <p:spPr>
              <a:xfrm>
                <a:off x="1698393" y="5807451"/>
                <a:ext cx="3227040" cy="523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4" name="Ink 263">
                <a:extLst>
                  <a:ext uri="{FF2B5EF4-FFF2-40B4-BE49-F238E27FC236}">
                    <a16:creationId xmlns:a16="http://schemas.microsoft.com/office/drawing/2014/main" id="{7DE0D4F9-C084-4271-A0A7-5F639FB7C7F0}"/>
                  </a:ext>
                </a:extLst>
              </p14:cNvPr>
              <p14:cNvContentPartPr/>
              <p14:nvPr/>
            </p14:nvContentPartPr>
            <p14:xfrm>
              <a:off x="247953" y="3472851"/>
              <a:ext cx="774000" cy="246600"/>
            </p14:xfrm>
          </p:contentPart>
        </mc:Choice>
        <mc:Fallback xmlns="">
          <p:pic>
            <p:nvPicPr>
              <p:cNvPr id="264" name="Ink 263">
                <a:extLst>
                  <a:ext uri="{FF2B5EF4-FFF2-40B4-BE49-F238E27FC236}">
                    <a16:creationId xmlns:a16="http://schemas.microsoft.com/office/drawing/2014/main" id="{7DE0D4F9-C084-4271-A0A7-5F639FB7C7F0}"/>
                  </a:ext>
                </a:extLst>
              </p:cNvPr>
              <p:cNvPicPr/>
              <p:nvPr/>
            </p:nvPicPr>
            <p:blipFill>
              <a:blip r:embed="rId33"/>
              <a:stretch>
                <a:fillRect/>
              </a:stretch>
            </p:blipFill>
            <p:spPr>
              <a:xfrm>
                <a:off x="238953" y="3463851"/>
                <a:ext cx="7916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4" name="Ink 273">
                <a:extLst>
                  <a:ext uri="{FF2B5EF4-FFF2-40B4-BE49-F238E27FC236}">
                    <a16:creationId xmlns:a16="http://schemas.microsoft.com/office/drawing/2014/main" id="{DF87133A-4E20-4A2D-9387-BDA4BFCE1A0B}"/>
                  </a:ext>
                </a:extLst>
              </p14:cNvPr>
              <p14:cNvContentPartPr/>
              <p14:nvPr/>
            </p14:nvContentPartPr>
            <p14:xfrm>
              <a:off x="2270073" y="3463851"/>
              <a:ext cx="1248840" cy="264600"/>
            </p14:xfrm>
          </p:contentPart>
        </mc:Choice>
        <mc:Fallback xmlns="">
          <p:pic>
            <p:nvPicPr>
              <p:cNvPr id="274" name="Ink 273">
                <a:extLst>
                  <a:ext uri="{FF2B5EF4-FFF2-40B4-BE49-F238E27FC236}">
                    <a16:creationId xmlns:a16="http://schemas.microsoft.com/office/drawing/2014/main" id="{DF87133A-4E20-4A2D-9387-BDA4BFCE1A0B}"/>
                  </a:ext>
                </a:extLst>
              </p:cNvPr>
              <p:cNvPicPr/>
              <p:nvPr/>
            </p:nvPicPr>
            <p:blipFill>
              <a:blip r:embed="rId35"/>
              <a:stretch>
                <a:fillRect/>
              </a:stretch>
            </p:blipFill>
            <p:spPr>
              <a:xfrm>
                <a:off x="2261073" y="3454851"/>
                <a:ext cx="12664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9" name="Ink 278">
                <a:extLst>
                  <a:ext uri="{FF2B5EF4-FFF2-40B4-BE49-F238E27FC236}">
                    <a16:creationId xmlns:a16="http://schemas.microsoft.com/office/drawing/2014/main" id="{62E4E590-E8A5-425D-A31F-41C1D2997CF4}"/>
                  </a:ext>
                </a:extLst>
              </p14:cNvPr>
              <p14:cNvContentPartPr/>
              <p14:nvPr/>
            </p14:nvContentPartPr>
            <p14:xfrm>
              <a:off x="3726993" y="3384651"/>
              <a:ext cx="616320" cy="321120"/>
            </p14:xfrm>
          </p:contentPart>
        </mc:Choice>
        <mc:Fallback xmlns="">
          <p:pic>
            <p:nvPicPr>
              <p:cNvPr id="279" name="Ink 278">
                <a:extLst>
                  <a:ext uri="{FF2B5EF4-FFF2-40B4-BE49-F238E27FC236}">
                    <a16:creationId xmlns:a16="http://schemas.microsoft.com/office/drawing/2014/main" id="{62E4E590-E8A5-425D-A31F-41C1D2997CF4}"/>
                  </a:ext>
                </a:extLst>
              </p:cNvPr>
              <p:cNvPicPr/>
              <p:nvPr/>
            </p:nvPicPr>
            <p:blipFill>
              <a:blip r:embed="rId37"/>
              <a:stretch>
                <a:fillRect/>
              </a:stretch>
            </p:blipFill>
            <p:spPr>
              <a:xfrm>
                <a:off x="3717993" y="3375651"/>
                <a:ext cx="6339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6" name="Ink 315">
                <a:extLst>
                  <a:ext uri="{FF2B5EF4-FFF2-40B4-BE49-F238E27FC236}">
                    <a16:creationId xmlns:a16="http://schemas.microsoft.com/office/drawing/2014/main" id="{38D1EE9B-9C3D-4882-A62F-04AC6733B174}"/>
                  </a:ext>
                </a:extLst>
              </p14:cNvPr>
              <p14:cNvContentPartPr/>
              <p14:nvPr/>
            </p14:nvContentPartPr>
            <p14:xfrm>
              <a:off x="7360833" y="3410571"/>
              <a:ext cx="615600" cy="239400"/>
            </p14:xfrm>
          </p:contentPart>
        </mc:Choice>
        <mc:Fallback xmlns="">
          <p:pic>
            <p:nvPicPr>
              <p:cNvPr id="316" name="Ink 315">
                <a:extLst>
                  <a:ext uri="{FF2B5EF4-FFF2-40B4-BE49-F238E27FC236}">
                    <a16:creationId xmlns:a16="http://schemas.microsoft.com/office/drawing/2014/main" id="{38D1EE9B-9C3D-4882-A62F-04AC6733B174}"/>
                  </a:ext>
                </a:extLst>
              </p:cNvPr>
              <p:cNvPicPr/>
              <p:nvPr/>
            </p:nvPicPr>
            <p:blipFill>
              <a:blip r:embed="rId39"/>
              <a:stretch>
                <a:fillRect/>
              </a:stretch>
            </p:blipFill>
            <p:spPr>
              <a:xfrm>
                <a:off x="7351833" y="3401571"/>
                <a:ext cx="6332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7" name="Ink 316">
                <a:extLst>
                  <a:ext uri="{FF2B5EF4-FFF2-40B4-BE49-F238E27FC236}">
                    <a16:creationId xmlns:a16="http://schemas.microsoft.com/office/drawing/2014/main" id="{64C53D9A-1216-473E-83CB-D0F10294D30D}"/>
                  </a:ext>
                </a:extLst>
              </p14:cNvPr>
              <p14:cNvContentPartPr/>
              <p14:nvPr/>
            </p14:nvContentPartPr>
            <p14:xfrm>
              <a:off x="7009113" y="3506331"/>
              <a:ext cx="149760" cy="99360"/>
            </p14:xfrm>
          </p:contentPart>
        </mc:Choice>
        <mc:Fallback xmlns="">
          <p:pic>
            <p:nvPicPr>
              <p:cNvPr id="317" name="Ink 316">
                <a:extLst>
                  <a:ext uri="{FF2B5EF4-FFF2-40B4-BE49-F238E27FC236}">
                    <a16:creationId xmlns:a16="http://schemas.microsoft.com/office/drawing/2014/main" id="{64C53D9A-1216-473E-83CB-D0F10294D30D}"/>
                  </a:ext>
                </a:extLst>
              </p:cNvPr>
              <p:cNvPicPr/>
              <p:nvPr/>
            </p:nvPicPr>
            <p:blipFill>
              <a:blip r:embed="rId41"/>
              <a:stretch>
                <a:fillRect/>
              </a:stretch>
            </p:blipFill>
            <p:spPr>
              <a:xfrm>
                <a:off x="7000113" y="3497331"/>
                <a:ext cx="1674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8" name="Ink 317">
                <a:extLst>
                  <a:ext uri="{FF2B5EF4-FFF2-40B4-BE49-F238E27FC236}">
                    <a16:creationId xmlns:a16="http://schemas.microsoft.com/office/drawing/2014/main" id="{9AA8C1D2-F5E2-4562-B529-08E7A473189A}"/>
                  </a:ext>
                </a:extLst>
              </p14:cNvPr>
              <p14:cNvContentPartPr/>
              <p14:nvPr/>
            </p14:nvContentPartPr>
            <p14:xfrm>
              <a:off x="6033153" y="3402651"/>
              <a:ext cx="747720" cy="247320"/>
            </p14:xfrm>
          </p:contentPart>
        </mc:Choice>
        <mc:Fallback xmlns="">
          <p:pic>
            <p:nvPicPr>
              <p:cNvPr id="318" name="Ink 317">
                <a:extLst>
                  <a:ext uri="{FF2B5EF4-FFF2-40B4-BE49-F238E27FC236}">
                    <a16:creationId xmlns:a16="http://schemas.microsoft.com/office/drawing/2014/main" id="{9AA8C1D2-F5E2-4562-B529-08E7A473189A}"/>
                  </a:ext>
                </a:extLst>
              </p:cNvPr>
              <p:cNvPicPr/>
              <p:nvPr/>
            </p:nvPicPr>
            <p:blipFill>
              <a:blip r:embed="rId43"/>
              <a:stretch>
                <a:fillRect/>
              </a:stretch>
            </p:blipFill>
            <p:spPr>
              <a:xfrm>
                <a:off x="6024153" y="3393651"/>
                <a:ext cx="7653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9" name="Ink 318">
                <a:extLst>
                  <a:ext uri="{FF2B5EF4-FFF2-40B4-BE49-F238E27FC236}">
                    <a16:creationId xmlns:a16="http://schemas.microsoft.com/office/drawing/2014/main" id="{A561D457-8402-4F8A-982C-9AA4CBC22375}"/>
                  </a:ext>
                </a:extLst>
              </p14:cNvPr>
              <p14:cNvContentPartPr/>
              <p14:nvPr/>
            </p14:nvContentPartPr>
            <p14:xfrm>
              <a:off x="5215593" y="3376371"/>
              <a:ext cx="618120" cy="246600"/>
            </p14:xfrm>
          </p:contentPart>
        </mc:Choice>
        <mc:Fallback xmlns="">
          <p:pic>
            <p:nvPicPr>
              <p:cNvPr id="319" name="Ink 318">
                <a:extLst>
                  <a:ext uri="{FF2B5EF4-FFF2-40B4-BE49-F238E27FC236}">
                    <a16:creationId xmlns:a16="http://schemas.microsoft.com/office/drawing/2014/main" id="{A561D457-8402-4F8A-982C-9AA4CBC22375}"/>
                  </a:ext>
                </a:extLst>
              </p:cNvPr>
              <p:cNvPicPr/>
              <p:nvPr/>
            </p:nvPicPr>
            <p:blipFill>
              <a:blip r:embed="rId45"/>
              <a:stretch>
                <a:fillRect/>
              </a:stretch>
            </p:blipFill>
            <p:spPr>
              <a:xfrm>
                <a:off x="5206593" y="3367371"/>
                <a:ext cx="6357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1" name="Ink 360">
                <a:extLst>
                  <a:ext uri="{FF2B5EF4-FFF2-40B4-BE49-F238E27FC236}">
                    <a16:creationId xmlns:a16="http://schemas.microsoft.com/office/drawing/2014/main" id="{1B5A295C-5552-43E4-ADD0-320DAEC945E3}"/>
                  </a:ext>
                </a:extLst>
              </p14:cNvPr>
              <p14:cNvContentPartPr/>
              <p14:nvPr/>
            </p14:nvContentPartPr>
            <p14:xfrm>
              <a:off x="177393" y="4308051"/>
              <a:ext cx="10357560" cy="2347920"/>
            </p14:xfrm>
          </p:contentPart>
        </mc:Choice>
        <mc:Fallback xmlns="">
          <p:pic>
            <p:nvPicPr>
              <p:cNvPr id="361" name="Ink 360">
                <a:extLst>
                  <a:ext uri="{FF2B5EF4-FFF2-40B4-BE49-F238E27FC236}">
                    <a16:creationId xmlns:a16="http://schemas.microsoft.com/office/drawing/2014/main" id="{1B5A295C-5552-43E4-ADD0-320DAEC945E3}"/>
                  </a:ext>
                </a:extLst>
              </p:cNvPr>
              <p:cNvPicPr/>
              <p:nvPr/>
            </p:nvPicPr>
            <p:blipFill>
              <a:blip r:embed="rId47"/>
              <a:stretch>
                <a:fillRect/>
              </a:stretch>
            </p:blipFill>
            <p:spPr>
              <a:xfrm>
                <a:off x="168393" y="4299051"/>
                <a:ext cx="10375200" cy="2365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2" name="Ink 361">
                <a:extLst>
                  <a:ext uri="{FF2B5EF4-FFF2-40B4-BE49-F238E27FC236}">
                    <a16:creationId xmlns:a16="http://schemas.microsoft.com/office/drawing/2014/main" id="{4953EDF9-B416-4E93-81BE-111ADFCCF66A}"/>
                  </a:ext>
                </a:extLst>
              </p14:cNvPr>
              <p14:cNvContentPartPr/>
              <p14:nvPr/>
            </p14:nvContentPartPr>
            <p14:xfrm>
              <a:off x="8407713" y="6414771"/>
              <a:ext cx="500760" cy="12600"/>
            </p14:xfrm>
          </p:contentPart>
        </mc:Choice>
        <mc:Fallback xmlns="">
          <p:pic>
            <p:nvPicPr>
              <p:cNvPr id="362" name="Ink 361">
                <a:extLst>
                  <a:ext uri="{FF2B5EF4-FFF2-40B4-BE49-F238E27FC236}">
                    <a16:creationId xmlns:a16="http://schemas.microsoft.com/office/drawing/2014/main" id="{4953EDF9-B416-4E93-81BE-111ADFCCF66A}"/>
                  </a:ext>
                </a:extLst>
              </p:cNvPr>
              <p:cNvPicPr/>
              <p:nvPr/>
            </p:nvPicPr>
            <p:blipFill>
              <a:blip r:embed="rId49"/>
              <a:stretch>
                <a:fillRect/>
              </a:stretch>
            </p:blipFill>
            <p:spPr>
              <a:xfrm>
                <a:off x="8398713" y="6405771"/>
                <a:ext cx="5184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3" name="Ink 362">
                <a:extLst>
                  <a:ext uri="{FF2B5EF4-FFF2-40B4-BE49-F238E27FC236}">
                    <a16:creationId xmlns:a16="http://schemas.microsoft.com/office/drawing/2014/main" id="{5C281041-22F1-4205-A3E3-08C6AA7B0FCC}"/>
                  </a:ext>
                </a:extLst>
              </p14:cNvPr>
              <p14:cNvContentPartPr/>
              <p14:nvPr/>
            </p14:nvContentPartPr>
            <p14:xfrm>
              <a:off x="3834993" y="6400371"/>
              <a:ext cx="438840" cy="36000"/>
            </p14:xfrm>
          </p:contentPart>
        </mc:Choice>
        <mc:Fallback xmlns="">
          <p:pic>
            <p:nvPicPr>
              <p:cNvPr id="363" name="Ink 362">
                <a:extLst>
                  <a:ext uri="{FF2B5EF4-FFF2-40B4-BE49-F238E27FC236}">
                    <a16:creationId xmlns:a16="http://schemas.microsoft.com/office/drawing/2014/main" id="{5C281041-22F1-4205-A3E3-08C6AA7B0FCC}"/>
                  </a:ext>
                </a:extLst>
              </p:cNvPr>
              <p:cNvPicPr/>
              <p:nvPr/>
            </p:nvPicPr>
            <p:blipFill>
              <a:blip r:embed="rId51"/>
              <a:stretch>
                <a:fillRect/>
              </a:stretch>
            </p:blipFill>
            <p:spPr>
              <a:xfrm>
                <a:off x="3825993" y="6391371"/>
                <a:ext cx="4564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3" name="Ink 372">
                <a:extLst>
                  <a:ext uri="{FF2B5EF4-FFF2-40B4-BE49-F238E27FC236}">
                    <a16:creationId xmlns:a16="http://schemas.microsoft.com/office/drawing/2014/main" id="{15959A44-B526-4245-BBAB-E4F1B8FE8630}"/>
                  </a:ext>
                </a:extLst>
              </p14:cNvPr>
              <p14:cNvContentPartPr/>
              <p14:nvPr/>
            </p14:nvContentPartPr>
            <p14:xfrm>
              <a:off x="6858633" y="165171"/>
              <a:ext cx="1506600" cy="222120"/>
            </p14:xfrm>
          </p:contentPart>
        </mc:Choice>
        <mc:Fallback xmlns="">
          <p:pic>
            <p:nvPicPr>
              <p:cNvPr id="373" name="Ink 372">
                <a:extLst>
                  <a:ext uri="{FF2B5EF4-FFF2-40B4-BE49-F238E27FC236}">
                    <a16:creationId xmlns:a16="http://schemas.microsoft.com/office/drawing/2014/main" id="{15959A44-B526-4245-BBAB-E4F1B8FE8630}"/>
                  </a:ext>
                </a:extLst>
              </p:cNvPr>
              <p:cNvPicPr/>
              <p:nvPr/>
            </p:nvPicPr>
            <p:blipFill>
              <a:blip r:embed="rId53"/>
              <a:stretch>
                <a:fillRect/>
              </a:stretch>
            </p:blipFill>
            <p:spPr>
              <a:xfrm>
                <a:off x="6849633" y="156171"/>
                <a:ext cx="15242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7" name="Ink 386">
                <a:extLst>
                  <a:ext uri="{FF2B5EF4-FFF2-40B4-BE49-F238E27FC236}">
                    <a16:creationId xmlns:a16="http://schemas.microsoft.com/office/drawing/2014/main" id="{46C39949-57AC-4829-A0A9-63ECB4989A67}"/>
                  </a:ext>
                </a:extLst>
              </p14:cNvPr>
              <p14:cNvContentPartPr/>
              <p14:nvPr/>
            </p14:nvContentPartPr>
            <p14:xfrm>
              <a:off x="9054273" y="119091"/>
              <a:ext cx="1596600" cy="329760"/>
            </p14:xfrm>
          </p:contentPart>
        </mc:Choice>
        <mc:Fallback xmlns="">
          <p:pic>
            <p:nvPicPr>
              <p:cNvPr id="387" name="Ink 386">
                <a:extLst>
                  <a:ext uri="{FF2B5EF4-FFF2-40B4-BE49-F238E27FC236}">
                    <a16:creationId xmlns:a16="http://schemas.microsoft.com/office/drawing/2014/main" id="{46C39949-57AC-4829-A0A9-63ECB4989A67}"/>
                  </a:ext>
                </a:extLst>
              </p:cNvPr>
              <p:cNvPicPr/>
              <p:nvPr/>
            </p:nvPicPr>
            <p:blipFill>
              <a:blip r:embed="rId55"/>
              <a:stretch>
                <a:fillRect/>
              </a:stretch>
            </p:blipFill>
            <p:spPr>
              <a:xfrm>
                <a:off x="9045273" y="110091"/>
                <a:ext cx="161424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3" name="Ink 412">
                <a:extLst>
                  <a:ext uri="{FF2B5EF4-FFF2-40B4-BE49-F238E27FC236}">
                    <a16:creationId xmlns:a16="http://schemas.microsoft.com/office/drawing/2014/main" id="{6A8EEF9A-A054-4AC2-90FF-2231D178B662}"/>
                  </a:ext>
                </a:extLst>
              </p14:cNvPr>
              <p14:cNvContentPartPr/>
              <p14:nvPr/>
            </p14:nvContentPartPr>
            <p14:xfrm>
              <a:off x="6833073" y="613731"/>
              <a:ext cx="3348360" cy="259200"/>
            </p14:xfrm>
          </p:contentPart>
        </mc:Choice>
        <mc:Fallback xmlns="">
          <p:pic>
            <p:nvPicPr>
              <p:cNvPr id="413" name="Ink 412">
                <a:extLst>
                  <a:ext uri="{FF2B5EF4-FFF2-40B4-BE49-F238E27FC236}">
                    <a16:creationId xmlns:a16="http://schemas.microsoft.com/office/drawing/2014/main" id="{6A8EEF9A-A054-4AC2-90FF-2231D178B662}"/>
                  </a:ext>
                </a:extLst>
              </p:cNvPr>
              <p:cNvPicPr/>
              <p:nvPr/>
            </p:nvPicPr>
            <p:blipFill>
              <a:blip r:embed="rId57"/>
              <a:stretch>
                <a:fillRect/>
              </a:stretch>
            </p:blipFill>
            <p:spPr>
              <a:xfrm>
                <a:off x="6824073" y="604731"/>
                <a:ext cx="33660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1" name="Ink 420">
                <a:extLst>
                  <a:ext uri="{FF2B5EF4-FFF2-40B4-BE49-F238E27FC236}">
                    <a16:creationId xmlns:a16="http://schemas.microsoft.com/office/drawing/2014/main" id="{AF6B9C2F-7C4A-4697-8155-8BB9E0A156AB}"/>
                  </a:ext>
                </a:extLst>
              </p14:cNvPr>
              <p14:cNvContentPartPr/>
              <p14:nvPr/>
            </p14:nvContentPartPr>
            <p14:xfrm>
              <a:off x="10314993" y="580251"/>
              <a:ext cx="811440" cy="299520"/>
            </p14:xfrm>
          </p:contentPart>
        </mc:Choice>
        <mc:Fallback xmlns="">
          <p:pic>
            <p:nvPicPr>
              <p:cNvPr id="421" name="Ink 420">
                <a:extLst>
                  <a:ext uri="{FF2B5EF4-FFF2-40B4-BE49-F238E27FC236}">
                    <a16:creationId xmlns:a16="http://schemas.microsoft.com/office/drawing/2014/main" id="{AF6B9C2F-7C4A-4697-8155-8BB9E0A156AB}"/>
                  </a:ext>
                </a:extLst>
              </p:cNvPr>
              <p:cNvPicPr/>
              <p:nvPr/>
            </p:nvPicPr>
            <p:blipFill>
              <a:blip r:embed="rId59"/>
              <a:stretch>
                <a:fillRect/>
              </a:stretch>
            </p:blipFill>
            <p:spPr>
              <a:xfrm>
                <a:off x="10305993" y="571240"/>
                <a:ext cx="829080" cy="317181"/>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5" name="Ink 444">
                <a:extLst>
                  <a:ext uri="{FF2B5EF4-FFF2-40B4-BE49-F238E27FC236}">
                    <a16:creationId xmlns:a16="http://schemas.microsoft.com/office/drawing/2014/main" id="{082EB6CB-DE5F-4A19-9C4D-ADDC13423CE5}"/>
                  </a:ext>
                </a:extLst>
              </p14:cNvPr>
              <p14:cNvContentPartPr/>
              <p14:nvPr/>
            </p14:nvContentPartPr>
            <p14:xfrm>
              <a:off x="6358593" y="1090371"/>
              <a:ext cx="2707920" cy="558360"/>
            </p14:xfrm>
          </p:contentPart>
        </mc:Choice>
        <mc:Fallback xmlns="">
          <p:pic>
            <p:nvPicPr>
              <p:cNvPr id="445" name="Ink 444">
                <a:extLst>
                  <a:ext uri="{FF2B5EF4-FFF2-40B4-BE49-F238E27FC236}">
                    <a16:creationId xmlns:a16="http://schemas.microsoft.com/office/drawing/2014/main" id="{082EB6CB-DE5F-4A19-9C4D-ADDC13423CE5}"/>
                  </a:ext>
                </a:extLst>
              </p:cNvPr>
              <p:cNvPicPr/>
              <p:nvPr/>
            </p:nvPicPr>
            <p:blipFill>
              <a:blip r:embed="rId61"/>
              <a:stretch>
                <a:fillRect/>
              </a:stretch>
            </p:blipFill>
            <p:spPr>
              <a:xfrm>
                <a:off x="6349593" y="1081371"/>
                <a:ext cx="272556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7" name="Ink 456">
                <a:extLst>
                  <a:ext uri="{FF2B5EF4-FFF2-40B4-BE49-F238E27FC236}">
                    <a16:creationId xmlns:a16="http://schemas.microsoft.com/office/drawing/2014/main" id="{DFA2F393-5999-4CF9-BF4C-1ED0C1E78796}"/>
                  </a:ext>
                </a:extLst>
              </p14:cNvPr>
              <p14:cNvContentPartPr/>
              <p14:nvPr/>
            </p14:nvContentPartPr>
            <p14:xfrm>
              <a:off x="9506073" y="1221771"/>
              <a:ext cx="923760" cy="422640"/>
            </p14:xfrm>
          </p:contentPart>
        </mc:Choice>
        <mc:Fallback xmlns="">
          <p:pic>
            <p:nvPicPr>
              <p:cNvPr id="457" name="Ink 456">
                <a:extLst>
                  <a:ext uri="{FF2B5EF4-FFF2-40B4-BE49-F238E27FC236}">
                    <a16:creationId xmlns:a16="http://schemas.microsoft.com/office/drawing/2014/main" id="{DFA2F393-5999-4CF9-BF4C-1ED0C1E78796}"/>
                  </a:ext>
                </a:extLst>
              </p:cNvPr>
              <p:cNvPicPr/>
              <p:nvPr/>
            </p:nvPicPr>
            <p:blipFill>
              <a:blip r:embed="rId63"/>
              <a:stretch>
                <a:fillRect/>
              </a:stretch>
            </p:blipFill>
            <p:spPr>
              <a:xfrm>
                <a:off x="9497073" y="1212771"/>
                <a:ext cx="94140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8" name="Ink 457">
                <a:extLst>
                  <a:ext uri="{FF2B5EF4-FFF2-40B4-BE49-F238E27FC236}">
                    <a16:creationId xmlns:a16="http://schemas.microsoft.com/office/drawing/2014/main" id="{A4FE9EB0-8B8F-468E-A806-83B1092C3302}"/>
                  </a:ext>
                </a:extLst>
              </p14:cNvPr>
              <p14:cNvContentPartPr/>
              <p14:nvPr/>
            </p14:nvContentPartPr>
            <p14:xfrm>
              <a:off x="9145713" y="1325811"/>
              <a:ext cx="114480" cy="90000"/>
            </p14:xfrm>
          </p:contentPart>
        </mc:Choice>
        <mc:Fallback xmlns="">
          <p:pic>
            <p:nvPicPr>
              <p:cNvPr id="458" name="Ink 457">
                <a:extLst>
                  <a:ext uri="{FF2B5EF4-FFF2-40B4-BE49-F238E27FC236}">
                    <a16:creationId xmlns:a16="http://schemas.microsoft.com/office/drawing/2014/main" id="{A4FE9EB0-8B8F-468E-A806-83B1092C3302}"/>
                  </a:ext>
                </a:extLst>
              </p:cNvPr>
              <p:cNvPicPr/>
              <p:nvPr/>
            </p:nvPicPr>
            <p:blipFill>
              <a:blip r:embed="rId65"/>
              <a:stretch>
                <a:fillRect/>
              </a:stretch>
            </p:blipFill>
            <p:spPr>
              <a:xfrm>
                <a:off x="9136713" y="1316811"/>
                <a:ext cx="132120" cy="107640"/>
              </a:xfrm>
              <a:prstGeom prst="rect">
                <a:avLst/>
              </a:prstGeom>
            </p:spPr>
          </p:pic>
        </mc:Fallback>
      </mc:AlternateContent>
    </p:spTree>
    <p:extLst>
      <p:ext uri="{BB962C8B-B14F-4D97-AF65-F5344CB8AC3E}">
        <p14:creationId xmlns:p14="http://schemas.microsoft.com/office/powerpoint/2010/main" val="1291560190"/>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4883</TotalTime>
  <Words>1223</Words>
  <Application>Microsoft Office PowerPoint</Application>
  <PresentationFormat>Widescreen</PresentationFormat>
  <Paragraphs>206</Paragraphs>
  <Slides>17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Arial Rounded MT Bold</vt:lpstr>
      <vt:lpstr>Arial-ItalicMT</vt:lpstr>
      <vt:lpstr>Calibri</vt:lpstr>
      <vt:lpstr>Calibri Light</vt:lpstr>
      <vt:lpstr>Patua One</vt:lpstr>
      <vt:lpstr>Wingdings-Regular</vt:lpstr>
      <vt:lpstr>Office Theme</vt:lpstr>
      <vt:lpstr>1_Office Theme</vt:lpstr>
      <vt:lpstr>PowerPoint Presentation</vt:lpstr>
      <vt:lpstr>PowerPoint Presentation</vt:lpstr>
      <vt:lpstr>Machine Learning Scenario – Classification </vt:lpstr>
      <vt:lpstr>Concept of Dependent and Independent Variables</vt:lpstr>
      <vt:lpstr>When to use What?</vt:lpstr>
      <vt:lpstr>What is confusion matrix?</vt:lpstr>
      <vt:lpstr>ROC and AUC</vt:lpstr>
      <vt:lpstr>Metrices</vt:lpstr>
      <vt:lpstr>Profit Simulation</vt:lpstr>
      <vt:lpstr>Regression Concept</vt:lpstr>
      <vt:lpstr>Model look like</vt:lpstr>
      <vt:lpstr>Matrices to check regression quality</vt:lpstr>
      <vt:lpstr>RMSE &amp; MAPE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529</cp:revision>
  <dcterms:created xsi:type="dcterms:W3CDTF">2016-07-10T03:33:26Z</dcterms:created>
  <dcterms:modified xsi:type="dcterms:W3CDTF">2020-12-17T08:37:08Z</dcterms:modified>
</cp:coreProperties>
</file>