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56" r:id="rId3"/>
    <p:sldId id="434" r:id="rId4"/>
    <p:sldId id="436" r:id="rId5"/>
    <p:sldId id="438" r:id="rId6"/>
    <p:sldId id="439" r:id="rId7"/>
    <p:sldId id="440" r:id="rId8"/>
    <p:sldId id="481" r:id="rId9"/>
    <p:sldId id="477" r:id="rId10"/>
    <p:sldId id="478" r:id="rId11"/>
    <p:sldId id="479" r:id="rId12"/>
    <p:sldId id="480" r:id="rId13"/>
    <p:sldId id="476" r:id="rId14"/>
    <p:sldId id="462" r:id="rId15"/>
    <p:sldId id="475" r:id="rId16"/>
    <p:sldId id="399"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12/12/2020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Extra – Planning Session</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a:t>
            </a:r>
          </a:p>
        </p:txBody>
      </p:sp>
    </p:spTree>
    <p:extLst>
      <p:ext uri="{BB962C8B-B14F-4D97-AF65-F5344CB8AC3E}">
        <p14:creationId xmlns:p14="http://schemas.microsoft.com/office/powerpoint/2010/main" val="386777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a:ln>
                  <a:noFill/>
                </a:ln>
                <a:solidFill>
                  <a:prstClr val="black"/>
                </a:solidFill>
                <a:effectLst/>
                <a:uLnTx/>
                <a:uFillTx/>
                <a:latin typeface="Calibri" panose="020F0502020204030204"/>
                <a:ea typeface="+mn-ea"/>
                <a:cs typeface="+mn-cs"/>
              </a:rPr>
              <a:t>Create Model</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91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4594</TotalTime>
  <Words>897</Words>
  <Application>Microsoft Office PowerPoint</Application>
  <PresentationFormat>Widescreen</PresentationFormat>
  <Paragraphs>94</Paragraphs>
  <Slides>16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Arial Rounded MT Bold</vt:lpstr>
      <vt:lpstr>ArialMT</vt:lpstr>
      <vt:lpstr>Calibri</vt:lpstr>
      <vt:lpstr>Calibri Light</vt:lpstr>
      <vt:lpstr>Patua One</vt:lpstr>
      <vt:lpstr>SymbolMT</vt:lpstr>
      <vt:lpstr>Wingdings-Regular</vt:lpstr>
      <vt:lpstr>Office Theme</vt:lpstr>
      <vt:lpstr>1_Office Theme</vt:lpstr>
      <vt:lpstr>PowerPoint Presentation</vt:lpstr>
      <vt:lpstr>What is planning </vt:lpstr>
      <vt:lpstr>What is collaborative planning</vt:lpstr>
      <vt:lpstr>Planning Model – need to know</vt:lpstr>
      <vt:lpstr>Planning model – Account Dimension</vt:lpstr>
      <vt:lpstr>Create Planning Model – Hands on</vt:lpstr>
      <vt:lpstr>PowerPoint Presentation</vt:lpstr>
      <vt:lpstr>VDT</vt:lpstr>
      <vt:lpstr>VDT</vt:lpstr>
      <vt:lpstr>VDT – Node Config</vt:lpstr>
      <vt:lpstr>VDT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525</cp:revision>
  <dcterms:created xsi:type="dcterms:W3CDTF">2016-07-10T03:33:26Z</dcterms:created>
  <dcterms:modified xsi:type="dcterms:W3CDTF">2020-12-12T09:17:14Z</dcterms:modified>
</cp:coreProperties>
</file>