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70" r:id="rId3"/>
    <p:sldId id="326" r:id="rId4"/>
    <p:sldId id="349" r:id="rId5"/>
    <p:sldId id="331" r:id="rId6"/>
    <p:sldId id="328" r:id="rId7"/>
    <p:sldId id="347" r:id="rId8"/>
    <p:sldId id="350" r:id="rId9"/>
    <p:sldId id="325" r:id="rId10"/>
    <p:sldId id="341" r:id="rId11"/>
    <p:sldId id="340" r:id="rId12"/>
    <p:sldId id="342" r:id="rId13"/>
    <p:sldId id="343" r:id="rId14"/>
    <p:sldId id="344" r:id="rId15"/>
    <p:sldId id="345" r:id="rId16"/>
    <p:sldId id="346" r:id="rId17"/>
    <p:sldId id="332" r:id="rId18"/>
    <p:sldId id="348" r:id="rId19"/>
    <p:sldId id="27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180CD-F57B-45AD-8357-A6A266955C81}" v="380" dt="2025-02-23T21:25:11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9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94D021A3-06C3-42AF-BBA1-7B62455D5029}"/>
    <pc:docChg chg="undo redo custSel addSld delSld modSld sldOrd">
      <pc:chgData name="Fabricio Santana" userId="187d9a0eb7d8e7f9" providerId="LiveId" clId="{94D021A3-06C3-42AF-BBA1-7B62455D5029}" dt="2025-02-08T20:08:45.250" v="6272" actId="113"/>
      <pc:docMkLst>
        <pc:docMk/>
      </pc:docMkLst>
      <pc:sldChg chg="modSp mod">
        <pc:chgData name="Fabricio Santana" userId="187d9a0eb7d8e7f9" providerId="LiveId" clId="{94D021A3-06C3-42AF-BBA1-7B62455D5029}" dt="2025-01-27T20:22:18.204" v="31" actId="20577"/>
        <pc:sldMkLst>
          <pc:docMk/>
          <pc:sldMk cId="0" sldId="270"/>
        </pc:sldMkLst>
        <pc:spChg chg="mod">
          <ac:chgData name="Fabricio Santana" userId="187d9a0eb7d8e7f9" providerId="LiveId" clId="{94D021A3-06C3-42AF-BBA1-7B62455D5029}" dt="2025-01-27T20:22:18.204" v="31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232901274" sldId="28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1220097" sldId="28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6644144" sldId="28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281472649" sldId="28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31752944" sldId="28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43532434" sldId="28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62172030" sldId="290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069612137" sldId="291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147811761" sldId="292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86532093" sldId="29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830847612" sldId="29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115494434" sldId="29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1244263551" sldId="29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98688946" sldId="29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734819031" sldId="29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89080019" sldId="300"/>
        </pc:sldMkLst>
      </pc:sldChg>
      <pc:sldChg chg="modSp add del mod setBg modAnim">
        <pc:chgData name="Fabricio Santana" userId="187d9a0eb7d8e7f9" providerId="LiveId" clId="{94D021A3-06C3-42AF-BBA1-7B62455D5029}" dt="2025-02-08T19:38:06.448" v="5464"/>
        <pc:sldMkLst>
          <pc:docMk/>
          <pc:sldMk cId="961885176" sldId="302"/>
        </pc:sldMkLst>
      </pc:sldChg>
      <pc:sldChg chg="addSp modSp add mod">
        <pc:chgData name="Fabricio Santana" userId="187d9a0eb7d8e7f9" providerId="LiveId" clId="{94D021A3-06C3-42AF-BBA1-7B62455D5029}" dt="2025-02-08T03:15:54.783" v="1856" actId="14100"/>
        <pc:sldMkLst>
          <pc:docMk/>
          <pc:sldMk cId="2254055431" sldId="303"/>
        </pc:sldMkLst>
      </pc:sldChg>
      <pc:sldChg chg="add del setBg">
        <pc:chgData name="Fabricio Santana" userId="187d9a0eb7d8e7f9" providerId="LiveId" clId="{94D021A3-06C3-42AF-BBA1-7B62455D5029}" dt="2025-02-08T00:48:24.448" v="47"/>
        <pc:sldMkLst>
          <pc:docMk/>
          <pc:sldMk cId="3198808798" sldId="303"/>
        </pc:sldMkLst>
      </pc:sldChg>
      <pc:sldChg chg="addSp delSp modSp add mod addAnim delAnim modAnim">
        <pc:chgData name="Fabricio Santana" userId="187d9a0eb7d8e7f9" providerId="LiveId" clId="{94D021A3-06C3-42AF-BBA1-7B62455D5029}" dt="2025-02-08T02:42:02.407" v="1170" actId="1076"/>
        <pc:sldMkLst>
          <pc:docMk/>
          <pc:sldMk cId="2367369871" sldId="304"/>
        </pc:sldMkLst>
      </pc:sldChg>
      <pc:sldChg chg="addSp delSp modSp add mod delAnim">
        <pc:chgData name="Fabricio Santana" userId="187d9a0eb7d8e7f9" providerId="LiveId" clId="{94D021A3-06C3-42AF-BBA1-7B62455D5029}" dt="2025-02-08T02:22:26.498" v="865" actId="1076"/>
        <pc:sldMkLst>
          <pc:docMk/>
          <pc:sldMk cId="3962994316" sldId="305"/>
        </pc:sldMkLst>
      </pc:sldChg>
      <pc:sldChg chg="addSp delSp modSp add mod delAnim">
        <pc:chgData name="Fabricio Santana" userId="187d9a0eb7d8e7f9" providerId="LiveId" clId="{94D021A3-06C3-42AF-BBA1-7B62455D5029}" dt="2025-02-08T03:03:48.267" v="1455" actId="20577"/>
        <pc:sldMkLst>
          <pc:docMk/>
          <pc:sldMk cId="4062325616" sldId="306"/>
        </pc:sldMkLst>
      </pc:sldChg>
      <pc:sldChg chg="addSp delSp modSp add mod">
        <pc:chgData name="Fabricio Santana" userId="187d9a0eb7d8e7f9" providerId="LiveId" clId="{94D021A3-06C3-42AF-BBA1-7B62455D5029}" dt="2025-02-08T03:02:59.372" v="1439" actId="1076"/>
        <pc:sldMkLst>
          <pc:docMk/>
          <pc:sldMk cId="2952239549" sldId="307"/>
        </pc:sldMkLst>
      </pc:sldChg>
      <pc:sldChg chg="addSp delSp modSp add mod">
        <pc:chgData name="Fabricio Santana" userId="187d9a0eb7d8e7f9" providerId="LiveId" clId="{94D021A3-06C3-42AF-BBA1-7B62455D5029}" dt="2025-02-08T03:03:04.237" v="1441"/>
        <pc:sldMkLst>
          <pc:docMk/>
          <pc:sldMk cId="1255855708" sldId="308"/>
        </pc:sldMkLst>
      </pc:sldChg>
      <pc:sldChg chg="addSp delSp modSp add del mod">
        <pc:chgData name="Fabricio Santana" userId="187d9a0eb7d8e7f9" providerId="LiveId" clId="{94D021A3-06C3-42AF-BBA1-7B62455D5029}" dt="2025-02-08T19:32:06.788" v="5331" actId="47"/>
        <pc:sldMkLst>
          <pc:docMk/>
          <pc:sldMk cId="1869541169" sldId="309"/>
        </pc:sldMkLst>
      </pc:sldChg>
      <pc:sldChg chg="addSp delSp modSp add mod">
        <pc:chgData name="Fabricio Santana" userId="187d9a0eb7d8e7f9" providerId="LiveId" clId="{94D021A3-06C3-42AF-BBA1-7B62455D5029}" dt="2025-02-08T16:15:43.597" v="2212" actId="1035"/>
        <pc:sldMkLst>
          <pc:docMk/>
          <pc:sldMk cId="1322173854" sldId="310"/>
        </pc:sldMkLst>
      </pc:sldChg>
      <pc:sldChg chg="add">
        <pc:chgData name="Fabricio Santana" userId="187d9a0eb7d8e7f9" providerId="LiveId" clId="{94D021A3-06C3-42AF-BBA1-7B62455D5029}" dt="2025-02-08T16:15:48.513" v="2213" actId="2890"/>
        <pc:sldMkLst>
          <pc:docMk/>
          <pc:sldMk cId="1150276335" sldId="311"/>
        </pc:sldMkLst>
      </pc:sldChg>
      <pc:sldChg chg="delSp modSp add mod">
        <pc:chgData name="Fabricio Santana" userId="187d9a0eb7d8e7f9" providerId="LiveId" clId="{94D021A3-06C3-42AF-BBA1-7B62455D5029}" dt="2025-02-08T16:56:52.557" v="3274" actId="6549"/>
        <pc:sldMkLst>
          <pc:docMk/>
          <pc:sldMk cId="151869310" sldId="312"/>
        </pc:sldMkLst>
      </pc:sldChg>
      <pc:sldChg chg="modSp add mod ord">
        <pc:chgData name="Fabricio Santana" userId="187d9a0eb7d8e7f9" providerId="LiveId" clId="{94D021A3-06C3-42AF-BBA1-7B62455D5029}" dt="2025-02-08T16:24:58.225" v="2396"/>
        <pc:sldMkLst>
          <pc:docMk/>
          <pc:sldMk cId="1826769092" sldId="313"/>
        </pc:sldMkLst>
      </pc:sldChg>
      <pc:sldChg chg="addSp delSp modSp add mod">
        <pc:chgData name="Fabricio Santana" userId="187d9a0eb7d8e7f9" providerId="LiveId" clId="{94D021A3-06C3-42AF-BBA1-7B62455D5029}" dt="2025-02-08T17:24:36.052" v="3922" actId="20577"/>
        <pc:sldMkLst>
          <pc:docMk/>
          <pc:sldMk cId="1682716407" sldId="314"/>
        </pc:sldMkLst>
      </pc:sldChg>
      <pc:sldChg chg="addSp delSp modSp add mod">
        <pc:chgData name="Fabricio Santana" userId="187d9a0eb7d8e7f9" providerId="LiveId" clId="{94D021A3-06C3-42AF-BBA1-7B62455D5029}" dt="2025-02-08T17:24:54.503" v="3925" actId="20577"/>
        <pc:sldMkLst>
          <pc:docMk/>
          <pc:sldMk cId="829578575" sldId="315"/>
        </pc:sldMkLst>
      </pc:sldChg>
      <pc:sldChg chg="addSp modSp add mod ord">
        <pc:chgData name="Fabricio Santana" userId="187d9a0eb7d8e7f9" providerId="LiveId" clId="{94D021A3-06C3-42AF-BBA1-7B62455D5029}" dt="2025-02-08T18:03:03.096" v="3979" actId="15"/>
        <pc:sldMkLst>
          <pc:docMk/>
          <pc:sldMk cId="622058492" sldId="316"/>
        </pc:sldMkLst>
      </pc:sldChg>
      <pc:sldChg chg="add del">
        <pc:chgData name="Fabricio Santana" userId="187d9a0eb7d8e7f9" providerId="LiveId" clId="{94D021A3-06C3-42AF-BBA1-7B62455D5029}" dt="2025-02-08T17:14:29.213" v="3504" actId="2890"/>
        <pc:sldMkLst>
          <pc:docMk/>
          <pc:sldMk cId="500336114" sldId="317"/>
        </pc:sldMkLst>
      </pc:sldChg>
      <pc:sldChg chg="addSp delSp modSp add mod ord">
        <pc:chgData name="Fabricio Santana" userId="187d9a0eb7d8e7f9" providerId="LiveId" clId="{94D021A3-06C3-42AF-BBA1-7B62455D5029}" dt="2025-02-08T19:37:15.189" v="5453" actId="1076"/>
        <pc:sldMkLst>
          <pc:docMk/>
          <pc:sldMk cId="2273140442" sldId="317"/>
        </pc:sldMkLst>
      </pc:sldChg>
      <pc:sldChg chg="modSp add mod">
        <pc:chgData name="Fabricio Santana" userId="187d9a0eb7d8e7f9" providerId="LiveId" clId="{94D021A3-06C3-42AF-BBA1-7B62455D5029}" dt="2025-02-08T20:07:10.991" v="6224" actId="20577"/>
        <pc:sldMkLst>
          <pc:docMk/>
          <pc:sldMk cId="3082864069" sldId="318"/>
        </pc:sldMkLst>
      </pc:sldChg>
      <pc:sldChg chg="add del setBg">
        <pc:chgData name="Fabricio Santana" userId="187d9a0eb7d8e7f9" providerId="LiveId" clId="{94D021A3-06C3-42AF-BBA1-7B62455D5029}" dt="2025-02-08T18:52:00.624" v="4522"/>
        <pc:sldMkLst>
          <pc:docMk/>
          <pc:sldMk cId="1367891104" sldId="319"/>
        </pc:sldMkLst>
      </pc:sldChg>
      <pc:sldChg chg="delSp modSp add mod ord">
        <pc:chgData name="Fabricio Santana" userId="187d9a0eb7d8e7f9" providerId="LiveId" clId="{94D021A3-06C3-42AF-BBA1-7B62455D5029}" dt="2025-02-08T18:55:20.833" v="4597" actId="20577"/>
        <pc:sldMkLst>
          <pc:docMk/>
          <pc:sldMk cId="3894756988" sldId="319"/>
        </pc:sldMkLst>
      </pc:sldChg>
      <pc:sldChg chg="modSp add del mod ord">
        <pc:chgData name="Fabricio Santana" userId="187d9a0eb7d8e7f9" providerId="LiveId" clId="{94D021A3-06C3-42AF-BBA1-7B62455D5029}" dt="2025-02-08T19:35:20.422" v="5447" actId="2696"/>
        <pc:sldMkLst>
          <pc:docMk/>
          <pc:sldMk cId="794507488" sldId="320"/>
        </pc:sldMkLst>
      </pc:sldChg>
      <pc:sldChg chg="addSp delSp modSp add mod">
        <pc:chgData name="Fabricio Santana" userId="187d9a0eb7d8e7f9" providerId="LiveId" clId="{94D021A3-06C3-42AF-BBA1-7B62455D5029}" dt="2025-02-08T19:37:23.724" v="5462" actId="20577"/>
        <pc:sldMkLst>
          <pc:docMk/>
          <pc:sldMk cId="2638630371" sldId="321"/>
        </pc:sldMkLst>
      </pc:sldChg>
      <pc:sldChg chg="modSp add mod ord">
        <pc:chgData name="Fabricio Santana" userId="187d9a0eb7d8e7f9" providerId="LiveId" clId="{94D021A3-06C3-42AF-BBA1-7B62455D5029}" dt="2025-02-08T19:36:51.807" v="5450" actId="6549"/>
        <pc:sldMkLst>
          <pc:docMk/>
          <pc:sldMk cId="14262746" sldId="322"/>
        </pc:sldMkLst>
      </pc:sldChg>
      <pc:sldChg chg="modSp add mod ord">
        <pc:chgData name="Fabricio Santana" userId="187d9a0eb7d8e7f9" providerId="LiveId" clId="{94D021A3-06C3-42AF-BBA1-7B62455D5029}" dt="2025-02-08T19:35:12.640" v="5446"/>
        <pc:sldMkLst>
          <pc:docMk/>
          <pc:sldMk cId="1671512902" sldId="323"/>
        </pc:sldMkLst>
      </pc:sldChg>
      <pc:sldChg chg="addSp delSp modSp add mod">
        <pc:chgData name="Fabricio Santana" userId="187d9a0eb7d8e7f9" providerId="LiveId" clId="{94D021A3-06C3-42AF-BBA1-7B62455D5029}" dt="2025-02-08T20:08:45.250" v="6272" actId="113"/>
        <pc:sldMkLst>
          <pc:docMk/>
          <pc:sldMk cId="2761478742" sldId="324"/>
        </pc:sldMkLst>
      </pc:sld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E19180CD-F57B-45AD-8357-A6A266955C81}"/>
    <pc:docChg chg="undo redo custSel addSld delSld modSld sldOrd">
      <pc:chgData name="Fabricio Santana" userId="187d9a0eb7d8e7f9" providerId="LiveId" clId="{E19180CD-F57B-45AD-8357-A6A266955C81}" dt="2025-02-23T21:25:11.816" v="3604"/>
      <pc:docMkLst>
        <pc:docMk/>
      </pc:docMkLst>
      <pc:sldChg chg="modSp mod">
        <pc:chgData name="Fabricio Santana" userId="187d9a0eb7d8e7f9" providerId="LiveId" clId="{E19180CD-F57B-45AD-8357-A6A266955C81}" dt="2025-02-22T20:23:21.982" v="2819" actId="6549"/>
        <pc:sldMkLst>
          <pc:docMk/>
          <pc:sldMk cId="0" sldId="270"/>
        </pc:sldMkLst>
        <pc:spChg chg="mod">
          <ac:chgData name="Fabricio Santana" userId="187d9a0eb7d8e7f9" providerId="LiveId" clId="{E19180CD-F57B-45AD-8357-A6A266955C81}" dt="2025-02-22T20:23:21.982" v="2819" actId="6549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54055431" sldId="30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367369871" sldId="30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962994316" sldId="30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4062325616" sldId="30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952239549" sldId="30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255855708" sldId="30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322173854" sldId="310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150276335" sldId="31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51869310" sldId="312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826769092" sldId="31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682716407" sldId="31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829578575" sldId="31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622058492" sldId="31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73140442" sldId="31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082864069" sldId="31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894756988" sldId="319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638630371" sldId="32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4262746" sldId="322"/>
        </pc:sldMkLst>
      </pc:sldChg>
      <pc:sldChg chg="delSp add del mod setBg">
        <pc:chgData name="Fabricio Santana" userId="187d9a0eb7d8e7f9" providerId="LiveId" clId="{E19180CD-F57B-45AD-8357-A6A266955C81}" dt="2025-02-15T14:35:32.222" v="519" actId="47"/>
        <pc:sldMkLst>
          <pc:docMk/>
          <pc:sldMk cId="1671512902" sldId="323"/>
        </pc:sldMkLst>
      </pc:sldChg>
      <pc:sldChg chg="addSp delSp modSp del mod">
        <pc:chgData name="Fabricio Santana" userId="187d9a0eb7d8e7f9" providerId="LiveId" clId="{E19180CD-F57B-45AD-8357-A6A266955C81}" dt="2025-02-15T14:33:19.746" v="483" actId="2696"/>
        <pc:sldMkLst>
          <pc:docMk/>
          <pc:sldMk cId="2761478742" sldId="324"/>
        </pc:sldMkLst>
      </pc:sldChg>
      <pc:sldChg chg="addSp modSp add del mod ord">
        <pc:chgData name="Fabricio Santana" userId="187d9a0eb7d8e7f9" providerId="LiveId" clId="{E19180CD-F57B-45AD-8357-A6A266955C81}" dt="2025-02-22T17:55:07.825" v="2589" actId="6549"/>
        <pc:sldMkLst>
          <pc:docMk/>
          <pc:sldMk cId="2993721772" sldId="325"/>
        </pc:sldMkLst>
        <pc:spChg chg="mod">
          <ac:chgData name="Fabricio Santana" userId="187d9a0eb7d8e7f9" providerId="LiveId" clId="{E19180CD-F57B-45AD-8357-A6A266955C81}" dt="2025-02-22T17:55:07.825" v="2589" actId="6549"/>
          <ac:spMkLst>
            <pc:docMk/>
            <pc:sldMk cId="2993721772" sldId="325"/>
            <ac:spMk id="3" creationId="{925A2BDF-77CC-9485-B41F-968FAFF45B71}"/>
          </ac:spMkLst>
        </pc:spChg>
      </pc:sldChg>
      <pc:sldChg chg="addSp delSp modSp add mod modAnim">
        <pc:chgData name="Fabricio Santana" userId="187d9a0eb7d8e7f9" providerId="LiveId" clId="{E19180CD-F57B-45AD-8357-A6A266955C81}" dt="2025-02-23T15:25:19.176" v="3432"/>
        <pc:sldMkLst>
          <pc:docMk/>
          <pc:sldMk cId="4170886939" sldId="326"/>
        </pc:sldMkLst>
        <pc:spChg chg="add del mod">
          <ac:chgData name="Fabricio Santana" userId="187d9a0eb7d8e7f9" providerId="LiveId" clId="{E19180CD-F57B-45AD-8357-A6A266955C81}" dt="2025-02-22T20:43:54.535" v="2854" actId="478"/>
          <ac:spMkLst>
            <pc:docMk/>
            <pc:sldMk cId="4170886939" sldId="326"/>
            <ac:spMk id="3" creationId="{9F449E4A-05AA-1314-297A-AC7AD8415FB7}"/>
          </ac:spMkLst>
        </pc:spChg>
        <pc:spChg chg="add mod">
          <ac:chgData name="Fabricio Santana" userId="187d9a0eb7d8e7f9" providerId="LiveId" clId="{E19180CD-F57B-45AD-8357-A6A266955C81}" dt="2025-02-22T20:48:28.037" v="2959" actId="1076"/>
          <ac:spMkLst>
            <pc:docMk/>
            <pc:sldMk cId="4170886939" sldId="326"/>
            <ac:spMk id="4" creationId="{02F68673-050B-6B3A-CA2E-E14F62EBA55F}"/>
          </ac:spMkLst>
        </pc:spChg>
        <pc:spChg chg="add mod">
          <ac:chgData name="Fabricio Santana" userId="187d9a0eb7d8e7f9" providerId="LiveId" clId="{E19180CD-F57B-45AD-8357-A6A266955C81}" dt="2025-02-22T20:50:58.942" v="2966" actId="1076"/>
          <ac:spMkLst>
            <pc:docMk/>
            <pc:sldMk cId="4170886939" sldId="326"/>
            <ac:spMk id="8" creationId="{23C46F46-60F8-575D-885C-4C319CCCD7AC}"/>
          </ac:spMkLst>
        </pc:spChg>
        <pc:spChg chg="mod">
          <ac:chgData name="Fabricio Santana" userId="187d9a0eb7d8e7f9" providerId="LiveId" clId="{E19180CD-F57B-45AD-8357-A6A266955C81}" dt="2025-02-22T20:43:51.053" v="2853" actId="20577"/>
          <ac:spMkLst>
            <pc:docMk/>
            <pc:sldMk cId="4170886939" sldId="326"/>
            <ac:spMk id="178" creationId="{785828EF-88EA-36A2-773E-05513F04ACC9}"/>
          </ac:spMkLst>
        </pc:spChg>
        <pc:graphicFrameChg chg="add del mod">
          <ac:chgData name="Fabricio Santana" userId="187d9a0eb7d8e7f9" providerId="LiveId" clId="{E19180CD-F57B-45AD-8357-A6A266955C81}" dt="2025-02-22T20:44:11.201" v="2858" actId="478"/>
          <ac:graphicFrameMkLst>
            <pc:docMk/>
            <pc:sldMk cId="4170886939" sldId="326"/>
            <ac:graphicFrameMk id="2" creationId="{BE67A147-8F62-5A08-1DFF-3362485DC10B}"/>
          </ac:graphicFrameMkLst>
        </pc:graphicFrameChg>
        <pc:picChg chg="add mod">
          <ac:chgData name="Fabricio Santana" userId="187d9a0eb7d8e7f9" providerId="LiveId" clId="{E19180CD-F57B-45AD-8357-A6A266955C81}" dt="2025-02-22T20:48:31.173" v="2960" actId="1076"/>
          <ac:picMkLst>
            <pc:docMk/>
            <pc:sldMk cId="4170886939" sldId="326"/>
            <ac:picMk id="6" creationId="{EF4D62FE-8555-69B5-4884-735A45ACE888}"/>
          </ac:picMkLst>
        </pc:picChg>
      </pc:sldChg>
      <pc:sldChg chg="addSp delSp modSp add del mod ord">
        <pc:chgData name="Fabricio Santana" userId="187d9a0eb7d8e7f9" providerId="LiveId" clId="{E19180CD-F57B-45AD-8357-A6A266955C81}" dt="2025-02-15T18:57:08.986" v="2100" actId="2696"/>
        <pc:sldMkLst>
          <pc:docMk/>
          <pc:sldMk cId="3835505018" sldId="327"/>
        </pc:sldMkLst>
      </pc:sldChg>
      <pc:sldChg chg="addSp modSp add mod">
        <pc:chgData name="Fabricio Santana" userId="187d9a0eb7d8e7f9" providerId="LiveId" clId="{E19180CD-F57B-45AD-8357-A6A266955C81}" dt="2025-02-23T21:22:33.626" v="3603" actId="20577"/>
        <pc:sldMkLst>
          <pc:docMk/>
          <pc:sldMk cId="802979675" sldId="328"/>
        </pc:sldMkLst>
        <pc:spChg chg="add mod">
          <ac:chgData name="Fabricio Santana" userId="187d9a0eb7d8e7f9" providerId="LiveId" clId="{E19180CD-F57B-45AD-8357-A6A266955C81}" dt="2025-02-23T21:22:33.626" v="3603" actId="20577"/>
          <ac:spMkLst>
            <pc:docMk/>
            <pc:sldMk cId="802979675" sldId="328"/>
            <ac:spMk id="2" creationId="{E1D7A53C-1466-208B-30F5-55F7C882E4C1}"/>
          </ac:spMkLst>
        </pc:spChg>
        <pc:spChg chg="add mod">
          <ac:chgData name="Fabricio Santana" userId="187d9a0eb7d8e7f9" providerId="LiveId" clId="{E19180CD-F57B-45AD-8357-A6A266955C81}" dt="2025-02-15T14:40:17.529" v="634" actId="1076"/>
          <ac:spMkLst>
            <pc:docMk/>
            <pc:sldMk cId="802979675" sldId="328"/>
            <ac:spMk id="3" creationId="{953BA095-5D3B-99C2-7D0F-FA43F40FCAD1}"/>
          </ac:spMkLst>
        </pc:spChg>
        <pc:spChg chg="mod">
          <ac:chgData name="Fabricio Santana" userId="187d9a0eb7d8e7f9" providerId="LiveId" clId="{E19180CD-F57B-45AD-8357-A6A266955C81}" dt="2025-02-15T14:53:14.038" v="863" actId="20577"/>
          <ac:spMkLst>
            <pc:docMk/>
            <pc:sldMk cId="802979675" sldId="328"/>
            <ac:spMk id="178" creationId="{0A073FB0-22E2-6D55-88B5-6560090A7E0D}"/>
          </ac:spMkLst>
        </pc:spChg>
      </pc:sldChg>
      <pc:sldChg chg="addSp delSp modSp add del mod ord">
        <pc:chgData name="Fabricio Santana" userId="187d9a0eb7d8e7f9" providerId="LiveId" clId="{E19180CD-F57B-45AD-8357-A6A266955C81}" dt="2025-02-22T16:21:24.880" v="2462" actId="47"/>
        <pc:sldMkLst>
          <pc:docMk/>
          <pc:sldMk cId="81086101" sldId="329"/>
        </pc:sldMkLst>
      </pc:sldChg>
      <pc:sldChg chg="addSp delSp modSp add del mod">
        <pc:chgData name="Fabricio Santana" userId="187d9a0eb7d8e7f9" providerId="LiveId" clId="{E19180CD-F57B-45AD-8357-A6A266955C81}" dt="2025-02-22T16:21:24.880" v="2462" actId="47"/>
        <pc:sldMkLst>
          <pc:docMk/>
          <pc:sldMk cId="20587419" sldId="330"/>
        </pc:sldMkLst>
      </pc:sldChg>
      <pc:sldChg chg="new del">
        <pc:chgData name="Fabricio Santana" userId="187d9a0eb7d8e7f9" providerId="LiveId" clId="{E19180CD-F57B-45AD-8357-A6A266955C81}" dt="2025-02-15T18:10:12.637" v="1455" actId="680"/>
        <pc:sldMkLst>
          <pc:docMk/>
          <pc:sldMk cId="1338687673" sldId="331"/>
        </pc:sldMkLst>
      </pc:sldChg>
      <pc:sldChg chg="addSp delSp modSp add mod">
        <pc:chgData name="Fabricio Santana" userId="187d9a0eb7d8e7f9" providerId="LiveId" clId="{E19180CD-F57B-45AD-8357-A6A266955C81}" dt="2025-02-22T15:15:06.245" v="2458" actId="20577"/>
        <pc:sldMkLst>
          <pc:docMk/>
          <pc:sldMk cId="2648234205" sldId="331"/>
        </pc:sldMkLst>
        <pc:spChg chg="add mod">
          <ac:chgData name="Fabricio Santana" userId="187d9a0eb7d8e7f9" providerId="LiveId" clId="{E19180CD-F57B-45AD-8357-A6A266955C81}" dt="2025-02-22T15:15:06.245" v="2458" actId="20577"/>
          <ac:spMkLst>
            <pc:docMk/>
            <pc:sldMk cId="2648234205" sldId="331"/>
            <ac:spMk id="2" creationId="{828E1474-01B7-86E8-B274-976EABF3E534}"/>
          </ac:spMkLst>
        </pc:spChg>
        <pc:spChg chg="add mod">
          <ac:chgData name="Fabricio Santana" userId="187d9a0eb7d8e7f9" providerId="LiveId" clId="{E19180CD-F57B-45AD-8357-A6A266955C81}" dt="2025-02-15T18:12:50.612" v="1509" actId="1076"/>
          <ac:spMkLst>
            <pc:docMk/>
            <pc:sldMk cId="2648234205" sldId="331"/>
            <ac:spMk id="6" creationId="{06E67B96-CCC5-777E-61BB-A435EE069248}"/>
          </ac:spMkLst>
        </pc:spChg>
        <pc:spChg chg="mod">
          <ac:chgData name="Fabricio Santana" userId="187d9a0eb7d8e7f9" providerId="LiveId" clId="{E19180CD-F57B-45AD-8357-A6A266955C81}" dt="2025-02-15T18:10:28.611" v="1488" actId="20577"/>
          <ac:spMkLst>
            <pc:docMk/>
            <pc:sldMk cId="2648234205" sldId="331"/>
            <ac:spMk id="178" creationId="{382A03A9-C2D6-CF9A-3B00-BA0E110D7D17}"/>
          </ac:spMkLst>
        </pc:spChg>
        <pc:picChg chg="add mod">
          <ac:chgData name="Fabricio Santana" userId="187d9a0eb7d8e7f9" providerId="LiveId" clId="{E19180CD-F57B-45AD-8357-A6A266955C81}" dt="2025-02-22T15:14:54.901" v="2452" actId="1036"/>
          <ac:picMkLst>
            <pc:docMk/>
            <pc:sldMk cId="2648234205" sldId="331"/>
            <ac:picMk id="5" creationId="{4D854268-BF7E-FB8E-9B77-ED7F215A0F37}"/>
          </ac:picMkLst>
        </pc:picChg>
      </pc:sldChg>
      <pc:sldChg chg="addSp modSp add mod">
        <pc:chgData name="Fabricio Santana" userId="187d9a0eb7d8e7f9" providerId="LiveId" clId="{E19180CD-F57B-45AD-8357-A6A266955C81}" dt="2025-02-22T18:45:19.456" v="2703" actId="20577"/>
        <pc:sldMkLst>
          <pc:docMk/>
          <pc:sldMk cId="2918919447" sldId="332"/>
        </pc:sldMkLst>
        <pc:spChg chg="add mod">
          <ac:chgData name="Fabricio Santana" userId="187d9a0eb7d8e7f9" providerId="LiveId" clId="{E19180CD-F57B-45AD-8357-A6A266955C81}" dt="2025-02-22T18:41:56.374" v="2641"/>
          <ac:spMkLst>
            <pc:docMk/>
            <pc:sldMk cId="2918919447" sldId="332"/>
            <ac:spMk id="2" creationId="{EBC9759D-39B7-786A-A4B0-E4841919FEE1}"/>
          </ac:spMkLst>
        </pc:spChg>
        <pc:spChg chg="mod">
          <ac:chgData name="Fabricio Santana" userId="187d9a0eb7d8e7f9" providerId="LiveId" clId="{E19180CD-F57B-45AD-8357-A6A266955C81}" dt="2025-02-22T18:45:19.456" v="2703" actId="20577"/>
          <ac:spMkLst>
            <pc:docMk/>
            <pc:sldMk cId="2918919447" sldId="332"/>
            <ac:spMk id="3" creationId="{99CD91A1-A7AC-A3A1-FA5B-512B9F068102}"/>
          </ac:spMkLst>
        </pc:spChg>
        <pc:spChg chg="mod">
          <ac:chgData name="Fabricio Santana" userId="187d9a0eb7d8e7f9" providerId="LiveId" clId="{E19180CD-F57B-45AD-8357-A6A266955C81}" dt="2025-02-22T18:40:48.912" v="2606" actId="20577"/>
          <ac:spMkLst>
            <pc:docMk/>
            <pc:sldMk cId="2918919447" sldId="332"/>
            <ac:spMk id="178" creationId="{28E3ABC8-8D9A-5903-D8BD-ABFCFC86A328}"/>
          </ac:spMkLst>
        </pc:spChg>
      </pc:sldChg>
      <pc:sldChg chg="delSp modSp add del mod setBg delAnim">
        <pc:chgData name="Fabricio Santana" userId="187d9a0eb7d8e7f9" providerId="LiveId" clId="{E19180CD-F57B-45AD-8357-A6A266955C81}" dt="2025-02-16T19:52:01.945" v="2289" actId="2696"/>
        <pc:sldMkLst>
          <pc:docMk/>
          <pc:sldMk cId="532031943" sldId="333"/>
        </pc:sldMkLst>
      </pc:sldChg>
      <pc:sldChg chg="delSp add del mod setBg">
        <pc:chgData name="Fabricio Santana" userId="187d9a0eb7d8e7f9" providerId="LiveId" clId="{E19180CD-F57B-45AD-8357-A6A266955C81}" dt="2025-02-16T19:53:21.645" v="2308" actId="2696"/>
        <pc:sldMkLst>
          <pc:docMk/>
          <pc:sldMk cId="2399028831" sldId="334"/>
        </pc:sldMkLst>
      </pc:sldChg>
      <pc:sldChg chg="delSp add del mod setBg">
        <pc:chgData name="Fabricio Santana" userId="187d9a0eb7d8e7f9" providerId="LiveId" clId="{E19180CD-F57B-45AD-8357-A6A266955C81}" dt="2025-02-16T19:52:19.406" v="2293" actId="2696"/>
        <pc:sldMkLst>
          <pc:docMk/>
          <pc:sldMk cId="3275452776" sldId="335"/>
        </pc:sldMkLst>
      </pc:sldChg>
      <pc:sldChg chg="delSp add del mod setBg">
        <pc:chgData name="Fabricio Santana" userId="187d9a0eb7d8e7f9" providerId="LiveId" clId="{E19180CD-F57B-45AD-8357-A6A266955C81}" dt="2025-02-22T16:24:12.369" v="2538" actId="2696"/>
        <pc:sldMkLst>
          <pc:docMk/>
          <pc:sldMk cId="3933179210" sldId="335"/>
        </pc:sldMkLst>
        <pc:spChg chg="del">
          <ac:chgData name="Fabricio Santana" userId="187d9a0eb7d8e7f9" providerId="LiveId" clId="{E19180CD-F57B-45AD-8357-A6A266955C81}" dt="2025-02-22T16:23:52.262" v="2528" actId="21"/>
          <ac:spMkLst>
            <pc:docMk/>
            <pc:sldMk cId="3933179210" sldId="335"/>
            <ac:spMk id="3" creationId="{C0085683-A0D7-6F1C-6BA3-EA84F7EF06C4}"/>
          </ac:spMkLst>
        </pc:spChg>
      </pc:sldChg>
      <pc:sldChg chg="delSp add del mod setBg">
        <pc:chgData name="Fabricio Santana" userId="187d9a0eb7d8e7f9" providerId="LiveId" clId="{E19180CD-F57B-45AD-8357-A6A266955C81}" dt="2025-02-16T19:53:48.511" v="2315" actId="2696"/>
        <pc:sldMkLst>
          <pc:docMk/>
          <pc:sldMk cId="1533024864" sldId="336"/>
        </pc:sldMkLst>
      </pc:sldChg>
      <pc:sldChg chg="addSp delSp add del mod setBg addAnim delAnim">
        <pc:chgData name="Fabricio Santana" userId="187d9a0eb7d8e7f9" providerId="LiveId" clId="{E19180CD-F57B-45AD-8357-A6A266955C81}" dt="2025-02-16T19:52:53.747" v="2303" actId="2696"/>
        <pc:sldMkLst>
          <pc:docMk/>
          <pc:sldMk cId="3142387798" sldId="337"/>
        </pc:sldMkLst>
      </pc:sldChg>
      <pc:sldChg chg="delSp add del mod setBg">
        <pc:chgData name="Fabricio Santana" userId="187d9a0eb7d8e7f9" providerId="LiveId" clId="{E19180CD-F57B-45AD-8357-A6A266955C81}" dt="2025-02-16T19:52:38.569" v="2298" actId="2696"/>
        <pc:sldMkLst>
          <pc:docMk/>
          <pc:sldMk cId="967665572" sldId="338"/>
        </pc:sldMkLst>
      </pc:sldChg>
      <pc:sldChg chg="delSp add del mod setBg">
        <pc:chgData name="Fabricio Santana" userId="187d9a0eb7d8e7f9" providerId="LiveId" clId="{E19180CD-F57B-45AD-8357-A6A266955C81}" dt="2025-02-16T19:53:36.310" v="2312" actId="2696"/>
        <pc:sldMkLst>
          <pc:docMk/>
          <pc:sldMk cId="84196195" sldId="339"/>
        </pc:sldMkLst>
      </pc:sldChg>
      <pc:sldChg chg="addSp delSp modSp add mod modAnim">
        <pc:chgData name="Fabricio Santana" userId="187d9a0eb7d8e7f9" providerId="LiveId" clId="{E19180CD-F57B-45AD-8357-A6A266955C81}" dt="2025-02-22T16:25:14.408" v="2547"/>
        <pc:sldMkLst>
          <pc:docMk/>
          <pc:sldMk cId="3385642283" sldId="340"/>
        </pc:sldMkLst>
        <pc:spChg chg="add mod">
          <ac:chgData name="Fabricio Santana" userId="187d9a0eb7d8e7f9" providerId="LiveId" clId="{E19180CD-F57B-45AD-8357-A6A266955C81}" dt="2025-02-16T19:51:54.981" v="2288"/>
          <ac:spMkLst>
            <pc:docMk/>
            <pc:sldMk cId="3385642283" sldId="340"/>
            <ac:spMk id="4" creationId="{CD4758FF-CB0C-F481-2C5C-C5F611404941}"/>
          </ac:spMkLst>
        </pc:spChg>
        <pc:spChg chg="add mod">
          <ac:chgData name="Fabricio Santana" userId="187d9a0eb7d8e7f9" providerId="LiveId" clId="{E19180CD-F57B-45AD-8357-A6A266955C81}" dt="2025-02-16T19:51:54.981" v="2288"/>
          <ac:spMkLst>
            <pc:docMk/>
            <pc:sldMk cId="3385642283" sldId="340"/>
            <ac:spMk id="5" creationId="{9122A110-B475-9AF3-FB66-D97C5E729615}"/>
          </ac:spMkLst>
        </pc:spChg>
      </pc:sldChg>
      <pc:sldChg chg="addSp modSp add ord">
        <pc:chgData name="Fabricio Santana" userId="187d9a0eb7d8e7f9" providerId="LiveId" clId="{E19180CD-F57B-45AD-8357-A6A266955C81}" dt="2025-02-23T15:20:59.385" v="3431"/>
        <pc:sldMkLst>
          <pc:docMk/>
          <pc:sldMk cId="4113354940" sldId="341"/>
        </pc:sldMkLst>
        <pc:spChg chg="add mod">
          <ac:chgData name="Fabricio Santana" userId="187d9a0eb7d8e7f9" providerId="LiveId" clId="{E19180CD-F57B-45AD-8357-A6A266955C81}" dt="2025-02-16T19:52:11.723" v="2292"/>
          <ac:spMkLst>
            <pc:docMk/>
            <pc:sldMk cId="4113354940" sldId="341"/>
            <ac:spMk id="3" creationId="{39D5AC28-DB82-6FD7-0DFD-9525B8D555C7}"/>
          </ac:spMkLst>
        </pc:spChg>
        <pc:spChg chg="add mod">
          <ac:chgData name="Fabricio Santana" userId="187d9a0eb7d8e7f9" providerId="LiveId" clId="{E19180CD-F57B-45AD-8357-A6A266955C81}" dt="2025-02-16T19:52:11.723" v="2292"/>
          <ac:spMkLst>
            <pc:docMk/>
            <pc:sldMk cId="4113354940" sldId="341"/>
            <ac:spMk id="7" creationId="{5842F3FE-B169-6E40-77D5-DC19E9C8B3B2}"/>
          </ac:spMkLst>
        </pc:spChg>
        <pc:spChg chg="add mod">
          <ac:chgData name="Fabricio Santana" userId="187d9a0eb7d8e7f9" providerId="LiveId" clId="{E19180CD-F57B-45AD-8357-A6A266955C81}" dt="2025-02-16T19:52:11.723" v="2292"/>
          <ac:spMkLst>
            <pc:docMk/>
            <pc:sldMk cId="4113354940" sldId="341"/>
            <ac:spMk id="178" creationId="{8FC28665-29E5-09C6-0258-6013ADDE0F36}"/>
          </ac:spMkLst>
        </pc:spChg>
        <pc:picChg chg="add mod">
          <ac:chgData name="Fabricio Santana" userId="187d9a0eb7d8e7f9" providerId="LiveId" clId="{E19180CD-F57B-45AD-8357-A6A266955C81}" dt="2025-02-16T19:52:11.723" v="2292"/>
          <ac:picMkLst>
            <pc:docMk/>
            <pc:sldMk cId="4113354940" sldId="341"/>
            <ac:picMk id="6" creationId="{2122B415-BBC9-3FF5-033B-7AEF8D2E31AC}"/>
          </ac:picMkLst>
        </pc:picChg>
      </pc:sldChg>
      <pc:sldChg chg="addSp modSp add">
        <pc:chgData name="Fabricio Santana" userId="187d9a0eb7d8e7f9" providerId="LiveId" clId="{E19180CD-F57B-45AD-8357-A6A266955C81}" dt="2025-02-16T19:52:31.711" v="2296"/>
        <pc:sldMkLst>
          <pc:docMk/>
          <pc:sldMk cId="1046571937" sldId="342"/>
        </pc:sldMkLst>
        <pc:spChg chg="add mod">
          <ac:chgData name="Fabricio Santana" userId="187d9a0eb7d8e7f9" providerId="LiveId" clId="{E19180CD-F57B-45AD-8357-A6A266955C81}" dt="2025-02-16T19:52:31.711" v="2296"/>
          <ac:spMkLst>
            <pc:docMk/>
            <pc:sldMk cId="1046571937" sldId="342"/>
            <ac:spMk id="2" creationId="{00AE9688-FC16-100B-A320-1EACB8F4581E}"/>
          </ac:spMkLst>
        </pc:spChg>
        <pc:spChg chg="add mod">
          <ac:chgData name="Fabricio Santana" userId="187d9a0eb7d8e7f9" providerId="LiveId" clId="{E19180CD-F57B-45AD-8357-A6A266955C81}" dt="2025-02-16T19:52:31.711" v="2296"/>
          <ac:spMkLst>
            <pc:docMk/>
            <pc:sldMk cId="1046571937" sldId="342"/>
            <ac:spMk id="7" creationId="{CC000BD5-DE7E-F096-B82C-60F36EA782C6}"/>
          </ac:spMkLst>
        </pc:spChg>
        <pc:picChg chg="add mod">
          <ac:chgData name="Fabricio Santana" userId="187d9a0eb7d8e7f9" providerId="LiveId" clId="{E19180CD-F57B-45AD-8357-A6A266955C81}" dt="2025-02-16T19:52:31.711" v="2296"/>
          <ac:picMkLst>
            <pc:docMk/>
            <pc:sldMk cId="1046571937" sldId="342"/>
            <ac:picMk id="4" creationId="{CE6ECEC5-15BF-292A-B14F-8983F7E4A6F3}"/>
          </ac:picMkLst>
        </pc:picChg>
      </pc:sldChg>
      <pc:sldChg chg="addSp modSp add modAnim">
        <pc:chgData name="Fabricio Santana" userId="187d9a0eb7d8e7f9" providerId="LiveId" clId="{E19180CD-F57B-45AD-8357-A6A266955C81}" dt="2025-02-23T21:25:11.816" v="3604"/>
        <pc:sldMkLst>
          <pc:docMk/>
          <pc:sldMk cId="2960963884" sldId="343"/>
        </pc:sldMkLst>
        <pc:spChg chg="add mod">
          <ac:chgData name="Fabricio Santana" userId="187d9a0eb7d8e7f9" providerId="LiveId" clId="{E19180CD-F57B-45AD-8357-A6A266955C81}" dt="2025-02-16T19:52:49.100" v="2302"/>
          <ac:spMkLst>
            <pc:docMk/>
            <pc:sldMk cId="2960963884" sldId="343"/>
            <ac:spMk id="3" creationId="{86918561-0F2E-D086-A08D-DEF69C7291CE}"/>
          </ac:spMkLst>
        </pc:spChg>
        <pc:spChg chg="add mod">
          <ac:chgData name="Fabricio Santana" userId="187d9a0eb7d8e7f9" providerId="LiveId" clId="{E19180CD-F57B-45AD-8357-A6A266955C81}" dt="2025-02-16T19:52:49.100" v="2302"/>
          <ac:spMkLst>
            <pc:docMk/>
            <pc:sldMk cId="2960963884" sldId="343"/>
            <ac:spMk id="178" creationId="{329536EA-516E-E40E-F41A-D9F1B67EC5DC}"/>
          </ac:spMkLst>
        </pc:spChg>
        <pc:picChg chg="add mod">
          <ac:chgData name="Fabricio Santana" userId="187d9a0eb7d8e7f9" providerId="LiveId" clId="{E19180CD-F57B-45AD-8357-A6A266955C81}" dt="2025-02-16T19:52:49.100" v="2302"/>
          <ac:picMkLst>
            <pc:docMk/>
            <pc:sldMk cId="2960963884" sldId="343"/>
            <ac:picMk id="4" creationId="{7C740D85-EA99-9219-1BA2-30EDBF716AA4}"/>
          </ac:picMkLst>
        </pc:picChg>
      </pc:sldChg>
      <pc:sldChg chg="addSp modSp add">
        <pc:chgData name="Fabricio Santana" userId="187d9a0eb7d8e7f9" providerId="LiveId" clId="{E19180CD-F57B-45AD-8357-A6A266955C81}" dt="2025-02-16T19:53:12.939" v="2306"/>
        <pc:sldMkLst>
          <pc:docMk/>
          <pc:sldMk cId="240744733" sldId="344"/>
        </pc:sldMkLst>
        <pc:spChg chg="add mod">
          <ac:chgData name="Fabricio Santana" userId="187d9a0eb7d8e7f9" providerId="LiveId" clId="{E19180CD-F57B-45AD-8357-A6A266955C81}" dt="2025-02-16T19:53:12.939" v="2306"/>
          <ac:spMkLst>
            <pc:docMk/>
            <pc:sldMk cId="240744733" sldId="344"/>
            <ac:spMk id="10" creationId="{61637A4D-EF36-F5C2-7FCB-61845048995F}"/>
          </ac:spMkLst>
        </pc:spChg>
        <pc:spChg chg="add mod">
          <ac:chgData name="Fabricio Santana" userId="187d9a0eb7d8e7f9" providerId="LiveId" clId="{E19180CD-F57B-45AD-8357-A6A266955C81}" dt="2025-02-16T19:53:12.939" v="2306"/>
          <ac:spMkLst>
            <pc:docMk/>
            <pc:sldMk cId="240744733" sldId="344"/>
            <ac:spMk id="15" creationId="{FE2423A3-4FF6-A0D2-1EFB-5836244241AC}"/>
          </ac:spMkLst>
        </pc:spChg>
        <pc:spChg chg="add mod">
          <ac:chgData name="Fabricio Santana" userId="187d9a0eb7d8e7f9" providerId="LiveId" clId="{E19180CD-F57B-45AD-8357-A6A266955C81}" dt="2025-02-16T19:53:12.939" v="2306"/>
          <ac:spMkLst>
            <pc:docMk/>
            <pc:sldMk cId="240744733" sldId="344"/>
            <ac:spMk id="16" creationId="{EAC40631-3F54-936D-3B9E-28564865F0A7}"/>
          </ac:spMkLst>
        </pc:spChg>
        <pc:spChg chg="add mod">
          <ac:chgData name="Fabricio Santana" userId="187d9a0eb7d8e7f9" providerId="LiveId" clId="{E19180CD-F57B-45AD-8357-A6A266955C81}" dt="2025-02-16T19:53:12.939" v="2306"/>
          <ac:spMkLst>
            <pc:docMk/>
            <pc:sldMk cId="240744733" sldId="344"/>
            <ac:spMk id="17" creationId="{4990EF22-61EA-D848-534D-5E44119B13FD}"/>
          </ac:spMkLst>
        </pc:spChg>
        <pc:spChg chg="add mod">
          <ac:chgData name="Fabricio Santana" userId="187d9a0eb7d8e7f9" providerId="LiveId" clId="{E19180CD-F57B-45AD-8357-A6A266955C81}" dt="2025-02-16T19:53:12.939" v="2306"/>
          <ac:spMkLst>
            <pc:docMk/>
            <pc:sldMk cId="240744733" sldId="344"/>
            <ac:spMk id="18" creationId="{CEDABCC4-91B0-B120-6C40-FB8A52D5E14F}"/>
          </ac:spMkLst>
        </pc:spChg>
        <pc:spChg chg="add mod">
          <ac:chgData name="Fabricio Santana" userId="187d9a0eb7d8e7f9" providerId="LiveId" clId="{E19180CD-F57B-45AD-8357-A6A266955C81}" dt="2025-02-16T19:53:12.939" v="2306"/>
          <ac:spMkLst>
            <pc:docMk/>
            <pc:sldMk cId="240744733" sldId="344"/>
            <ac:spMk id="178" creationId="{73737473-2A74-57B1-13CD-471102248C99}"/>
          </ac:spMkLst>
        </pc:spChg>
        <pc:picChg chg="add mod">
          <ac:chgData name="Fabricio Santana" userId="187d9a0eb7d8e7f9" providerId="LiveId" clId="{E19180CD-F57B-45AD-8357-A6A266955C81}" dt="2025-02-16T19:53:12.939" v="2306"/>
          <ac:picMkLst>
            <pc:docMk/>
            <pc:sldMk cId="240744733" sldId="344"/>
            <ac:picMk id="11" creationId="{1761A0F8-6773-F3CD-6E63-4B5279AB6BA5}"/>
          </ac:picMkLst>
        </pc:picChg>
        <pc:picChg chg="add mod">
          <ac:chgData name="Fabricio Santana" userId="187d9a0eb7d8e7f9" providerId="LiveId" clId="{E19180CD-F57B-45AD-8357-A6A266955C81}" dt="2025-02-16T19:53:12.939" v="2306"/>
          <ac:picMkLst>
            <pc:docMk/>
            <pc:sldMk cId="240744733" sldId="344"/>
            <ac:picMk id="12" creationId="{5200F00F-76EF-DC32-F827-72183A322569}"/>
          </ac:picMkLst>
        </pc:picChg>
        <pc:picChg chg="add mod">
          <ac:chgData name="Fabricio Santana" userId="187d9a0eb7d8e7f9" providerId="LiveId" clId="{E19180CD-F57B-45AD-8357-A6A266955C81}" dt="2025-02-16T19:53:12.939" v="2306"/>
          <ac:picMkLst>
            <pc:docMk/>
            <pc:sldMk cId="240744733" sldId="344"/>
            <ac:picMk id="13" creationId="{C068A18E-D942-2AB4-4961-EBE91BC670C4}"/>
          </ac:picMkLst>
        </pc:picChg>
        <pc:picChg chg="add mod">
          <ac:chgData name="Fabricio Santana" userId="187d9a0eb7d8e7f9" providerId="LiveId" clId="{E19180CD-F57B-45AD-8357-A6A266955C81}" dt="2025-02-16T19:53:12.939" v="2306"/>
          <ac:picMkLst>
            <pc:docMk/>
            <pc:sldMk cId="240744733" sldId="344"/>
            <ac:picMk id="14" creationId="{8BCDA786-9DDE-B0A6-CB39-EEA7B481C89A}"/>
          </ac:picMkLst>
        </pc:picChg>
      </pc:sldChg>
      <pc:sldChg chg="addSp modSp add">
        <pc:chgData name="Fabricio Santana" userId="187d9a0eb7d8e7f9" providerId="LiveId" clId="{E19180CD-F57B-45AD-8357-A6A266955C81}" dt="2025-02-16T19:53:29.913" v="2310"/>
        <pc:sldMkLst>
          <pc:docMk/>
          <pc:sldMk cId="3337371542" sldId="345"/>
        </pc:sldMkLst>
        <pc:spChg chg="add mod">
          <ac:chgData name="Fabricio Santana" userId="187d9a0eb7d8e7f9" providerId="LiveId" clId="{E19180CD-F57B-45AD-8357-A6A266955C81}" dt="2025-02-16T19:53:29.913" v="2310"/>
          <ac:spMkLst>
            <pc:docMk/>
            <pc:sldMk cId="3337371542" sldId="345"/>
            <ac:spMk id="7" creationId="{DE8EFCC2-E8D3-2442-3370-A8FE578907A0}"/>
          </ac:spMkLst>
        </pc:spChg>
        <pc:spChg chg="add mod">
          <ac:chgData name="Fabricio Santana" userId="187d9a0eb7d8e7f9" providerId="LiveId" clId="{E19180CD-F57B-45AD-8357-A6A266955C81}" dt="2025-02-16T19:53:29.913" v="2310"/>
          <ac:spMkLst>
            <pc:docMk/>
            <pc:sldMk cId="3337371542" sldId="345"/>
            <ac:spMk id="178" creationId="{E69A4715-75D1-AAA0-3B04-7F5AE1B1A9C7}"/>
          </ac:spMkLst>
        </pc:spChg>
        <pc:picChg chg="add mod">
          <ac:chgData name="Fabricio Santana" userId="187d9a0eb7d8e7f9" providerId="LiveId" clId="{E19180CD-F57B-45AD-8357-A6A266955C81}" dt="2025-02-16T19:53:29.913" v="2310"/>
          <ac:picMkLst>
            <pc:docMk/>
            <pc:sldMk cId="3337371542" sldId="345"/>
            <ac:picMk id="9" creationId="{67A2ADA7-3EA1-7330-5EE9-82DBEAE2146E}"/>
          </ac:picMkLst>
        </pc:picChg>
      </pc:sldChg>
      <pc:sldChg chg="addSp modSp add">
        <pc:chgData name="Fabricio Santana" userId="187d9a0eb7d8e7f9" providerId="LiveId" clId="{E19180CD-F57B-45AD-8357-A6A266955C81}" dt="2025-02-16T19:53:44.424" v="2314"/>
        <pc:sldMkLst>
          <pc:docMk/>
          <pc:sldMk cId="2489702696" sldId="346"/>
        </pc:sldMkLst>
        <pc:spChg chg="add mod">
          <ac:chgData name="Fabricio Santana" userId="187d9a0eb7d8e7f9" providerId="LiveId" clId="{E19180CD-F57B-45AD-8357-A6A266955C81}" dt="2025-02-16T19:53:44.424" v="2314"/>
          <ac:spMkLst>
            <pc:docMk/>
            <pc:sldMk cId="2489702696" sldId="346"/>
            <ac:spMk id="7" creationId="{3966FB78-2A69-B1C5-0A9B-BC992B9E2F7D}"/>
          </ac:spMkLst>
        </pc:spChg>
        <pc:spChg chg="add mod">
          <ac:chgData name="Fabricio Santana" userId="187d9a0eb7d8e7f9" providerId="LiveId" clId="{E19180CD-F57B-45AD-8357-A6A266955C81}" dt="2025-02-16T19:53:44.424" v="2314"/>
          <ac:spMkLst>
            <pc:docMk/>
            <pc:sldMk cId="2489702696" sldId="346"/>
            <ac:spMk id="178" creationId="{5E55A448-8650-C471-E358-226EB5F19EA2}"/>
          </ac:spMkLst>
        </pc:spChg>
        <pc:picChg chg="add mod">
          <ac:chgData name="Fabricio Santana" userId="187d9a0eb7d8e7f9" providerId="LiveId" clId="{E19180CD-F57B-45AD-8357-A6A266955C81}" dt="2025-02-16T19:53:44.424" v="2314"/>
          <ac:picMkLst>
            <pc:docMk/>
            <pc:sldMk cId="2489702696" sldId="346"/>
            <ac:picMk id="3" creationId="{E0DACE40-B5C8-4AD4-319A-EA3456A87B31}"/>
          </ac:picMkLst>
        </pc:picChg>
      </pc:sldChg>
      <pc:sldChg chg="addSp delSp modSp add mod">
        <pc:chgData name="Fabricio Santana" userId="187d9a0eb7d8e7f9" providerId="LiveId" clId="{E19180CD-F57B-45AD-8357-A6A266955C81}" dt="2025-02-23T15:04:10.585" v="3264" actId="20577"/>
        <pc:sldMkLst>
          <pc:docMk/>
          <pc:sldMk cId="141583246" sldId="347"/>
        </pc:sldMkLst>
        <pc:spChg chg="del">
          <ac:chgData name="Fabricio Santana" userId="187d9a0eb7d8e7f9" providerId="LiveId" clId="{E19180CD-F57B-45AD-8357-A6A266955C81}" dt="2025-02-22T16:23:58.070" v="2529" actId="478"/>
          <ac:spMkLst>
            <pc:docMk/>
            <pc:sldMk cId="141583246" sldId="347"/>
            <ac:spMk id="2" creationId="{59DF36F5-979D-A86B-5D77-D754DA060762}"/>
          </ac:spMkLst>
        </pc:spChg>
        <pc:spChg chg="add mod">
          <ac:chgData name="Fabricio Santana" userId="187d9a0eb7d8e7f9" providerId="LiveId" clId="{E19180CD-F57B-45AD-8357-A6A266955C81}" dt="2025-02-23T15:04:10.585" v="3264" actId="20577"/>
          <ac:spMkLst>
            <pc:docMk/>
            <pc:sldMk cId="141583246" sldId="347"/>
            <ac:spMk id="4" creationId="{C0085683-A0D7-6F1C-6BA3-EA84F7EF06C4}"/>
          </ac:spMkLst>
        </pc:spChg>
        <pc:spChg chg="mod">
          <ac:chgData name="Fabricio Santana" userId="187d9a0eb7d8e7f9" providerId="LiveId" clId="{E19180CD-F57B-45AD-8357-A6A266955C81}" dt="2025-02-22T16:24:04.804" v="2537" actId="20577"/>
          <ac:spMkLst>
            <pc:docMk/>
            <pc:sldMk cId="141583246" sldId="347"/>
            <ac:spMk id="178" creationId="{B76C4001-E66B-8C35-D5D9-41B12F872540}"/>
          </ac:spMkLst>
        </pc:spChg>
      </pc:sldChg>
      <pc:sldChg chg="add del">
        <pc:chgData name="Fabricio Santana" userId="187d9a0eb7d8e7f9" providerId="LiveId" clId="{E19180CD-F57B-45AD-8357-A6A266955C81}" dt="2025-02-16T19:53:54.735" v="2316" actId="2696"/>
        <pc:sldMkLst>
          <pc:docMk/>
          <pc:sldMk cId="2864258458" sldId="347"/>
        </pc:sldMkLst>
      </pc:sldChg>
      <pc:sldChg chg="addSp modSp add mod">
        <pc:chgData name="Fabricio Santana" userId="187d9a0eb7d8e7f9" providerId="LiveId" clId="{E19180CD-F57B-45AD-8357-A6A266955C81}" dt="2025-02-22T23:17:51.836" v="3156"/>
        <pc:sldMkLst>
          <pc:docMk/>
          <pc:sldMk cId="4222952331" sldId="348"/>
        </pc:sldMkLst>
        <pc:spChg chg="mod">
          <ac:chgData name="Fabricio Santana" userId="187d9a0eb7d8e7f9" providerId="LiveId" clId="{E19180CD-F57B-45AD-8357-A6A266955C81}" dt="2025-02-22T23:17:40.763" v="3153" actId="179"/>
          <ac:spMkLst>
            <pc:docMk/>
            <pc:sldMk cId="4222952331" sldId="348"/>
            <ac:spMk id="3" creationId="{B9451955-95EB-17C7-DEAA-5CACE793C7CF}"/>
          </ac:spMkLst>
        </pc:spChg>
        <pc:graphicFrameChg chg="add mod">
          <ac:chgData name="Fabricio Santana" userId="187d9a0eb7d8e7f9" providerId="LiveId" clId="{E19180CD-F57B-45AD-8357-A6A266955C81}" dt="2025-02-22T23:17:41.394" v="3154"/>
          <ac:graphicFrameMkLst>
            <pc:docMk/>
            <pc:sldMk cId="4222952331" sldId="348"/>
            <ac:graphicFrameMk id="2" creationId="{2467AEDE-94F8-B1E6-98FA-D127EA0002F6}"/>
          </ac:graphicFrameMkLst>
        </pc:graphicFrameChg>
        <pc:graphicFrameChg chg="add mod">
          <ac:chgData name="Fabricio Santana" userId="187d9a0eb7d8e7f9" providerId="LiveId" clId="{E19180CD-F57B-45AD-8357-A6A266955C81}" dt="2025-02-22T23:17:44.684" v="3155"/>
          <ac:graphicFrameMkLst>
            <pc:docMk/>
            <pc:sldMk cId="4222952331" sldId="348"/>
            <ac:graphicFrameMk id="4" creationId="{E2A7C80E-08E1-AB09-74AC-73A45CE809F2}"/>
          </ac:graphicFrameMkLst>
        </pc:graphicFrameChg>
        <pc:graphicFrameChg chg="add mod">
          <ac:chgData name="Fabricio Santana" userId="187d9a0eb7d8e7f9" providerId="LiveId" clId="{E19180CD-F57B-45AD-8357-A6A266955C81}" dt="2025-02-22T23:17:51.836" v="3156"/>
          <ac:graphicFrameMkLst>
            <pc:docMk/>
            <pc:sldMk cId="4222952331" sldId="348"/>
            <ac:graphicFrameMk id="5" creationId="{0E9DEC02-BA08-CCDF-BCCF-08C422EF6E16}"/>
          </ac:graphicFrameMkLst>
        </pc:graphicFrameChg>
      </pc:sldChg>
      <pc:sldChg chg="add">
        <pc:chgData name="Fabricio Santana" userId="187d9a0eb7d8e7f9" providerId="LiveId" clId="{E19180CD-F57B-45AD-8357-A6A266955C81}" dt="2025-02-22T20:43:40.308" v="2820" actId="2890"/>
        <pc:sldMkLst>
          <pc:docMk/>
          <pc:sldMk cId="2534431003" sldId="349"/>
        </pc:sldMkLst>
      </pc:sldChg>
      <pc:sldChg chg="addSp delSp modSp add mod">
        <pc:chgData name="Fabricio Santana" userId="187d9a0eb7d8e7f9" providerId="LiveId" clId="{E19180CD-F57B-45AD-8357-A6A266955C81}" dt="2025-02-23T15:13:32.013" v="3429" actId="1076"/>
        <pc:sldMkLst>
          <pc:docMk/>
          <pc:sldMk cId="2286508470" sldId="350"/>
        </pc:sldMkLst>
        <pc:spChg chg="mod">
          <ac:chgData name="Fabricio Santana" userId="187d9a0eb7d8e7f9" providerId="LiveId" clId="{E19180CD-F57B-45AD-8357-A6A266955C81}" dt="2025-02-23T15:09:07.763" v="3275" actId="1076"/>
          <ac:spMkLst>
            <pc:docMk/>
            <pc:sldMk cId="2286508470" sldId="350"/>
            <ac:spMk id="3" creationId="{7E51AFD4-157F-BCF0-611F-2B3E5E747504}"/>
          </ac:spMkLst>
        </pc:spChg>
        <pc:spChg chg="del">
          <ac:chgData name="Fabricio Santana" userId="187d9a0eb7d8e7f9" providerId="LiveId" clId="{E19180CD-F57B-45AD-8357-A6A266955C81}" dt="2025-02-23T15:08:16.902" v="3266" actId="478"/>
          <ac:spMkLst>
            <pc:docMk/>
            <pc:sldMk cId="2286508470" sldId="350"/>
            <ac:spMk id="4" creationId="{637A9DDB-8F5D-F8D4-042E-C7DE8BE47B9D}"/>
          </ac:spMkLst>
        </pc:spChg>
        <pc:spChg chg="add mod">
          <ac:chgData name="Fabricio Santana" userId="187d9a0eb7d8e7f9" providerId="LiveId" clId="{E19180CD-F57B-45AD-8357-A6A266955C81}" dt="2025-02-23T15:12:15.526" v="3416" actId="20577"/>
          <ac:spMkLst>
            <pc:docMk/>
            <pc:sldMk cId="2286508470" sldId="350"/>
            <ac:spMk id="6" creationId="{B05589BB-275E-6209-B78A-FB5673C2939B}"/>
          </ac:spMkLst>
        </pc:spChg>
        <pc:picChg chg="add mod">
          <ac:chgData name="Fabricio Santana" userId="187d9a0eb7d8e7f9" providerId="LiveId" clId="{E19180CD-F57B-45AD-8357-A6A266955C81}" dt="2025-02-23T15:13:32.013" v="3429" actId="1076"/>
          <ac:picMkLst>
            <pc:docMk/>
            <pc:sldMk cId="2286508470" sldId="350"/>
            <ac:picMk id="5" creationId="{76B66CBD-1277-602F-756D-0B4B08FD0BA0}"/>
          </ac:picMkLst>
        </pc:picChg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1-27T20:16:08.775" v="2308" actId="20577"/>
      <pc:docMkLst>
        <pc:docMk/>
      </pc:docMkLst>
      <pc:sldChg chg="addSp modSp mod">
        <pc:chgData name="Fabricio Santana" userId="187d9a0eb7d8e7f9" providerId="LiveId" clId="{449E2283-6379-4496-88D2-02A51C5F7AF0}" dt="2025-01-26T20:31:03.726" v="48" actId="20577"/>
        <pc:sldMkLst>
          <pc:docMk/>
          <pc:sldMk cId="0" sldId="270"/>
        </pc:sldMkLst>
        <pc:spChg chg="add mod">
          <ac:chgData name="Fabricio Santana" userId="187d9a0eb7d8e7f9" providerId="LiveId" clId="{449E2283-6379-4496-88D2-02A51C5F7AF0}" dt="2025-01-26T20:31:03.726" v="48" actId="20577"/>
          <ac:spMkLst>
            <pc:docMk/>
            <pc:sldMk cId="0" sldId="270"/>
            <ac:spMk id="3" creationId="{E9F41D43-4D7D-4E5A-F2A7-C19E783527DC}"/>
          </ac:spMkLst>
        </pc:spChg>
        <pc:spChg chg="mod">
          <ac:chgData name="Fabricio Santana" userId="187d9a0eb7d8e7f9" providerId="LiveId" clId="{449E2283-6379-4496-88D2-02A51C5F7AF0}" dt="2025-01-26T20:30:49.272" v="40" actId="20577"/>
          <ac:spMkLst>
            <pc:docMk/>
            <pc:sldMk cId="0" sldId="270"/>
            <ac:spMk id="85" creationId="{00000000-0000-0000-0000-000000000000}"/>
          </ac:spMkLst>
        </pc:spChg>
      </pc:sldChg>
      <pc:sldChg chg="addSp delSp modSp mod delAnim modAnim">
        <pc:chgData name="Fabricio Santana" userId="187d9a0eb7d8e7f9" providerId="LiveId" clId="{449E2283-6379-4496-88D2-02A51C5F7AF0}" dt="2025-01-27T19:47:37.674" v="2120"/>
        <pc:sldMkLst>
          <pc:docMk/>
          <pc:sldMk cId="4232901274" sldId="284"/>
        </pc:sldMkLst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</pc:sldChg>
      <pc:sldChg chg="modSp modAnim">
        <pc:chgData name="Fabricio Santana" userId="187d9a0eb7d8e7f9" providerId="LiveId" clId="{449E2283-6379-4496-88D2-02A51C5F7AF0}" dt="2025-01-27T20:16:08.775" v="2308" actId="20577"/>
        <pc:sldMkLst>
          <pc:docMk/>
          <pc:sldMk cId="931752944" sldId="288"/>
        </pc:sldMkLst>
      </pc:sldChg>
      <pc:sldChg chg="modSp">
        <pc:chgData name="Fabricio Santana" userId="187d9a0eb7d8e7f9" providerId="LiveId" clId="{449E2283-6379-4496-88D2-02A51C5F7AF0}" dt="2025-01-27T19:59:47.124" v="2189" actId="20577"/>
        <pc:sldMkLst>
          <pc:docMk/>
          <pc:sldMk cId="2843532434" sldId="289"/>
        </pc:sldMkLst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</pc:sldChg>
      <pc:sldChg chg="modSp mod">
        <pc:chgData name="Fabricio Santana" userId="187d9a0eb7d8e7f9" providerId="LiveId" clId="{449E2283-6379-4496-88D2-02A51C5F7AF0}" dt="2025-01-27T19:45:24.554" v="2112" actId="20577"/>
        <pc:sldMkLst>
          <pc:docMk/>
          <pc:sldMk cId="4115494434" sldId="296"/>
        </pc:sldMkLst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</pc:sldChg>
      <pc:sldChg chg="addSp delSp modSp add mod delAnim modAnim">
        <pc:chgData name="Fabricio Santana" userId="187d9a0eb7d8e7f9" providerId="LiveId" clId="{449E2283-6379-4496-88D2-02A51C5F7AF0}" dt="2025-01-27T20:07:32.056" v="2207" actId="1038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1-27T19:46:14.236" v="2116" actId="14100"/>
        <pc:sldMkLst>
          <pc:docMk/>
          <pc:sldMk cId="961885176" sldId="30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2CBAE-80DD-4CBD-9D2F-7CF0C32C1A8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046D779-396D-4C91-8BC8-3BBEC15C1A36}">
      <dgm:prSet phldrT="[Texto]"/>
      <dgm:spPr/>
      <dgm:t>
        <a:bodyPr/>
        <a:lstStyle/>
        <a:p>
          <a:r>
            <a:rPr lang="pt-BR" i="1" dirty="0" err="1"/>
            <a:t>Primitive</a:t>
          </a:r>
          <a:r>
            <a:rPr lang="pt-BR" i="1" dirty="0"/>
            <a:t> </a:t>
          </a:r>
          <a:r>
            <a:rPr lang="pt-BR" i="1" dirty="0" err="1"/>
            <a:t>Types</a:t>
          </a:r>
          <a:endParaRPr lang="pt-BR" i="1" dirty="0"/>
        </a:p>
      </dgm:t>
    </dgm:pt>
    <dgm:pt modelId="{677FCB8B-E88A-4B16-849B-E06BF4986E27}" type="parTrans" cxnId="{0C320B68-4D92-4DDE-8E73-A6A439F7F73B}">
      <dgm:prSet/>
      <dgm:spPr/>
      <dgm:t>
        <a:bodyPr/>
        <a:lstStyle/>
        <a:p>
          <a:endParaRPr lang="pt-BR"/>
        </a:p>
      </dgm:t>
    </dgm:pt>
    <dgm:pt modelId="{EF77187F-36B5-457D-BF4E-C7E36AFC75B6}" type="sibTrans" cxnId="{0C320B68-4D92-4DDE-8E73-A6A439F7F73B}">
      <dgm:prSet/>
      <dgm:spPr/>
      <dgm:t>
        <a:bodyPr/>
        <a:lstStyle/>
        <a:p>
          <a:endParaRPr lang="pt-BR"/>
        </a:p>
      </dgm:t>
    </dgm:pt>
    <dgm:pt modelId="{7E04AE36-0282-43A1-8217-8E6DB785A601}">
      <dgm:prSet phldrT="[Texto]"/>
      <dgm:spPr>
        <a:solidFill>
          <a:schemeClr val="accent2"/>
        </a:solidFill>
      </dgm:spPr>
      <dgm:t>
        <a:bodyPr/>
        <a:lstStyle/>
        <a:p>
          <a:r>
            <a:rPr lang="pt-BR" i="1" dirty="0" err="1"/>
            <a:t>Built</a:t>
          </a:r>
          <a:r>
            <a:rPr lang="pt-BR" i="1" dirty="0"/>
            <a:t>-in </a:t>
          </a:r>
          <a:r>
            <a:rPr lang="pt-BR" i="1" dirty="0" err="1"/>
            <a:t>Types</a:t>
          </a:r>
          <a:endParaRPr lang="pt-BR" i="1" dirty="0"/>
        </a:p>
      </dgm:t>
    </dgm:pt>
    <dgm:pt modelId="{5548245A-410F-434D-A623-ED192A26A510}" type="parTrans" cxnId="{59F1B685-1E49-4A8E-929F-08BA83F15616}">
      <dgm:prSet/>
      <dgm:spPr/>
      <dgm:t>
        <a:bodyPr/>
        <a:lstStyle/>
        <a:p>
          <a:endParaRPr lang="pt-BR"/>
        </a:p>
      </dgm:t>
    </dgm:pt>
    <dgm:pt modelId="{333CCE0F-FFBD-4FF1-A79E-148EDF92BAC0}" type="sibTrans" cxnId="{59F1B685-1E49-4A8E-929F-08BA83F15616}">
      <dgm:prSet/>
      <dgm:spPr/>
      <dgm:t>
        <a:bodyPr/>
        <a:lstStyle/>
        <a:p>
          <a:endParaRPr lang="pt-BR"/>
        </a:p>
      </dgm:t>
    </dgm:pt>
    <dgm:pt modelId="{9CF0025C-FEDE-4B0F-A9D1-A18F0368A815}">
      <dgm:prSet phldrT="[Texto]"/>
      <dgm:spPr>
        <a:solidFill>
          <a:schemeClr val="accent6"/>
        </a:solidFill>
      </dgm:spPr>
      <dgm:t>
        <a:bodyPr/>
        <a:lstStyle/>
        <a:p>
          <a:r>
            <a:rPr lang="pt-BR" i="1" dirty="0"/>
            <a:t>Custom </a:t>
          </a:r>
          <a:r>
            <a:rPr lang="pt-BR" i="1" dirty="0" err="1"/>
            <a:t>Types</a:t>
          </a:r>
          <a:endParaRPr lang="pt-BR" i="1" dirty="0"/>
        </a:p>
      </dgm:t>
    </dgm:pt>
    <dgm:pt modelId="{5C46A165-96C3-4791-94C2-8AD2200F932C}" type="parTrans" cxnId="{40730626-4BF8-4E04-A235-BD29FC9F1500}">
      <dgm:prSet/>
      <dgm:spPr/>
      <dgm:t>
        <a:bodyPr/>
        <a:lstStyle/>
        <a:p>
          <a:endParaRPr lang="pt-BR"/>
        </a:p>
      </dgm:t>
    </dgm:pt>
    <dgm:pt modelId="{365DFC60-6677-4CB2-A520-FE2A445EE097}" type="sibTrans" cxnId="{40730626-4BF8-4E04-A235-BD29FC9F1500}">
      <dgm:prSet/>
      <dgm:spPr/>
      <dgm:t>
        <a:bodyPr/>
        <a:lstStyle/>
        <a:p>
          <a:endParaRPr lang="pt-BR"/>
        </a:p>
      </dgm:t>
    </dgm:pt>
    <dgm:pt modelId="{6CC8F3B6-AA4A-41BB-85E5-53AA5106CB4B}">
      <dgm:prSet phldrT="[Texto]"/>
      <dgm:spPr/>
      <dgm:t>
        <a:bodyPr/>
        <a:lstStyle/>
        <a:p>
          <a:r>
            <a:rPr lang="pt-BR" dirty="0"/>
            <a:t>byte, short, </a:t>
          </a:r>
          <a:r>
            <a:rPr lang="pt-BR" dirty="0" err="1"/>
            <a:t>int</a:t>
          </a:r>
          <a:r>
            <a:rPr lang="pt-BR" dirty="0"/>
            <a:t>, </a:t>
          </a:r>
          <a:r>
            <a:rPr lang="pt-BR" dirty="0" err="1"/>
            <a:t>long</a:t>
          </a:r>
          <a:endParaRPr lang="pt-BR" dirty="0"/>
        </a:p>
      </dgm:t>
    </dgm:pt>
    <dgm:pt modelId="{2E0280D7-975C-47B2-97B5-315A48AAE9EB}" type="parTrans" cxnId="{37365983-8C9A-45F2-85C3-51300C83E1B2}">
      <dgm:prSet/>
      <dgm:spPr/>
      <dgm:t>
        <a:bodyPr/>
        <a:lstStyle/>
        <a:p>
          <a:endParaRPr lang="pt-BR"/>
        </a:p>
      </dgm:t>
    </dgm:pt>
    <dgm:pt modelId="{5C21E22C-658A-4A0C-A268-48D253D19FBF}" type="sibTrans" cxnId="{37365983-8C9A-45F2-85C3-51300C83E1B2}">
      <dgm:prSet/>
      <dgm:spPr/>
      <dgm:t>
        <a:bodyPr/>
        <a:lstStyle/>
        <a:p>
          <a:endParaRPr lang="pt-BR"/>
        </a:p>
      </dgm:t>
    </dgm:pt>
    <dgm:pt modelId="{003BE1F5-6D00-4DFA-A391-1A820688326E}">
      <dgm:prSet phldrT="[Texto]"/>
      <dgm:spPr/>
      <dgm:t>
        <a:bodyPr/>
        <a:lstStyle/>
        <a:p>
          <a:r>
            <a:rPr lang="pt-BR" dirty="0" err="1"/>
            <a:t>float</a:t>
          </a:r>
          <a:r>
            <a:rPr lang="pt-BR" dirty="0"/>
            <a:t>, decimal</a:t>
          </a:r>
        </a:p>
      </dgm:t>
    </dgm:pt>
    <dgm:pt modelId="{FFB47750-DC20-4D12-9C2C-209CCEA1E66F}" type="parTrans" cxnId="{4A28D40B-E2A0-4CBF-8699-CD387553B876}">
      <dgm:prSet/>
      <dgm:spPr/>
      <dgm:t>
        <a:bodyPr/>
        <a:lstStyle/>
        <a:p>
          <a:endParaRPr lang="pt-BR"/>
        </a:p>
      </dgm:t>
    </dgm:pt>
    <dgm:pt modelId="{D9EBDC33-CEE2-4737-8CDA-09C0DF046DEC}" type="sibTrans" cxnId="{4A28D40B-E2A0-4CBF-8699-CD387553B876}">
      <dgm:prSet/>
      <dgm:spPr/>
      <dgm:t>
        <a:bodyPr/>
        <a:lstStyle/>
        <a:p>
          <a:endParaRPr lang="pt-BR"/>
        </a:p>
      </dgm:t>
    </dgm:pt>
    <dgm:pt modelId="{BF2F71A2-D7DE-49A2-8A5F-C813A8011D4B}">
      <dgm:prSet phldrT="[Texto]"/>
      <dgm:spPr/>
      <dgm:t>
        <a:bodyPr/>
        <a:lstStyle/>
        <a:p>
          <a:r>
            <a:rPr lang="pt-BR" dirty="0"/>
            <a:t>char</a:t>
          </a:r>
        </a:p>
      </dgm:t>
    </dgm:pt>
    <dgm:pt modelId="{6249176D-A635-4C82-A324-B69E99AC6BDA}" type="parTrans" cxnId="{D6E319AD-AF05-4684-B47B-5E4AD7F6C429}">
      <dgm:prSet/>
      <dgm:spPr/>
      <dgm:t>
        <a:bodyPr/>
        <a:lstStyle/>
        <a:p>
          <a:endParaRPr lang="pt-BR"/>
        </a:p>
      </dgm:t>
    </dgm:pt>
    <dgm:pt modelId="{FA0EB9B9-CF41-4007-ABBF-967396EFC5E7}" type="sibTrans" cxnId="{D6E319AD-AF05-4684-B47B-5E4AD7F6C429}">
      <dgm:prSet/>
      <dgm:spPr/>
      <dgm:t>
        <a:bodyPr/>
        <a:lstStyle/>
        <a:p>
          <a:endParaRPr lang="pt-BR"/>
        </a:p>
      </dgm:t>
    </dgm:pt>
    <dgm:pt modelId="{F4C33BF8-0863-4E03-9EB4-101AC830429B}">
      <dgm:prSet phldrT="[Texto]"/>
      <dgm:spPr/>
      <dgm:t>
        <a:bodyPr/>
        <a:lstStyle/>
        <a:p>
          <a:r>
            <a:rPr lang="pt-BR" dirty="0" err="1"/>
            <a:t>boolean</a:t>
          </a:r>
          <a:endParaRPr lang="pt-BR" dirty="0"/>
        </a:p>
      </dgm:t>
    </dgm:pt>
    <dgm:pt modelId="{4055EA31-E849-4E99-9739-F7A357A6606D}" type="parTrans" cxnId="{13CEBE54-DB61-41E4-AF04-C9133334A5EC}">
      <dgm:prSet/>
      <dgm:spPr/>
      <dgm:t>
        <a:bodyPr/>
        <a:lstStyle/>
        <a:p>
          <a:endParaRPr lang="pt-BR"/>
        </a:p>
      </dgm:t>
    </dgm:pt>
    <dgm:pt modelId="{910ADED6-7BAC-4FA5-A211-24AE54FD4BC6}" type="sibTrans" cxnId="{13CEBE54-DB61-41E4-AF04-C9133334A5EC}">
      <dgm:prSet/>
      <dgm:spPr/>
      <dgm:t>
        <a:bodyPr/>
        <a:lstStyle/>
        <a:p>
          <a:endParaRPr lang="pt-BR"/>
        </a:p>
      </dgm:t>
    </dgm:pt>
    <dgm:pt modelId="{754C5E73-DEBC-4AEA-A7DF-4BB06DAB3749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 err="1"/>
            <a:t>Wrappers</a:t>
          </a:r>
          <a:r>
            <a:rPr lang="pt-BR" dirty="0"/>
            <a:t> (</a:t>
          </a:r>
          <a:r>
            <a:rPr lang="pt-BR" dirty="0" err="1"/>
            <a:t>Integer</a:t>
          </a:r>
          <a:r>
            <a:rPr lang="pt-BR" dirty="0"/>
            <a:t>, ...)</a:t>
          </a:r>
        </a:p>
      </dgm:t>
    </dgm:pt>
    <dgm:pt modelId="{01181D35-25D7-450B-8BA8-F6C21C7E428A}" type="parTrans" cxnId="{8C58E4AD-8EDC-4522-A55F-56796B353C71}">
      <dgm:prSet/>
      <dgm:spPr/>
      <dgm:t>
        <a:bodyPr/>
        <a:lstStyle/>
        <a:p>
          <a:endParaRPr lang="pt-BR"/>
        </a:p>
      </dgm:t>
    </dgm:pt>
    <dgm:pt modelId="{E6B24E8A-62C4-42F3-BB4E-00BB7F3A3586}" type="sibTrans" cxnId="{8C58E4AD-8EDC-4522-A55F-56796B353C71}">
      <dgm:prSet/>
      <dgm:spPr/>
      <dgm:t>
        <a:bodyPr/>
        <a:lstStyle/>
        <a:p>
          <a:endParaRPr lang="pt-BR"/>
        </a:p>
      </dgm:t>
    </dgm:pt>
    <dgm:pt modelId="{AFD53E06-540C-4C17-A2E3-44CE53434169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 err="1"/>
            <a:t>String</a:t>
          </a:r>
          <a:endParaRPr lang="pt-BR" dirty="0"/>
        </a:p>
      </dgm:t>
    </dgm:pt>
    <dgm:pt modelId="{C84316CB-17F9-4CA9-B40E-AA2F952EBBC7}" type="parTrans" cxnId="{7D4135A4-9293-4BA2-9EA8-C1120F5424AD}">
      <dgm:prSet/>
      <dgm:spPr/>
      <dgm:t>
        <a:bodyPr/>
        <a:lstStyle/>
        <a:p>
          <a:endParaRPr lang="pt-BR"/>
        </a:p>
      </dgm:t>
    </dgm:pt>
    <dgm:pt modelId="{08E8E3EF-D5A5-4BEC-AE7F-909282FF57FB}" type="sibTrans" cxnId="{7D4135A4-9293-4BA2-9EA8-C1120F5424AD}">
      <dgm:prSet/>
      <dgm:spPr/>
      <dgm:t>
        <a:bodyPr/>
        <a:lstStyle/>
        <a:p>
          <a:endParaRPr lang="pt-BR"/>
        </a:p>
      </dgm:t>
    </dgm:pt>
    <dgm:pt modelId="{0072FCE4-163B-40EE-92D2-458AE22A67D8}">
      <dgm:prSet phldrT="[Texto]"/>
      <dgm:spPr>
        <a:solidFill>
          <a:schemeClr val="accent2"/>
        </a:solidFill>
      </dgm:spPr>
      <dgm:t>
        <a:bodyPr/>
        <a:lstStyle/>
        <a:p>
          <a:r>
            <a:rPr lang="pt-BR" dirty="0"/>
            <a:t>...</a:t>
          </a:r>
        </a:p>
      </dgm:t>
    </dgm:pt>
    <dgm:pt modelId="{3ED0F65B-445F-46E9-8319-C288619069FC}" type="parTrans" cxnId="{45C248AA-C5B3-4AB8-BF3F-1FC36832092A}">
      <dgm:prSet/>
      <dgm:spPr/>
      <dgm:t>
        <a:bodyPr/>
        <a:lstStyle/>
        <a:p>
          <a:endParaRPr lang="pt-BR"/>
        </a:p>
      </dgm:t>
    </dgm:pt>
    <dgm:pt modelId="{BD8EB369-AB40-4EC0-99CB-C340439F5BC6}" type="sibTrans" cxnId="{45C248AA-C5B3-4AB8-BF3F-1FC36832092A}">
      <dgm:prSet/>
      <dgm:spPr/>
      <dgm:t>
        <a:bodyPr/>
        <a:lstStyle/>
        <a:p>
          <a:endParaRPr lang="pt-BR"/>
        </a:p>
      </dgm:t>
    </dgm:pt>
    <dgm:pt modelId="{9C6A974A-532A-481E-B4BC-AD58FCAEB872}">
      <dgm:prSet phldrT="[Texto]"/>
      <dgm:spPr>
        <a:solidFill>
          <a:schemeClr val="accent6"/>
        </a:solidFill>
      </dgm:spPr>
      <dgm:t>
        <a:bodyPr/>
        <a:lstStyle/>
        <a:p>
          <a:r>
            <a:rPr lang="pt-BR" i="1" dirty="0"/>
            <a:t>Cliente</a:t>
          </a:r>
        </a:p>
      </dgm:t>
    </dgm:pt>
    <dgm:pt modelId="{151B83E0-B209-40C4-91FE-17CBCF9B66AD}" type="parTrans" cxnId="{0CE71016-64D6-42AC-8291-5F341CC98A5F}">
      <dgm:prSet/>
      <dgm:spPr/>
      <dgm:t>
        <a:bodyPr/>
        <a:lstStyle/>
        <a:p>
          <a:endParaRPr lang="pt-BR"/>
        </a:p>
      </dgm:t>
    </dgm:pt>
    <dgm:pt modelId="{E9671452-D7B0-427A-A551-A5EBF594477C}" type="sibTrans" cxnId="{0CE71016-64D6-42AC-8291-5F341CC98A5F}">
      <dgm:prSet/>
      <dgm:spPr/>
      <dgm:t>
        <a:bodyPr/>
        <a:lstStyle/>
        <a:p>
          <a:endParaRPr lang="pt-BR"/>
        </a:p>
      </dgm:t>
    </dgm:pt>
    <dgm:pt modelId="{F806A6AA-986F-47AD-89F7-814690AD7044}">
      <dgm:prSet phldrT="[Texto]"/>
      <dgm:spPr>
        <a:solidFill>
          <a:schemeClr val="accent6"/>
        </a:solidFill>
      </dgm:spPr>
      <dgm:t>
        <a:bodyPr/>
        <a:lstStyle/>
        <a:p>
          <a:r>
            <a:rPr lang="pt-BR" i="1" dirty="0"/>
            <a:t>Conta</a:t>
          </a:r>
        </a:p>
      </dgm:t>
    </dgm:pt>
    <dgm:pt modelId="{6934B54A-E0DE-4362-B43F-75413484BA77}" type="parTrans" cxnId="{FCC2163D-61FD-4F41-B4A2-9C6BC8E638D3}">
      <dgm:prSet/>
      <dgm:spPr/>
      <dgm:t>
        <a:bodyPr/>
        <a:lstStyle/>
        <a:p>
          <a:endParaRPr lang="pt-BR"/>
        </a:p>
      </dgm:t>
    </dgm:pt>
    <dgm:pt modelId="{02B0A04A-5FFE-468A-8E69-F7735B53C13D}" type="sibTrans" cxnId="{FCC2163D-61FD-4F41-B4A2-9C6BC8E638D3}">
      <dgm:prSet/>
      <dgm:spPr/>
      <dgm:t>
        <a:bodyPr/>
        <a:lstStyle/>
        <a:p>
          <a:endParaRPr lang="pt-BR"/>
        </a:p>
      </dgm:t>
    </dgm:pt>
    <dgm:pt modelId="{E303A32B-34B3-4F27-A80B-7157FFE4A85B}">
      <dgm:prSet phldrT="[Texto]"/>
      <dgm:spPr>
        <a:solidFill>
          <a:schemeClr val="accent6"/>
        </a:solidFill>
      </dgm:spPr>
      <dgm:t>
        <a:bodyPr/>
        <a:lstStyle/>
        <a:p>
          <a:r>
            <a:rPr lang="pt-BR" i="1" dirty="0"/>
            <a:t>Aluguel</a:t>
          </a:r>
        </a:p>
      </dgm:t>
    </dgm:pt>
    <dgm:pt modelId="{B5791313-0D32-4BF0-A9A4-81DD9A2A0870}" type="parTrans" cxnId="{12F24A2F-4B98-4077-BDD3-5EEF75372828}">
      <dgm:prSet/>
      <dgm:spPr/>
      <dgm:t>
        <a:bodyPr/>
        <a:lstStyle/>
        <a:p>
          <a:endParaRPr lang="pt-BR"/>
        </a:p>
      </dgm:t>
    </dgm:pt>
    <dgm:pt modelId="{6B2DA892-139A-4AD8-87F2-02FB17C992C4}" type="sibTrans" cxnId="{12F24A2F-4B98-4077-BDD3-5EEF75372828}">
      <dgm:prSet/>
      <dgm:spPr/>
      <dgm:t>
        <a:bodyPr/>
        <a:lstStyle/>
        <a:p>
          <a:endParaRPr lang="pt-BR"/>
        </a:p>
      </dgm:t>
    </dgm:pt>
    <dgm:pt modelId="{0355BBA6-C306-4181-B17D-054D583D1DC2}">
      <dgm:prSet phldrT="[Texto]"/>
      <dgm:spPr>
        <a:solidFill>
          <a:schemeClr val="accent6"/>
        </a:solidFill>
      </dgm:spPr>
      <dgm:t>
        <a:bodyPr/>
        <a:lstStyle/>
        <a:p>
          <a:r>
            <a:rPr lang="pt-BR" i="1" dirty="0"/>
            <a:t>...</a:t>
          </a:r>
        </a:p>
      </dgm:t>
    </dgm:pt>
    <dgm:pt modelId="{5586944F-BBE7-4912-8BB4-28EA5F0F62F8}" type="parTrans" cxnId="{A34F9201-0554-4C00-A591-4513AA4C305F}">
      <dgm:prSet/>
      <dgm:spPr/>
      <dgm:t>
        <a:bodyPr/>
        <a:lstStyle/>
        <a:p>
          <a:endParaRPr lang="pt-BR"/>
        </a:p>
      </dgm:t>
    </dgm:pt>
    <dgm:pt modelId="{BFDD3F8C-6028-47B2-B87C-B21F6BD59383}" type="sibTrans" cxnId="{A34F9201-0554-4C00-A591-4513AA4C305F}">
      <dgm:prSet/>
      <dgm:spPr/>
      <dgm:t>
        <a:bodyPr/>
        <a:lstStyle/>
        <a:p>
          <a:endParaRPr lang="pt-BR"/>
        </a:p>
      </dgm:t>
    </dgm:pt>
    <dgm:pt modelId="{8BB36A4A-E3FC-46D4-9CDE-5A58598B227C}" type="pres">
      <dgm:prSet presAssocID="{9892CBAE-80DD-4CBD-9D2F-7CF0C32C1A87}" presName="diagram" presStyleCnt="0">
        <dgm:presLayoutVars>
          <dgm:dir/>
          <dgm:resizeHandles val="exact"/>
        </dgm:presLayoutVars>
      </dgm:prSet>
      <dgm:spPr/>
    </dgm:pt>
    <dgm:pt modelId="{4FD07068-9E77-4616-B5D1-D80339A2733F}" type="pres">
      <dgm:prSet presAssocID="{4046D779-396D-4C91-8BC8-3BBEC15C1A36}" presName="node" presStyleLbl="node1" presStyleIdx="0" presStyleCnt="3">
        <dgm:presLayoutVars>
          <dgm:bulletEnabled val="1"/>
        </dgm:presLayoutVars>
      </dgm:prSet>
      <dgm:spPr/>
    </dgm:pt>
    <dgm:pt modelId="{F1180478-4793-473C-9177-06B69E057D48}" type="pres">
      <dgm:prSet presAssocID="{EF77187F-36B5-457D-BF4E-C7E36AFC75B6}" presName="sibTrans" presStyleCnt="0"/>
      <dgm:spPr/>
    </dgm:pt>
    <dgm:pt modelId="{EA655173-F84B-4CD8-8859-31EB52508228}" type="pres">
      <dgm:prSet presAssocID="{7E04AE36-0282-43A1-8217-8E6DB785A601}" presName="node" presStyleLbl="node1" presStyleIdx="1" presStyleCnt="3">
        <dgm:presLayoutVars>
          <dgm:bulletEnabled val="1"/>
        </dgm:presLayoutVars>
      </dgm:prSet>
      <dgm:spPr/>
    </dgm:pt>
    <dgm:pt modelId="{7720A1FE-DD5C-4E2B-B094-89BA9E4E1605}" type="pres">
      <dgm:prSet presAssocID="{333CCE0F-FFBD-4FF1-A79E-148EDF92BAC0}" presName="sibTrans" presStyleCnt="0"/>
      <dgm:spPr/>
    </dgm:pt>
    <dgm:pt modelId="{C6FED867-345B-44B8-9A15-A5F463316FC2}" type="pres">
      <dgm:prSet presAssocID="{9CF0025C-FEDE-4B0F-A9D1-A18F0368A815}" presName="node" presStyleLbl="node1" presStyleIdx="2" presStyleCnt="3">
        <dgm:presLayoutVars>
          <dgm:bulletEnabled val="1"/>
        </dgm:presLayoutVars>
      </dgm:prSet>
      <dgm:spPr/>
    </dgm:pt>
  </dgm:ptLst>
  <dgm:cxnLst>
    <dgm:cxn modelId="{A34F9201-0554-4C00-A591-4513AA4C305F}" srcId="{9CF0025C-FEDE-4B0F-A9D1-A18F0368A815}" destId="{0355BBA6-C306-4181-B17D-054D583D1DC2}" srcOrd="3" destOrd="0" parTransId="{5586944F-BBE7-4912-8BB4-28EA5F0F62F8}" sibTransId="{BFDD3F8C-6028-47B2-B87C-B21F6BD59383}"/>
    <dgm:cxn modelId="{4A28D40B-E2A0-4CBF-8699-CD387553B876}" srcId="{4046D779-396D-4C91-8BC8-3BBEC15C1A36}" destId="{003BE1F5-6D00-4DFA-A391-1A820688326E}" srcOrd="1" destOrd="0" parTransId="{FFB47750-DC20-4D12-9C2C-209CCEA1E66F}" sibTransId="{D9EBDC33-CEE2-4737-8CDA-09C0DF046DEC}"/>
    <dgm:cxn modelId="{0CE71016-64D6-42AC-8291-5F341CC98A5F}" srcId="{9CF0025C-FEDE-4B0F-A9D1-A18F0368A815}" destId="{9C6A974A-532A-481E-B4BC-AD58FCAEB872}" srcOrd="0" destOrd="0" parTransId="{151B83E0-B209-40C4-91FE-17CBCF9B66AD}" sibTransId="{E9671452-D7B0-427A-A551-A5EBF594477C}"/>
    <dgm:cxn modelId="{BBC42D1B-11EF-473A-B3F2-9F8C3957CC1A}" type="presOf" srcId="{0072FCE4-163B-40EE-92D2-458AE22A67D8}" destId="{EA655173-F84B-4CD8-8859-31EB52508228}" srcOrd="0" destOrd="3" presId="urn:microsoft.com/office/officeart/2005/8/layout/default"/>
    <dgm:cxn modelId="{40730626-4BF8-4E04-A235-BD29FC9F1500}" srcId="{9892CBAE-80DD-4CBD-9D2F-7CF0C32C1A87}" destId="{9CF0025C-FEDE-4B0F-A9D1-A18F0368A815}" srcOrd="2" destOrd="0" parTransId="{5C46A165-96C3-4791-94C2-8AD2200F932C}" sibTransId="{365DFC60-6677-4CB2-A520-FE2A445EE097}"/>
    <dgm:cxn modelId="{83F1BD2C-603D-4C8C-A6DA-4CAFCCE69421}" type="presOf" srcId="{4046D779-396D-4C91-8BC8-3BBEC15C1A36}" destId="{4FD07068-9E77-4616-B5D1-D80339A2733F}" srcOrd="0" destOrd="0" presId="urn:microsoft.com/office/officeart/2005/8/layout/default"/>
    <dgm:cxn modelId="{12F24A2F-4B98-4077-BDD3-5EEF75372828}" srcId="{9CF0025C-FEDE-4B0F-A9D1-A18F0368A815}" destId="{E303A32B-34B3-4F27-A80B-7157FFE4A85B}" srcOrd="2" destOrd="0" parTransId="{B5791313-0D32-4BF0-A9A4-81DD9A2A0870}" sibTransId="{6B2DA892-139A-4AD8-87F2-02FB17C992C4}"/>
    <dgm:cxn modelId="{D374D838-2AC0-437C-9BAF-FBF0CFD03B81}" type="presOf" srcId="{F4C33BF8-0863-4E03-9EB4-101AC830429B}" destId="{4FD07068-9E77-4616-B5D1-D80339A2733F}" srcOrd="0" destOrd="4" presId="urn:microsoft.com/office/officeart/2005/8/layout/default"/>
    <dgm:cxn modelId="{FCC2163D-61FD-4F41-B4A2-9C6BC8E638D3}" srcId="{9CF0025C-FEDE-4B0F-A9D1-A18F0368A815}" destId="{F806A6AA-986F-47AD-89F7-814690AD7044}" srcOrd="1" destOrd="0" parTransId="{6934B54A-E0DE-4362-B43F-75413484BA77}" sibTransId="{02B0A04A-5FFE-468A-8E69-F7735B53C13D}"/>
    <dgm:cxn modelId="{C6D11A3D-028B-4768-89A2-CF3FC21ECE3C}" type="presOf" srcId="{6CC8F3B6-AA4A-41BB-85E5-53AA5106CB4B}" destId="{4FD07068-9E77-4616-B5D1-D80339A2733F}" srcOrd="0" destOrd="1" presId="urn:microsoft.com/office/officeart/2005/8/layout/default"/>
    <dgm:cxn modelId="{0C320B68-4D92-4DDE-8E73-A6A439F7F73B}" srcId="{9892CBAE-80DD-4CBD-9D2F-7CF0C32C1A87}" destId="{4046D779-396D-4C91-8BC8-3BBEC15C1A36}" srcOrd="0" destOrd="0" parTransId="{677FCB8B-E88A-4B16-849B-E06BF4986E27}" sibTransId="{EF77187F-36B5-457D-BF4E-C7E36AFC75B6}"/>
    <dgm:cxn modelId="{53B53B4D-F63D-44A1-BCFE-0369C1FB4B18}" type="presOf" srcId="{754C5E73-DEBC-4AEA-A7DF-4BB06DAB3749}" destId="{EA655173-F84B-4CD8-8859-31EB52508228}" srcOrd="0" destOrd="1" presId="urn:microsoft.com/office/officeart/2005/8/layout/default"/>
    <dgm:cxn modelId="{0E08AA52-B4B9-4943-B97E-982DD6034B57}" type="presOf" srcId="{F806A6AA-986F-47AD-89F7-814690AD7044}" destId="{C6FED867-345B-44B8-9A15-A5F463316FC2}" srcOrd="0" destOrd="2" presId="urn:microsoft.com/office/officeart/2005/8/layout/default"/>
    <dgm:cxn modelId="{13CEBE54-DB61-41E4-AF04-C9133334A5EC}" srcId="{4046D779-396D-4C91-8BC8-3BBEC15C1A36}" destId="{F4C33BF8-0863-4E03-9EB4-101AC830429B}" srcOrd="3" destOrd="0" parTransId="{4055EA31-E849-4E99-9739-F7A357A6606D}" sibTransId="{910ADED6-7BAC-4FA5-A211-24AE54FD4BC6}"/>
    <dgm:cxn modelId="{F732597B-745E-4739-AEA8-19F3C830045D}" type="presOf" srcId="{E303A32B-34B3-4F27-A80B-7157FFE4A85B}" destId="{C6FED867-345B-44B8-9A15-A5F463316FC2}" srcOrd="0" destOrd="3" presId="urn:microsoft.com/office/officeart/2005/8/layout/default"/>
    <dgm:cxn modelId="{37365983-8C9A-45F2-85C3-51300C83E1B2}" srcId="{4046D779-396D-4C91-8BC8-3BBEC15C1A36}" destId="{6CC8F3B6-AA4A-41BB-85E5-53AA5106CB4B}" srcOrd="0" destOrd="0" parTransId="{2E0280D7-975C-47B2-97B5-315A48AAE9EB}" sibTransId="{5C21E22C-658A-4A0C-A268-48D253D19FBF}"/>
    <dgm:cxn modelId="{59F1B685-1E49-4A8E-929F-08BA83F15616}" srcId="{9892CBAE-80DD-4CBD-9D2F-7CF0C32C1A87}" destId="{7E04AE36-0282-43A1-8217-8E6DB785A601}" srcOrd="1" destOrd="0" parTransId="{5548245A-410F-434D-A623-ED192A26A510}" sibTransId="{333CCE0F-FFBD-4FF1-A79E-148EDF92BAC0}"/>
    <dgm:cxn modelId="{79AE778C-0015-4B27-AD9D-47C0934B1B8B}" type="presOf" srcId="{7E04AE36-0282-43A1-8217-8E6DB785A601}" destId="{EA655173-F84B-4CD8-8859-31EB52508228}" srcOrd="0" destOrd="0" presId="urn:microsoft.com/office/officeart/2005/8/layout/default"/>
    <dgm:cxn modelId="{7D4135A4-9293-4BA2-9EA8-C1120F5424AD}" srcId="{7E04AE36-0282-43A1-8217-8E6DB785A601}" destId="{AFD53E06-540C-4C17-A2E3-44CE53434169}" srcOrd="1" destOrd="0" parTransId="{C84316CB-17F9-4CA9-B40E-AA2F952EBBC7}" sibTransId="{08E8E3EF-D5A5-4BEC-AE7F-909282FF57FB}"/>
    <dgm:cxn modelId="{45C248AA-C5B3-4AB8-BF3F-1FC36832092A}" srcId="{7E04AE36-0282-43A1-8217-8E6DB785A601}" destId="{0072FCE4-163B-40EE-92D2-458AE22A67D8}" srcOrd="2" destOrd="0" parTransId="{3ED0F65B-445F-46E9-8319-C288619069FC}" sibTransId="{BD8EB369-AB40-4EC0-99CB-C340439F5BC6}"/>
    <dgm:cxn modelId="{D6E319AD-AF05-4684-B47B-5E4AD7F6C429}" srcId="{4046D779-396D-4C91-8BC8-3BBEC15C1A36}" destId="{BF2F71A2-D7DE-49A2-8A5F-C813A8011D4B}" srcOrd="2" destOrd="0" parTransId="{6249176D-A635-4C82-A324-B69E99AC6BDA}" sibTransId="{FA0EB9B9-CF41-4007-ABBF-967396EFC5E7}"/>
    <dgm:cxn modelId="{8C58E4AD-8EDC-4522-A55F-56796B353C71}" srcId="{7E04AE36-0282-43A1-8217-8E6DB785A601}" destId="{754C5E73-DEBC-4AEA-A7DF-4BB06DAB3749}" srcOrd="0" destOrd="0" parTransId="{01181D35-25D7-450B-8BA8-F6C21C7E428A}" sibTransId="{E6B24E8A-62C4-42F3-BB4E-00BB7F3A3586}"/>
    <dgm:cxn modelId="{0ED7A8CE-CD6B-4715-8BFF-6BD19D6C5FBE}" type="presOf" srcId="{9C6A974A-532A-481E-B4BC-AD58FCAEB872}" destId="{C6FED867-345B-44B8-9A15-A5F463316FC2}" srcOrd="0" destOrd="1" presId="urn:microsoft.com/office/officeart/2005/8/layout/default"/>
    <dgm:cxn modelId="{1E3F5BD5-6D06-42D0-9869-E3C7C247917C}" type="presOf" srcId="{003BE1F5-6D00-4DFA-A391-1A820688326E}" destId="{4FD07068-9E77-4616-B5D1-D80339A2733F}" srcOrd="0" destOrd="2" presId="urn:microsoft.com/office/officeart/2005/8/layout/default"/>
    <dgm:cxn modelId="{77C004D6-2392-4E09-878E-4B05EDB43AB2}" type="presOf" srcId="{9CF0025C-FEDE-4B0F-A9D1-A18F0368A815}" destId="{C6FED867-345B-44B8-9A15-A5F463316FC2}" srcOrd="0" destOrd="0" presId="urn:microsoft.com/office/officeart/2005/8/layout/default"/>
    <dgm:cxn modelId="{1241FAE5-6B72-46FD-AF75-A0057C765964}" type="presOf" srcId="{AFD53E06-540C-4C17-A2E3-44CE53434169}" destId="{EA655173-F84B-4CD8-8859-31EB52508228}" srcOrd="0" destOrd="2" presId="urn:microsoft.com/office/officeart/2005/8/layout/default"/>
    <dgm:cxn modelId="{E591C6EE-4F68-47CE-A87F-2C15EFB5BE49}" type="presOf" srcId="{BF2F71A2-D7DE-49A2-8A5F-C813A8011D4B}" destId="{4FD07068-9E77-4616-B5D1-D80339A2733F}" srcOrd="0" destOrd="3" presId="urn:microsoft.com/office/officeart/2005/8/layout/default"/>
    <dgm:cxn modelId="{79960FF2-7D0E-4924-AE7D-81B6B5512262}" type="presOf" srcId="{9892CBAE-80DD-4CBD-9D2F-7CF0C32C1A87}" destId="{8BB36A4A-E3FC-46D4-9CDE-5A58598B227C}" srcOrd="0" destOrd="0" presId="urn:microsoft.com/office/officeart/2005/8/layout/default"/>
    <dgm:cxn modelId="{3DAC2CFD-94A9-40ED-832B-68D301EA462B}" type="presOf" srcId="{0355BBA6-C306-4181-B17D-054D583D1DC2}" destId="{C6FED867-345B-44B8-9A15-A5F463316FC2}" srcOrd="0" destOrd="4" presId="urn:microsoft.com/office/officeart/2005/8/layout/default"/>
    <dgm:cxn modelId="{4773CCB1-C3B2-4C49-9868-15E0084765DB}" type="presParOf" srcId="{8BB36A4A-E3FC-46D4-9CDE-5A58598B227C}" destId="{4FD07068-9E77-4616-B5D1-D80339A2733F}" srcOrd="0" destOrd="0" presId="urn:microsoft.com/office/officeart/2005/8/layout/default"/>
    <dgm:cxn modelId="{3C0F6A70-E593-4696-BF31-D407270F52B6}" type="presParOf" srcId="{8BB36A4A-E3FC-46D4-9CDE-5A58598B227C}" destId="{F1180478-4793-473C-9177-06B69E057D48}" srcOrd="1" destOrd="0" presId="urn:microsoft.com/office/officeart/2005/8/layout/default"/>
    <dgm:cxn modelId="{323E8446-A0B8-447C-B7DC-8DB82EBBF426}" type="presParOf" srcId="{8BB36A4A-E3FC-46D4-9CDE-5A58598B227C}" destId="{EA655173-F84B-4CD8-8859-31EB52508228}" srcOrd="2" destOrd="0" presId="urn:microsoft.com/office/officeart/2005/8/layout/default"/>
    <dgm:cxn modelId="{11825BA8-E012-4296-B54E-30637D41944D}" type="presParOf" srcId="{8BB36A4A-E3FC-46D4-9CDE-5A58598B227C}" destId="{7720A1FE-DD5C-4E2B-B094-89BA9E4E1605}" srcOrd="3" destOrd="0" presId="urn:microsoft.com/office/officeart/2005/8/layout/default"/>
    <dgm:cxn modelId="{7D0E1EB9-0C9F-434B-BE1A-4BF4965B5F86}" type="presParOf" srcId="{8BB36A4A-E3FC-46D4-9CDE-5A58598B227C}" destId="{C6FED867-345B-44B8-9A15-A5F463316FC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7068-9E77-4616-B5D1-D80339A2733F}">
      <dsp:nvSpPr>
        <dsp:cNvPr id="0" name=""/>
        <dsp:cNvSpPr/>
      </dsp:nvSpPr>
      <dsp:spPr>
        <a:xfrm>
          <a:off x="209183" y="1468"/>
          <a:ext cx="2417884" cy="1450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dirty="0" err="1"/>
            <a:t>Primitive</a:t>
          </a:r>
          <a:r>
            <a:rPr lang="pt-BR" sz="1900" i="1" kern="1200" dirty="0"/>
            <a:t> </a:t>
          </a:r>
          <a:r>
            <a:rPr lang="pt-BR" sz="1900" i="1" kern="1200" dirty="0" err="1"/>
            <a:t>Types</a:t>
          </a:r>
          <a:endParaRPr lang="pt-BR" sz="19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byte, short, </a:t>
          </a:r>
          <a:r>
            <a:rPr lang="pt-BR" sz="1500" kern="1200" dirty="0" err="1"/>
            <a:t>int</a:t>
          </a:r>
          <a:r>
            <a:rPr lang="pt-BR" sz="1500" kern="1200" dirty="0"/>
            <a:t>, </a:t>
          </a:r>
          <a:r>
            <a:rPr lang="pt-BR" sz="1500" kern="1200" dirty="0" err="1"/>
            <a:t>long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float</a:t>
          </a:r>
          <a:r>
            <a:rPr lang="pt-BR" sz="1500" kern="1200" dirty="0"/>
            <a:t>, decimal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char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boolean</a:t>
          </a:r>
          <a:endParaRPr lang="pt-BR" sz="1500" kern="1200" dirty="0"/>
        </a:p>
      </dsp:txBody>
      <dsp:txXfrm>
        <a:off x="209183" y="1468"/>
        <a:ext cx="2417884" cy="1450730"/>
      </dsp:txXfrm>
    </dsp:sp>
    <dsp:sp modelId="{EA655173-F84B-4CD8-8859-31EB52508228}">
      <dsp:nvSpPr>
        <dsp:cNvPr id="0" name=""/>
        <dsp:cNvSpPr/>
      </dsp:nvSpPr>
      <dsp:spPr>
        <a:xfrm>
          <a:off x="2868856" y="1468"/>
          <a:ext cx="2417884" cy="145073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dirty="0" err="1"/>
            <a:t>Built</a:t>
          </a:r>
          <a:r>
            <a:rPr lang="pt-BR" sz="1900" i="1" kern="1200" dirty="0"/>
            <a:t>-in </a:t>
          </a:r>
          <a:r>
            <a:rPr lang="pt-BR" sz="1900" i="1" kern="1200" dirty="0" err="1"/>
            <a:t>Types</a:t>
          </a:r>
          <a:endParaRPr lang="pt-BR" sz="19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Wrappers</a:t>
          </a:r>
          <a:r>
            <a:rPr lang="pt-BR" sz="1500" kern="1200" dirty="0"/>
            <a:t> (</a:t>
          </a:r>
          <a:r>
            <a:rPr lang="pt-BR" sz="1500" kern="1200" dirty="0" err="1"/>
            <a:t>Integer</a:t>
          </a:r>
          <a:r>
            <a:rPr lang="pt-BR" sz="1500" kern="1200" dirty="0"/>
            <a:t>, ...)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 err="1"/>
            <a:t>String</a:t>
          </a:r>
          <a:endParaRPr lang="pt-B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...</a:t>
          </a:r>
        </a:p>
      </dsp:txBody>
      <dsp:txXfrm>
        <a:off x="2868856" y="1468"/>
        <a:ext cx="2417884" cy="1450730"/>
      </dsp:txXfrm>
    </dsp:sp>
    <dsp:sp modelId="{C6FED867-345B-44B8-9A15-A5F463316FC2}">
      <dsp:nvSpPr>
        <dsp:cNvPr id="0" name=""/>
        <dsp:cNvSpPr/>
      </dsp:nvSpPr>
      <dsp:spPr>
        <a:xfrm>
          <a:off x="1539019" y="1693987"/>
          <a:ext cx="2417884" cy="1450730"/>
        </a:xfrm>
        <a:prstGeom prst="rect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i="1" kern="1200" dirty="0"/>
            <a:t>Custom </a:t>
          </a:r>
          <a:r>
            <a:rPr lang="pt-BR" sz="1900" i="1" kern="1200" dirty="0" err="1"/>
            <a:t>Types</a:t>
          </a:r>
          <a:endParaRPr lang="pt-BR" sz="1900" i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/>
            <a:t>Cliente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/>
            <a:t>Conta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/>
            <a:t>Aluguel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i="1" kern="1200" dirty="0"/>
            <a:t>...</a:t>
          </a:r>
        </a:p>
      </dsp:txBody>
      <dsp:txXfrm>
        <a:off x="1539019" y="1693987"/>
        <a:ext cx="2417884" cy="1450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57E2D53-8CC8-C8B6-18F1-CCC6B416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6E448D93-7C33-2E55-FE0A-8AD0AF457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DDA0E7A-FCC6-C421-3EEC-73CE721764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6234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AC282B3-F0FE-D370-D297-DDA2D94C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C1DC64B-4BAE-B408-7A0E-234FE85E5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70EC01A-80C1-DBCB-CA39-51906C1AD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262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0B62265-CBD1-08C9-AAE4-D8FEAB508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1C0B3583-B06B-14F6-47B3-3BFD1B681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6169E78F-E6C7-AC1F-3D31-DEB9B8A8E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1573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1D2D8837-12F3-86DE-0C1D-F8A55BB4C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0A04C8A-A152-7103-F49B-91F9D6762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4A76D32-36E0-4EA6-DD4B-41249364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5563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82B55B9-B785-7047-A9AA-51C0E411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BB9D2693-B777-CDA2-C5B4-FF6C47354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EF60A33-FD3F-0601-2463-8E5304EE7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2664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31BF5AA2-45DF-92F4-29BE-185E12057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81F91A8-BBEE-402C-9443-3D5C66A529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45FDF94D-5C34-5AE9-B4C5-609D162A0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838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15584E4-C350-831F-2806-DEAB417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6C15607-2EBA-07D0-427E-6385380E0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F79F484-1FB9-047D-9C29-C0780E556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770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86630A6-4589-4F9B-0762-C65A59DC7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245359C-ECFC-0A55-D16C-6074A5076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9FE9B1E-F803-670D-F3EA-EB14FF3E5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6971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08AB48F-71E8-71B3-4786-F4336B87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C0D82E6-EBA6-CECC-C645-A1EE88BBC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6383CACA-8BE3-E4CE-5B49-2FF3D7DE58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839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C146071-B701-22B9-69AC-6DDBF2F7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7336DFA8-C766-CE41-F418-2E1EBDBF1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657A908-C14F-E68F-87F2-95237BFA3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8958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F1B2F1F-840C-2598-9800-1B7785598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745750E-9B2A-B13B-460F-750B1CD47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6259521-E22F-B474-DCE7-679C95575C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8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B8EDAE9-DA01-F722-06FE-2CE40960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E414D50-25B8-9713-7DF7-65AE3739E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000A76D-774C-FF4D-EA1F-8B9D51A9B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4007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C0A5EEC-07E4-809B-0AEF-76B720F9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818471B-5CCD-777A-5022-3770A9E0B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ACEF3694-C082-254C-2775-8B5C4203BD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9143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61314CA-24F0-4160-0027-C5879096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0052F1A-0515-DB79-2647-9149E5A02F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4FE5982-956A-707E-9FF8-C65404174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619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56A99A4-7022-04FC-1632-F4EFF591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9315BA24-C019-5CA7-8E79-B9542A700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14874AF2-4017-189B-F6A9-FFC62EB16A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4673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A1ED8B2-3B6E-2380-53CC-F3EFB3BF0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9E048838-0536-3329-64E9-CCA0C9B82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042E2F2-9829-B025-7B56-58DD747DE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746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briciosantana/poo/tree/2025.1/assignments" TargetMode="External"/><Relationship Id="rId4" Type="http://schemas.openxmlformats.org/officeDocument/2006/relationships/hyperlink" Target="https://1drv.ms/b/s!Avnn2LcOmn0Y3nn-AyyPkLSiL7Lo?e=QOfJ5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dp2.vevox.com/#/present/714745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vevox.app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rite_once,_run_anywhere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21/docs/api/java.base/java/lang/String.html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docs.oracle.com/en/java/javase/23/docs/api/java.base/java/lang/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en/java/javase/21/docs/api/java.base/java/util/Scanner.html" TargetMode="External"/><Relationship Id="rId5" Type="http://schemas.openxmlformats.org/officeDocument/2006/relationships/hyperlink" Target="https://docs.oracle.com/en/java/javase/21/docs/api/java.base/java/lang/System.html#out" TargetMode="External"/><Relationship Id="rId4" Type="http://schemas.openxmlformats.org/officeDocument/2006/relationships/hyperlink" Target="https://docs.oracle.com/en/java/javase/21/docs/api/java.base/java/lang/System.html#in" TargetMode="External"/><Relationship Id="rId9" Type="http://schemas.openxmlformats.org/officeDocument/2006/relationships/hyperlink" Target="https://docs.oracle.com/en/java/javase/21/docs/api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api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fabriciosantana/poo/tree/2025.1/lectures/examples/00-hello/sr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specs/man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briciosantana/poo/tree/2025.1/lectures/examples/05-iteration-statements/src" TargetMode="External"/><Relationship Id="rId5" Type="http://schemas.openxmlformats.org/officeDocument/2006/relationships/hyperlink" Target="https://github.com/fabriciosantana/poo/tree/2025.1/lectures/examples/04-selection-statements/src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7885" y="4722395"/>
            <a:ext cx="6754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74027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03: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</a:p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custom types, 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entrada e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saída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	e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2500" i="1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500" i="1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endParaRPr lang="pt-BR" sz="2500" i="1" dirty="0" err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F41D43-4D7D-4E5A-F2A7-C19E783527DC}"/>
              </a:ext>
            </a:extLst>
          </p:cNvPr>
          <p:cNvSpPr/>
          <p:nvPr/>
        </p:nvSpPr>
        <p:spPr>
          <a:xfrm>
            <a:off x="7526492" y="5559403"/>
            <a:ext cx="731290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2025.1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A103172-60EC-8828-7207-A27FDE74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CD4758FF-CB0C-F481-2C5C-C5F611404941}"/>
              </a:ext>
            </a:extLst>
          </p:cNvPr>
          <p:cNvSpPr txBox="1"/>
          <p:nvPr/>
        </p:nvSpPr>
        <p:spPr>
          <a:xfrm>
            <a:off x="1447654" y="327114"/>
            <a:ext cx="92966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Estruturas de controle (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statements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122A110-B475-9AF3-FB66-D97C5E729615}"/>
              </a:ext>
            </a:extLst>
          </p:cNvPr>
          <p:cNvSpPr txBox="1">
            <a:spLocks/>
          </p:cNvSpPr>
          <p:nvPr/>
        </p:nvSpPr>
        <p:spPr>
          <a:xfrm>
            <a:off x="466726" y="1825625"/>
            <a:ext cx="1153477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Regra: </a:t>
            </a:r>
            <a:r>
              <a:rPr lang="pt-BR" sz="2000" i="1" dirty="0" err="1"/>
              <a:t>statements</a:t>
            </a:r>
            <a:r>
              <a:rPr lang="pt-BR" sz="2000" dirty="0"/>
              <a:t> são executados em sequência (</a:t>
            </a:r>
            <a:r>
              <a:rPr lang="pt-BR" sz="2000" i="1" dirty="0" err="1"/>
              <a:t>sequence</a:t>
            </a:r>
            <a:r>
              <a:rPr lang="pt-BR" sz="2000" i="1" dirty="0"/>
              <a:t> </a:t>
            </a:r>
            <a:r>
              <a:rPr lang="pt-BR" sz="2000" i="1" dirty="0" err="1"/>
              <a:t>execution</a:t>
            </a:r>
            <a:r>
              <a:rPr lang="pt-BR" sz="2000" dirty="0"/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1800" dirty="0"/>
              <a:t>Exceção: </a:t>
            </a:r>
            <a:r>
              <a:rPr lang="pt-BR" sz="1800" i="1" dirty="0" err="1"/>
              <a:t>transfer</a:t>
            </a:r>
            <a:r>
              <a:rPr lang="pt-BR" sz="1800" i="1" dirty="0"/>
              <a:t> </a:t>
            </a:r>
            <a:r>
              <a:rPr lang="pt-BR" sz="1800" i="1" dirty="0" err="1"/>
              <a:t>of</a:t>
            </a:r>
            <a:r>
              <a:rPr lang="pt-BR" sz="1800" i="1" dirty="0"/>
              <a:t> </a:t>
            </a:r>
            <a:r>
              <a:rPr lang="pt-BR" sz="1800" i="1" dirty="0" err="1"/>
              <a:t>control</a:t>
            </a:r>
            <a:r>
              <a:rPr lang="pt-BR" sz="1800" i="1" dirty="0"/>
              <a:t> (jump </a:t>
            </a:r>
            <a:r>
              <a:rPr lang="pt-BR" sz="1800" i="1" dirty="0" err="1"/>
              <a:t>statements</a:t>
            </a:r>
            <a:r>
              <a:rPr lang="pt-BR" sz="1800" i="1" dirty="0"/>
              <a:t> </a:t>
            </a:r>
            <a:r>
              <a:rPr lang="pt-BR" sz="1800" i="1" dirty="0">
                <a:sym typeface="Wingdings" panose="05000000000000000000" pitchFamily="2" charset="2"/>
              </a:rPr>
              <a:t> </a:t>
            </a:r>
            <a:r>
              <a:rPr lang="pt-BR" sz="1800" i="1" dirty="0">
                <a:solidFill>
                  <a:schemeClr val="accent1"/>
                </a:solidFill>
                <a:sym typeface="Wingdings" panose="05000000000000000000" pitchFamily="2" charset="2"/>
              </a:rPr>
              <a:t>break</a:t>
            </a:r>
            <a:r>
              <a:rPr lang="pt-BR" sz="1800" i="1" dirty="0">
                <a:sym typeface="Wingdings" panose="05000000000000000000" pitchFamily="2" charset="2"/>
              </a:rPr>
              <a:t>, </a:t>
            </a:r>
            <a:r>
              <a:rPr lang="pt-BR" sz="1800" i="1" dirty="0">
                <a:solidFill>
                  <a:schemeClr val="accent1"/>
                </a:solidFill>
                <a:sym typeface="Wingdings" panose="05000000000000000000" pitchFamily="2" charset="2"/>
              </a:rPr>
              <a:t>continue</a:t>
            </a:r>
            <a:r>
              <a:rPr lang="pt-BR" sz="1800" i="1" dirty="0">
                <a:sym typeface="Wingdings" panose="05000000000000000000" pitchFamily="2" charset="2"/>
              </a:rPr>
              <a:t>, </a:t>
            </a:r>
            <a:r>
              <a:rPr lang="pt-BR" sz="18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return</a:t>
            </a:r>
            <a:r>
              <a:rPr lang="pt-BR" sz="1800" i="1" dirty="0">
                <a:solidFill>
                  <a:schemeClr val="accent1"/>
                </a:solidFill>
                <a:sym typeface="Wingdings" panose="05000000000000000000" pitchFamily="2" charset="2"/>
              </a:rPr>
              <a:t>, </a:t>
            </a:r>
            <a:r>
              <a:rPr lang="pt-BR" sz="1800" i="1" dirty="0" err="1">
                <a:solidFill>
                  <a:schemeClr val="accent1"/>
                </a:solidFill>
                <a:sym typeface="Wingdings" panose="05000000000000000000" pitchFamily="2" charset="2"/>
              </a:rPr>
              <a:t>throw</a:t>
            </a:r>
            <a:br>
              <a:rPr lang="pt-BR" sz="1800" i="1" dirty="0"/>
            </a:br>
            <a:endParaRPr lang="pt-BR" sz="18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Qualquer programa é escrito com apenas </a:t>
            </a:r>
            <a:r>
              <a:rPr lang="pt-BR" sz="2000" b="1" dirty="0"/>
              <a:t>3 estruturas de controle</a:t>
            </a:r>
            <a:r>
              <a:rPr lang="pt-BR" sz="2000" dirty="0"/>
              <a:t> </a:t>
            </a:r>
          </a:p>
          <a:p>
            <a:pPr marL="714375" lvl="1" indent="-352425">
              <a:buFont typeface="Arial" panose="020B0604020202020204" pitchFamily="34" charset="0"/>
              <a:buChar char="•"/>
            </a:pPr>
            <a:r>
              <a:rPr lang="pt-BR" sz="1800" b="1" dirty="0"/>
              <a:t>estrutura de sequência</a:t>
            </a:r>
            <a:r>
              <a:rPr lang="pt-BR" sz="1800" dirty="0"/>
              <a:t> (</a:t>
            </a:r>
            <a:r>
              <a:rPr lang="pt-BR" sz="1800" i="1" dirty="0" err="1"/>
              <a:t>sequence</a:t>
            </a:r>
            <a:r>
              <a:rPr lang="pt-BR" sz="1800" i="1" dirty="0"/>
              <a:t> </a:t>
            </a:r>
            <a:r>
              <a:rPr lang="pt-BR" sz="1800" i="1" dirty="0" err="1"/>
              <a:t>statements</a:t>
            </a:r>
            <a:r>
              <a:rPr lang="pt-BR" sz="1800" dirty="0"/>
              <a:t>)</a:t>
            </a:r>
          </a:p>
          <a:p>
            <a:pPr marL="714375" lvl="1" indent="-352425">
              <a:buFont typeface="Arial" panose="020B0604020202020204" pitchFamily="34" charset="0"/>
              <a:buChar char="•"/>
            </a:pPr>
            <a:r>
              <a:rPr lang="pt-BR" sz="1800" b="1" dirty="0"/>
              <a:t>estrutura de seleção </a:t>
            </a:r>
            <a:r>
              <a:rPr lang="pt-BR" sz="1800" dirty="0"/>
              <a:t>(</a:t>
            </a:r>
            <a:r>
              <a:rPr lang="pt-BR" sz="1800" i="1" dirty="0" err="1"/>
              <a:t>selection</a:t>
            </a:r>
            <a:r>
              <a:rPr lang="pt-BR" sz="1800" i="1" dirty="0"/>
              <a:t> </a:t>
            </a:r>
            <a:r>
              <a:rPr lang="pt-BR" sz="1800" i="1" dirty="0" err="1"/>
              <a:t>statements</a:t>
            </a:r>
            <a:r>
              <a:rPr lang="pt-BR" sz="1800" dirty="0"/>
              <a:t>)</a:t>
            </a:r>
          </a:p>
          <a:p>
            <a:pPr marL="1076325" lvl="1" indent="-361950">
              <a:buFont typeface="Arial" panose="020B0604020202020204" pitchFamily="34" charset="0"/>
              <a:buChar char="•"/>
            </a:pPr>
            <a:r>
              <a:rPr lang="pt-BR" sz="1600" b="1" i="1" dirty="0" err="1">
                <a:solidFill>
                  <a:schemeClr val="accent1"/>
                </a:solidFill>
              </a:rPr>
              <a:t>if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condition</a:t>
            </a:r>
            <a:r>
              <a:rPr lang="pt-BR" sz="1600" i="1" dirty="0">
                <a:solidFill>
                  <a:schemeClr val="accent1"/>
                </a:solidFill>
              </a:rPr>
              <a:t>) {</a:t>
            </a:r>
            <a:r>
              <a:rPr lang="pt-BR" sz="1600" i="1" dirty="0" err="1">
                <a:solidFill>
                  <a:schemeClr val="tx2"/>
                </a:solidFill>
              </a:rPr>
              <a:t>statements</a:t>
            </a:r>
            <a:r>
              <a:rPr lang="pt-BR" sz="1600" i="1" dirty="0">
                <a:solidFill>
                  <a:schemeClr val="accent1"/>
                </a:solidFill>
              </a:rPr>
              <a:t>} </a:t>
            </a: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 single-</a:t>
            </a:r>
            <a:r>
              <a:rPr lang="pt-BR" sz="1600" i="1" dirty="0" err="1">
                <a:solidFill>
                  <a:schemeClr val="tx1"/>
                </a:solidFill>
                <a:sym typeface="Wingdings" panose="05000000000000000000" pitchFamily="2" charset="2"/>
              </a:rPr>
              <a:t>selection</a:t>
            </a: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1600" i="1" dirty="0" err="1">
                <a:solidFill>
                  <a:schemeClr val="tx1"/>
                </a:solidFill>
                <a:sym typeface="Wingdings" panose="05000000000000000000" pitchFamily="2" charset="2"/>
              </a:rPr>
              <a:t>statement</a:t>
            </a:r>
            <a:endParaRPr lang="pt-BR" sz="1600" i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343025" lvl="1" indent="-266700">
              <a:buFont typeface="Arial" panose="020B0604020202020204" pitchFamily="34" charset="0"/>
              <a:buChar char="•"/>
            </a:pP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operador ternário  </a:t>
            </a:r>
            <a:r>
              <a:rPr lang="pt-BR" sz="1600" i="1" dirty="0">
                <a:solidFill>
                  <a:schemeClr val="accent1"/>
                </a:solidFill>
                <a:sym typeface="Wingdings" panose="05000000000000000000" pitchFamily="2" charset="2"/>
              </a:rPr>
              <a:t>... ? ... : ...</a:t>
            </a:r>
            <a:endParaRPr lang="pt-BR" sz="1600" i="1" dirty="0">
              <a:solidFill>
                <a:schemeClr val="accent1"/>
              </a:solidFill>
            </a:endParaRPr>
          </a:p>
          <a:p>
            <a:pPr marL="1076325" lvl="1" indent="-361950">
              <a:buFont typeface="Arial" panose="020B0604020202020204" pitchFamily="34" charset="0"/>
              <a:buChar char="•"/>
            </a:pPr>
            <a:r>
              <a:rPr lang="pt-BR" sz="1600" b="1" i="1" dirty="0" err="1">
                <a:solidFill>
                  <a:schemeClr val="accent1"/>
                </a:solidFill>
              </a:rPr>
              <a:t>if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condition</a:t>
            </a:r>
            <a:r>
              <a:rPr lang="pt-BR" sz="1600" i="1" dirty="0">
                <a:solidFill>
                  <a:schemeClr val="accent1"/>
                </a:solidFill>
              </a:rPr>
              <a:t>) {</a:t>
            </a:r>
            <a:r>
              <a:rPr lang="pt-BR" sz="1600" i="1" dirty="0" err="1">
                <a:solidFill>
                  <a:schemeClr val="tx2"/>
                </a:solidFill>
              </a:rPr>
              <a:t>statements</a:t>
            </a:r>
            <a:r>
              <a:rPr lang="pt-BR" sz="1600" i="1" dirty="0">
                <a:solidFill>
                  <a:schemeClr val="accent1"/>
                </a:solidFill>
              </a:rPr>
              <a:t>} </a:t>
            </a:r>
            <a:r>
              <a:rPr lang="pt-BR" sz="1600" b="1" i="1" dirty="0" err="1">
                <a:solidFill>
                  <a:schemeClr val="accent1"/>
                </a:solidFill>
              </a:rPr>
              <a:t>else</a:t>
            </a:r>
            <a:r>
              <a:rPr lang="pt-BR" sz="1600" i="1" dirty="0">
                <a:solidFill>
                  <a:schemeClr val="accent1"/>
                </a:solidFill>
              </a:rPr>
              <a:t> {</a:t>
            </a:r>
            <a:r>
              <a:rPr lang="pt-BR" sz="1600" i="1" dirty="0" err="1">
                <a:solidFill>
                  <a:schemeClr val="tx2"/>
                </a:solidFill>
              </a:rPr>
              <a:t>statements</a:t>
            </a:r>
            <a:r>
              <a:rPr lang="pt-BR" sz="1600" i="1" dirty="0">
                <a:solidFill>
                  <a:schemeClr val="accent1"/>
                </a:solidFill>
              </a:rPr>
              <a:t>} </a:t>
            </a: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1600" i="1" dirty="0" err="1">
                <a:solidFill>
                  <a:schemeClr val="tx1"/>
                </a:solidFill>
                <a:sym typeface="Wingdings" panose="05000000000000000000" pitchFamily="2" charset="2"/>
              </a:rPr>
              <a:t>double-selection</a:t>
            </a: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1600" i="1" dirty="0" err="1">
                <a:solidFill>
                  <a:schemeClr val="tx1"/>
                </a:solidFill>
                <a:sym typeface="Wingdings" panose="05000000000000000000" pitchFamily="2" charset="2"/>
              </a:rPr>
              <a:t>statement</a:t>
            </a:r>
            <a:endParaRPr lang="pt-BR" sz="1600" i="1" dirty="0">
              <a:solidFill>
                <a:schemeClr val="accent1"/>
              </a:solidFill>
            </a:endParaRPr>
          </a:p>
          <a:p>
            <a:pPr marL="1076325" lvl="1" indent="-361950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accent1"/>
                </a:solidFill>
              </a:rPr>
              <a:t>switch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expression</a:t>
            </a:r>
            <a:r>
              <a:rPr lang="pt-BR" sz="1600" i="1" dirty="0">
                <a:solidFill>
                  <a:schemeClr val="accent1"/>
                </a:solidFill>
              </a:rPr>
              <a:t>) {</a:t>
            </a:r>
            <a:r>
              <a:rPr lang="pt-BR" sz="1600" b="1" i="1" dirty="0">
                <a:solidFill>
                  <a:schemeClr val="accent1"/>
                </a:solidFill>
              </a:rPr>
              <a:t>case </a:t>
            </a:r>
            <a:r>
              <a:rPr lang="pt-BR" sz="1600" b="1" i="1" dirty="0" err="1">
                <a:solidFill>
                  <a:schemeClr val="tx2"/>
                </a:solidFill>
              </a:rPr>
              <a:t>value</a:t>
            </a:r>
            <a:r>
              <a:rPr lang="pt-BR" sz="1600" b="1" i="1" dirty="0">
                <a:solidFill>
                  <a:schemeClr val="accent1"/>
                </a:solidFill>
              </a:rPr>
              <a:t>: </a:t>
            </a:r>
            <a:r>
              <a:rPr lang="pt-BR" sz="1600" i="1" dirty="0" err="1">
                <a:solidFill>
                  <a:schemeClr val="tx2"/>
                </a:solidFill>
              </a:rPr>
              <a:t>staments</a:t>
            </a:r>
            <a:r>
              <a:rPr lang="pt-BR" sz="1600" i="1" dirty="0">
                <a:solidFill>
                  <a:schemeClr val="accent1"/>
                </a:solidFill>
              </a:rPr>
              <a:t>; </a:t>
            </a:r>
            <a:r>
              <a:rPr lang="pt-BR" sz="1600" b="1" i="1" dirty="0">
                <a:solidFill>
                  <a:schemeClr val="accent1"/>
                </a:solidFill>
              </a:rPr>
              <a:t>break</a:t>
            </a:r>
            <a:r>
              <a:rPr lang="pt-BR" sz="1600" i="1" dirty="0">
                <a:solidFill>
                  <a:schemeClr val="accent1"/>
                </a:solidFill>
              </a:rPr>
              <a:t> } </a:t>
            </a: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pt-BR" sz="1600" i="1" dirty="0" err="1">
                <a:solidFill>
                  <a:schemeClr val="tx1"/>
                </a:solidFill>
                <a:sym typeface="Wingdings" panose="05000000000000000000" pitchFamily="2" charset="2"/>
              </a:rPr>
              <a:t>multiple-selection</a:t>
            </a:r>
            <a:r>
              <a:rPr lang="pt-BR" sz="16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pt-BR" sz="1600" i="1" dirty="0" err="1">
                <a:solidFill>
                  <a:schemeClr val="tx1"/>
                </a:solidFill>
                <a:sym typeface="Wingdings" panose="05000000000000000000" pitchFamily="2" charset="2"/>
              </a:rPr>
              <a:t>statement</a:t>
            </a:r>
            <a:endParaRPr lang="pt-BR" sz="1600" i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1343025" lvl="1" indent="-266700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accent1"/>
                </a:solidFill>
              </a:rPr>
              <a:t>switch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expression</a:t>
            </a:r>
            <a:r>
              <a:rPr lang="pt-BR" sz="1600" i="1" dirty="0">
                <a:solidFill>
                  <a:schemeClr val="accent1"/>
                </a:solidFill>
              </a:rPr>
              <a:t>) {</a:t>
            </a:r>
            <a:r>
              <a:rPr lang="pt-BR" sz="1600" b="1" i="1" dirty="0">
                <a:solidFill>
                  <a:schemeClr val="accent1"/>
                </a:solidFill>
              </a:rPr>
              <a:t>case </a:t>
            </a:r>
            <a:r>
              <a:rPr lang="pt-BR" sz="1600" b="1" i="1" dirty="0" err="1">
                <a:solidFill>
                  <a:schemeClr val="tx2"/>
                </a:solidFill>
              </a:rPr>
              <a:t>value</a:t>
            </a:r>
            <a:r>
              <a:rPr lang="pt-BR" sz="1600" b="1" i="1" dirty="0">
                <a:solidFill>
                  <a:schemeClr val="tx2"/>
                </a:solidFill>
              </a:rPr>
              <a:t> </a:t>
            </a:r>
            <a:r>
              <a:rPr lang="pt-BR" sz="1600" b="1" i="1" dirty="0">
                <a:solidFill>
                  <a:schemeClr val="accent1"/>
                </a:solidFill>
              </a:rPr>
              <a:t>-&gt; </a:t>
            </a:r>
            <a:r>
              <a:rPr lang="pt-BR" sz="1600" i="1" dirty="0" err="1">
                <a:solidFill>
                  <a:schemeClr val="tx2"/>
                </a:solidFill>
              </a:rPr>
              <a:t>staments</a:t>
            </a:r>
            <a:r>
              <a:rPr lang="pt-BR" sz="1600" i="1" dirty="0">
                <a:solidFill>
                  <a:schemeClr val="accent1"/>
                </a:solidFill>
              </a:rPr>
              <a:t>;}</a:t>
            </a:r>
          </a:p>
          <a:p>
            <a:pPr marL="714375" lvl="1" indent="-352425">
              <a:buFont typeface="Arial" panose="020B0604020202020204" pitchFamily="34" charset="0"/>
              <a:buChar char="•"/>
            </a:pPr>
            <a:r>
              <a:rPr lang="pt-BR" sz="1800" b="1" dirty="0"/>
              <a:t>estrutura de iteração </a:t>
            </a:r>
            <a:r>
              <a:rPr lang="pt-BR" sz="1800" dirty="0"/>
              <a:t>(</a:t>
            </a:r>
            <a:r>
              <a:rPr lang="pt-BR" sz="1800" i="1" dirty="0" err="1"/>
              <a:t>iteration</a:t>
            </a:r>
            <a:r>
              <a:rPr lang="pt-BR" sz="1800" i="1" dirty="0"/>
              <a:t> </a:t>
            </a:r>
            <a:r>
              <a:rPr lang="pt-BR" sz="1800" i="1" dirty="0" err="1"/>
              <a:t>statements</a:t>
            </a:r>
            <a:r>
              <a:rPr lang="pt-BR" sz="1800" dirty="0"/>
              <a:t>)</a:t>
            </a:r>
          </a:p>
          <a:p>
            <a:pPr marL="1076325" lvl="2" indent="-361950">
              <a:buFont typeface="Arial" panose="020B0604020202020204" pitchFamily="34" charset="0"/>
              <a:buChar char="•"/>
            </a:pPr>
            <a:r>
              <a:rPr lang="pt-BR" sz="1600" b="1" i="1" dirty="0" err="1">
                <a:solidFill>
                  <a:schemeClr val="accent1"/>
                </a:solidFill>
              </a:rPr>
              <a:t>while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condition</a:t>
            </a:r>
            <a:r>
              <a:rPr lang="pt-BR" sz="1600" i="1" dirty="0">
                <a:solidFill>
                  <a:schemeClr val="accent1"/>
                </a:solidFill>
              </a:rPr>
              <a:t>) {</a:t>
            </a:r>
            <a:r>
              <a:rPr lang="pt-BR" sz="1600" i="1" dirty="0" err="1">
                <a:solidFill>
                  <a:schemeClr val="tx2"/>
                </a:solidFill>
              </a:rPr>
              <a:t>statement</a:t>
            </a:r>
            <a:r>
              <a:rPr lang="pt-BR" sz="1600" i="1" dirty="0">
                <a:solidFill>
                  <a:schemeClr val="accent1"/>
                </a:solidFill>
              </a:rPr>
              <a:t>; </a:t>
            </a:r>
            <a:r>
              <a:rPr lang="pt-BR" sz="1600" i="1" dirty="0" err="1">
                <a:solidFill>
                  <a:schemeClr val="tx2"/>
                </a:solidFill>
              </a:rPr>
              <a:t>increment</a:t>
            </a:r>
            <a:r>
              <a:rPr lang="pt-BR" sz="1600" i="1" dirty="0">
                <a:solidFill>
                  <a:schemeClr val="accent1"/>
                </a:solidFill>
              </a:rPr>
              <a:t>}</a:t>
            </a:r>
          </a:p>
          <a:p>
            <a:pPr marL="1076325" lvl="2" indent="-361950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accent1"/>
                </a:solidFill>
              </a:rPr>
              <a:t>do</a:t>
            </a:r>
            <a:r>
              <a:rPr lang="pt-BR" sz="1600" i="1" dirty="0">
                <a:solidFill>
                  <a:schemeClr val="accent1"/>
                </a:solidFill>
              </a:rPr>
              <a:t> {</a:t>
            </a:r>
            <a:r>
              <a:rPr lang="pt-BR" sz="1600" i="1" dirty="0" err="1">
                <a:solidFill>
                  <a:schemeClr val="tx2"/>
                </a:solidFill>
              </a:rPr>
              <a:t>statement</a:t>
            </a:r>
            <a:r>
              <a:rPr lang="pt-BR" sz="1600" i="1" dirty="0">
                <a:solidFill>
                  <a:schemeClr val="accent1"/>
                </a:solidFill>
              </a:rPr>
              <a:t>} </a:t>
            </a:r>
            <a:r>
              <a:rPr lang="pt-BR" sz="1600" b="1" i="1" dirty="0" err="1">
                <a:solidFill>
                  <a:schemeClr val="accent1"/>
                </a:solidFill>
              </a:rPr>
              <a:t>while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condition</a:t>
            </a:r>
            <a:r>
              <a:rPr lang="pt-BR" sz="1600" i="1" dirty="0">
                <a:solidFill>
                  <a:schemeClr val="accent1"/>
                </a:solidFill>
              </a:rPr>
              <a:t>)</a:t>
            </a:r>
          </a:p>
          <a:p>
            <a:pPr marL="1076325" lvl="2" indent="-361950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accent1"/>
                </a:solidFill>
              </a:rPr>
              <a:t>for</a:t>
            </a:r>
            <a:r>
              <a:rPr lang="pt-BR" sz="1600" i="1" dirty="0">
                <a:solidFill>
                  <a:schemeClr val="accent1"/>
                </a:solidFill>
              </a:rPr>
              <a:t> (</a:t>
            </a:r>
            <a:r>
              <a:rPr lang="pt-BR" sz="1600" i="1" dirty="0" err="1">
                <a:solidFill>
                  <a:schemeClr val="tx2"/>
                </a:solidFill>
              </a:rPr>
              <a:t>counter</a:t>
            </a:r>
            <a:r>
              <a:rPr lang="pt-BR" sz="1600" i="1" dirty="0">
                <a:solidFill>
                  <a:schemeClr val="tx2"/>
                </a:solidFill>
              </a:rPr>
              <a:t> </a:t>
            </a:r>
            <a:r>
              <a:rPr lang="pt-BR" sz="1600" i="1" dirty="0" err="1">
                <a:solidFill>
                  <a:schemeClr val="tx2"/>
                </a:solidFill>
              </a:rPr>
              <a:t>initialization</a:t>
            </a:r>
            <a:r>
              <a:rPr lang="pt-BR" sz="1600" i="1" dirty="0" err="1">
                <a:solidFill>
                  <a:schemeClr val="accent1"/>
                </a:solidFill>
              </a:rPr>
              <a:t>;</a:t>
            </a:r>
            <a:r>
              <a:rPr lang="pt-BR" sz="1600" i="1" dirty="0" err="1">
                <a:solidFill>
                  <a:schemeClr val="tx2"/>
                </a:solidFill>
              </a:rPr>
              <a:t>condition</a:t>
            </a:r>
            <a:r>
              <a:rPr lang="pt-BR" sz="1600" i="1" dirty="0" err="1">
                <a:solidFill>
                  <a:schemeClr val="accent1"/>
                </a:solidFill>
              </a:rPr>
              <a:t>;</a:t>
            </a:r>
            <a:r>
              <a:rPr lang="pt-BR" sz="1600" i="1" dirty="0" err="1">
                <a:solidFill>
                  <a:schemeClr val="tx2"/>
                </a:solidFill>
              </a:rPr>
              <a:t>counter</a:t>
            </a:r>
            <a:r>
              <a:rPr lang="pt-BR" sz="1600" i="1" dirty="0">
                <a:solidFill>
                  <a:schemeClr val="accent1"/>
                </a:solidFill>
              </a:rPr>
              <a:t> </a:t>
            </a:r>
            <a:r>
              <a:rPr lang="pt-BR" sz="1600" i="1" dirty="0" err="1">
                <a:solidFill>
                  <a:schemeClr val="tx2"/>
                </a:solidFill>
              </a:rPr>
              <a:t>increment</a:t>
            </a:r>
            <a:r>
              <a:rPr lang="pt-BR" sz="1600" i="1" dirty="0">
                <a:solidFill>
                  <a:schemeClr val="accent1"/>
                </a:solidFill>
              </a:rPr>
              <a:t>) {</a:t>
            </a:r>
            <a:r>
              <a:rPr lang="pt-BR" sz="1600" i="1" dirty="0" err="1">
                <a:solidFill>
                  <a:schemeClr val="tx2"/>
                </a:solidFill>
              </a:rPr>
              <a:t>statements</a:t>
            </a:r>
            <a:r>
              <a:rPr lang="pt-BR" sz="1600" i="1" dirty="0">
                <a:solidFill>
                  <a:schemeClr val="accent1"/>
                </a:solidFill>
              </a:rPr>
              <a:t>}</a:t>
            </a:r>
          </a:p>
          <a:p>
            <a:pPr marL="1076325" lvl="2" indent="-361950">
              <a:buFont typeface="Arial" panose="020B0604020202020204" pitchFamily="34" charset="0"/>
              <a:buChar char="•"/>
            </a:pPr>
            <a:r>
              <a:rPr lang="pt-BR" sz="1600" i="1" dirty="0" err="1">
                <a:solidFill>
                  <a:schemeClr val="accent1"/>
                </a:solidFill>
              </a:rPr>
              <a:t>enhanced</a:t>
            </a:r>
            <a:r>
              <a:rPr lang="pt-BR" sz="1600" i="1" dirty="0">
                <a:solidFill>
                  <a:schemeClr val="accent1"/>
                </a:solidFill>
              </a:rPr>
              <a:t> </a:t>
            </a:r>
            <a:r>
              <a:rPr lang="pt-BR" sz="1600" b="1" i="1" dirty="0">
                <a:solidFill>
                  <a:schemeClr val="accent1"/>
                </a:solidFill>
              </a:rPr>
              <a:t>for</a:t>
            </a:r>
          </a:p>
          <a:p>
            <a:pPr marL="1076325" lvl="2" indent="-3619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856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D13FCD0-C0A8-47B8-D05F-813FA809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C000BD5-DE7E-F096-B82C-60F36EA782C6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6ECEC5-15BF-292A-B14F-8983F7E4A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982" y="1637882"/>
            <a:ext cx="3114036" cy="4513344"/>
          </a:xfrm>
          <a:prstGeom prst="rect">
            <a:avLst/>
          </a:prstGeom>
        </p:spPr>
      </p:pic>
      <p:sp>
        <p:nvSpPr>
          <p:cNvPr id="2" name="Google Shape;178;p13">
            <a:extLst>
              <a:ext uri="{FF2B5EF4-FFF2-40B4-BE49-F238E27FC236}">
                <a16:creationId xmlns:a16="http://schemas.microsoft.com/office/drawing/2014/main" id="{00AE9688-FC16-100B-A320-1EACB8F4581E}"/>
              </a:ext>
            </a:extLst>
          </p:cNvPr>
          <p:cNvSpPr txBox="1"/>
          <p:nvPr/>
        </p:nvSpPr>
        <p:spPr>
          <a:xfrm>
            <a:off x="1447654" y="327114"/>
            <a:ext cx="92966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Estruturas de controle (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statements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571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77AC632-A617-F895-974F-27888CA21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29536EA-516E-E40E-F41A-D9F1B67EC5DC}"/>
              </a:ext>
            </a:extLst>
          </p:cNvPr>
          <p:cNvSpPr txBox="1"/>
          <p:nvPr/>
        </p:nvSpPr>
        <p:spPr>
          <a:xfrm>
            <a:off x="1447654" y="327114"/>
            <a:ext cx="929669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Counter-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Controlled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Interation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918561-0F2E-D086-A08D-DEF69C7291CE}"/>
              </a:ext>
            </a:extLst>
          </p:cNvPr>
          <p:cNvSpPr txBox="1">
            <a:spLocks/>
          </p:cNvSpPr>
          <p:nvPr/>
        </p:nvSpPr>
        <p:spPr>
          <a:xfrm>
            <a:off x="466726" y="1825625"/>
            <a:ext cx="1153477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9750" lvl="2" indent="-539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Variável de controle (</a:t>
            </a:r>
            <a:r>
              <a:rPr lang="pt-BR" sz="2000" i="1" dirty="0" err="1"/>
              <a:t>control</a:t>
            </a:r>
            <a:r>
              <a:rPr lang="pt-BR" sz="2000" i="1" dirty="0"/>
              <a:t> </a:t>
            </a:r>
            <a:r>
              <a:rPr lang="pt-BR" sz="2000" i="1" dirty="0" err="1"/>
              <a:t>variable</a:t>
            </a:r>
            <a:r>
              <a:rPr lang="pt-BR" sz="2000" dirty="0"/>
              <a:t> ou </a:t>
            </a:r>
            <a:r>
              <a:rPr lang="pt-BR" sz="2000" i="1" dirty="0"/>
              <a:t>loop </a:t>
            </a:r>
            <a:r>
              <a:rPr lang="pt-BR" sz="2000" i="1" dirty="0" err="1"/>
              <a:t>counter</a:t>
            </a:r>
            <a:r>
              <a:rPr lang="pt-BR" sz="2000" dirty="0"/>
              <a:t>)</a:t>
            </a:r>
          </a:p>
          <a:p>
            <a:pPr marL="539750" lvl="2" indent="-539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Valor inicial</a:t>
            </a:r>
          </a:p>
          <a:p>
            <a:pPr marL="539750" lvl="2" indent="-539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Incremento</a:t>
            </a:r>
          </a:p>
          <a:p>
            <a:pPr marL="539750" lvl="2" indent="-539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Condição (</a:t>
            </a:r>
            <a:r>
              <a:rPr lang="pt-BR" sz="2000" i="1" dirty="0"/>
              <a:t>loop-</a:t>
            </a:r>
            <a:r>
              <a:rPr lang="pt-BR" sz="2000" i="1" dirty="0" err="1"/>
              <a:t>condition</a:t>
            </a:r>
            <a:r>
              <a:rPr lang="pt-BR" sz="2000" i="1" dirty="0"/>
              <a:t> </a:t>
            </a:r>
            <a:r>
              <a:rPr lang="pt-BR" sz="2000" i="1" dirty="0" err="1"/>
              <a:t>continuation</a:t>
            </a:r>
            <a:r>
              <a:rPr lang="pt-BR" sz="2000" dirty="0"/>
              <a:t>)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7C740D85-EA99-9219-1BA2-30EDBF71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318" y="3853868"/>
            <a:ext cx="7087589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573AE8B-4251-19A0-A1D2-06DB6062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73737473-2A74-57B1-13CD-471102248C99}"/>
              </a:ext>
            </a:extLst>
          </p:cNvPr>
          <p:cNvSpPr txBox="1"/>
          <p:nvPr/>
        </p:nvSpPr>
        <p:spPr>
          <a:xfrm>
            <a:off x="1647232" y="327114"/>
            <a:ext cx="91737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Operators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637A4D-EF36-F5C2-7FCB-61845048995F}"/>
              </a:ext>
            </a:extLst>
          </p:cNvPr>
          <p:cNvSpPr txBox="1"/>
          <p:nvPr/>
        </p:nvSpPr>
        <p:spPr>
          <a:xfrm>
            <a:off x="6332934" y="1594774"/>
            <a:ext cx="211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Relacional</a:t>
            </a:r>
          </a:p>
        </p:txBody>
      </p:sp>
      <p:pic>
        <p:nvPicPr>
          <p:cNvPr id="11" name="Imagem 10" descr="Tabela&#10;&#10;O conteúdo gerado por IA pode estar incorreto.">
            <a:extLst>
              <a:ext uri="{FF2B5EF4-FFF2-40B4-BE49-F238E27FC236}">
                <a16:creationId xmlns:a16="http://schemas.microsoft.com/office/drawing/2014/main" id="{1761A0F8-6773-F3CD-6E63-4B5279AB6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44" y="2038579"/>
            <a:ext cx="3381847" cy="1919556"/>
          </a:xfrm>
          <a:prstGeom prst="rect">
            <a:avLst/>
          </a:prstGeom>
        </p:spPr>
      </p:pic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5200F00F-76EF-DC32-F827-72183A322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10" y="4236231"/>
            <a:ext cx="3490133" cy="2216776"/>
          </a:xfrm>
          <a:prstGeom prst="rect">
            <a:avLst/>
          </a:prstGeom>
        </p:spPr>
      </p:pic>
      <p:pic>
        <p:nvPicPr>
          <p:cNvPr id="13" name="Imagem 12" descr="Tabela&#10;&#10;O conteúdo gerado por IA pode estar incorreto.">
            <a:extLst>
              <a:ext uri="{FF2B5EF4-FFF2-40B4-BE49-F238E27FC236}">
                <a16:creationId xmlns:a16="http://schemas.microsoft.com/office/drawing/2014/main" id="{C068A18E-D942-2AB4-4961-EBE91BC67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699" y="2038579"/>
            <a:ext cx="5006173" cy="1750577"/>
          </a:xfrm>
          <a:prstGeom prst="rect">
            <a:avLst/>
          </a:prstGeom>
        </p:spPr>
      </p:pic>
      <p:pic>
        <p:nvPicPr>
          <p:cNvPr id="14" name="Imagem 13" descr="Tabela&#10;&#10;O conteúdo gerado por IA pode estar incorreto.">
            <a:extLst>
              <a:ext uri="{FF2B5EF4-FFF2-40B4-BE49-F238E27FC236}">
                <a16:creationId xmlns:a16="http://schemas.microsoft.com/office/drawing/2014/main" id="{8BCDA786-9DDE-B0A6-CB39-EEA7B481C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044" y="4409489"/>
            <a:ext cx="5006173" cy="207653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2423A3-4FF6-A0D2-1EFB-5836244241AC}"/>
              </a:ext>
            </a:extLst>
          </p:cNvPr>
          <p:cNvSpPr txBox="1"/>
          <p:nvPr/>
        </p:nvSpPr>
        <p:spPr>
          <a:xfrm>
            <a:off x="1553496" y="1518226"/>
            <a:ext cx="205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Aritmético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AC40631-3F54-936D-3B9E-28564865F0A7}"/>
              </a:ext>
            </a:extLst>
          </p:cNvPr>
          <p:cNvSpPr txBox="1"/>
          <p:nvPr/>
        </p:nvSpPr>
        <p:spPr>
          <a:xfrm>
            <a:off x="1745055" y="4009379"/>
            <a:ext cx="167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Lógico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90EF22-61EA-D848-534D-5E44119B13FD}"/>
              </a:ext>
            </a:extLst>
          </p:cNvPr>
          <p:cNvSpPr txBox="1"/>
          <p:nvPr/>
        </p:nvSpPr>
        <p:spPr>
          <a:xfrm>
            <a:off x="7583598" y="3746377"/>
            <a:ext cx="172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Bitwise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DABCC4-91B0-B120-6C40-FB8A52D5E14F}"/>
              </a:ext>
            </a:extLst>
          </p:cNvPr>
          <p:cNvSpPr txBox="1"/>
          <p:nvPr/>
        </p:nvSpPr>
        <p:spPr>
          <a:xfrm>
            <a:off x="1670957" y="6547858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074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6B21BFC-9230-3242-87ED-AA6A02833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69A4715-75D1-AAA0-3B04-7F5AE1B1A9C7}"/>
              </a:ext>
            </a:extLst>
          </p:cNvPr>
          <p:cNvSpPr txBox="1"/>
          <p:nvPr/>
        </p:nvSpPr>
        <p:spPr>
          <a:xfrm>
            <a:off x="1647232" y="327114"/>
            <a:ext cx="91737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Compound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Assignment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Operator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8EFCC2-E8D3-2442-3370-A8FE578907A0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9" name="Imagem 8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67A2ADA7-3EA1-7330-5EE9-82DBEAE21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022" y="2352675"/>
            <a:ext cx="6468916" cy="29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7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A264347-8C66-3307-2E8D-3FBE8FAA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5E55A448-8650-C471-E358-226EB5F19EA2}"/>
              </a:ext>
            </a:extLst>
          </p:cNvPr>
          <p:cNvSpPr txBox="1"/>
          <p:nvPr/>
        </p:nvSpPr>
        <p:spPr>
          <a:xfrm>
            <a:off x="1647232" y="327114"/>
            <a:ext cx="91737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Compound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Assignment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Operator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66FB78-2A69-B1C5-0A9B-BC992B9E2F7D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E0DACE40-B5C8-4AD4-319A-EA3456A8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310" y="2045887"/>
            <a:ext cx="7186353" cy="36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0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8AAF017-1D19-D2B9-F367-8CC2591A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8E3ABC8-8D9A-5903-D8BD-ABFCFC86A32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D91A1-A7AC-A3A1-FA5B-512B9F068102}"/>
              </a:ext>
            </a:extLst>
          </p:cNvPr>
          <p:cNvSpPr txBox="1">
            <a:spLocks/>
          </p:cNvSpPr>
          <p:nvPr/>
        </p:nvSpPr>
        <p:spPr>
          <a:xfrm>
            <a:off x="636999" y="1825625"/>
            <a:ext cx="1096445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lvl="1" indent="-4572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dirty="0"/>
              <a:t>Qualquer algoritmo pode ser desenvolvido combinando:</a:t>
            </a:r>
          </a:p>
          <a:p>
            <a:pPr lvl="1">
              <a:tabLst>
                <a:tab pos="542925" algn="l"/>
              </a:tabLst>
            </a:pPr>
            <a:endParaRPr lang="pt-PT" sz="2800" dirty="0"/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b="1" dirty="0"/>
              <a:t>estrutura de sequência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PT" sz="2800" dirty="0"/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b="1" dirty="0"/>
              <a:t>estrutura de seleção 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dirty="0"/>
              <a:t>if, if...else e switch 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PT" sz="2800" dirty="0"/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b="1" dirty="0"/>
              <a:t>estrutura de iteração 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dirty="0"/>
              <a:t>while, do...while e for.</a:t>
            </a:r>
            <a:endParaRPr lang="pt-BR" sz="25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BC9759D-39B7-786A-A4B0-E4841919FEE1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91891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D80F350-E625-22AC-F05B-3B8453150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A0D5C66A-95F5-02C7-F714-A2773F738D2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2ª Leitura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51955-95EB-17C7-DEAA-5CACE793C7CF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>
              <a:tabLst>
                <a:tab pos="542925" algn="l"/>
              </a:tabLst>
            </a:pPr>
            <a:endParaRPr lang="pt-BR" sz="2000" dirty="0"/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2ª </a:t>
            </a:r>
            <a:r>
              <a:rPr lang="en-US" sz="2000" dirty="0" err="1">
                <a:effectLst/>
                <a:latin typeface="+mn-lt"/>
                <a:ea typeface="Calibri" panose="020F0502020204030204" pitchFamily="34" charset="0"/>
              </a:rPr>
              <a:t>Leitura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: SEDGEWICK, Robert; WAYNE, Kevin. </a:t>
            </a:r>
            <a:r>
              <a:rPr lang="en-US" sz="2000" b="1" u="sng" dirty="0"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hlinkClick r:id="rId4"/>
              </a:rPr>
              <a:t>Your first program</a:t>
            </a:r>
            <a:r>
              <a:rPr lang="en-US" sz="2000" b="1" dirty="0">
                <a:effectLst/>
                <a:latin typeface="+mn-lt"/>
                <a:ea typeface="Calibri" panose="020F0502020204030204" pitchFamily="34" charset="0"/>
              </a:rPr>
              <a:t>.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 In: ____. </a:t>
            </a:r>
            <a:r>
              <a:rPr lang="en-US" sz="2000" i="1" dirty="0">
                <a:effectLst/>
                <a:latin typeface="+mn-lt"/>
                <a:ea typeface="Calibri" panose="020F0502020204030204" pitchFamily="34" charset="0"/>
              </a:rPr>
              <a:t>Computer science: an interdisciplinary approach.</a:t>
            </a:r>
            <a:r>
              <a:rPr lang="en-US" sz="2000" dirty="0">
                <a:effectLst/>
                <a:latin typeface="+mn-lt"/>
                <a:ea typeface="Calibri" panose="020F0502020204030204" pitchFamily="34" charset="0"/>
              </a:rPr>
              <a:t> Boston: Addison-Wesley Professional, 2016. </a:t>
            </a:r>
            <a:r>
              <a:rPr lang="pt-BR" sz="2000" dirty="0">
                <a:effectLst/>
                <a:latin typeface="+mn-lt"/>
                <a:ea typeface="Calibri" panose="020F0502020204030204" pitchFamily="34" charset="0"/>
              </a:rPr>
              <a:t>Cap. 1, seção 1.1. ISBN 978-0-13-407642-3.</a:t>
            </a:r>
            <a:endParaRPr lang="pt-BR" sz="20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/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Prazo: 07/03/2025 às 8h15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b="1" dirty="0">
                <a:latin typeface="+mn-lt"/>
                <a:ea typeface="Calibri" panose="020F0502020204030204" pitchFamily="34" charset="0"/>
              </a:rPr>
              <a:t>Relembrando</a:t>
            </a:r>
            <a:r>
              <a:rPr lang="pt-BR" sz="2000" dirty="0">
                <a:latin typeface="+mn-lt"/>
                <a:ea typeface="Calibri" panose="020F0502020204030204" pitchFamily="34" charset="0"/>
              </a:rPr>
              <a:t>: 1ª atividade para o 28/02/2025 até 8h15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  <a:ea typeface="Calibri" panose="020F0502020204030204" pitchFamily="34" charset="0"/>
              </a:rPr>
              <a:t>Validar ambiente com </a:t>
            </a:r>
            <a:r>
              <a:rPr lang="pt-BR" sz="2000" dirty="0" err="1">
                <a:latin typeface="+mn-lt"/>
                <a:ea typeface="Calibri" panose="020F0502020204030204" pitchFamily="34" charset="0"/>
              </a:rPr>
              <a:t>Hello</a:t>
            </a:r>
            <a:r>
              <a:rPr lang="pt-BR" sz="2000" dirty="0">
                <a:latin typeface="+mn-lt"/>
                <a:ea typeface="Calibri" panose="020F0502020204030204" pitchFamily="34" charset="0"/>
              </a:rPr>
              <a:t>, World!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  <a:ea typeface="Calibri" panose="020F0502020204030204" pitchFamily="34" charset="0"/>
              </a:rPr>
              <a:t>Seguir </a:t>
            </a:r>
            <a:r>
              <a:rPr lang="pt-BR" sz="2000" dirty="0">
                <a:latin typeface="+mn-lt"/>
                <a:ea typeface="Calibri" panose="020F0502020204030204" pitchFamily="34" charset="0"/>
                <a:hlinkClick r:id="rId5"/>
              </a:rPr>
              <a:t>instruções gerais para entrega das atividades</a:t>
            </a:r>
            <a:r>
              <a:rPr lang="pt-BR" sz="2000" dirty="0">
                <a:latin typeface="+mn-lt"/>
                <a:ea typeface="Calibri" panose="020F0502020204030204" pitchFamily="34" charset="0"/>
              </a:rPr>
              <a:t> e a especificação das tarefas dentro de cada diretório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  <a:ea typeface="Calibri" panose="020F0502020204030204" pitchFamily="34" charset="0"/>
            </a:endParaRPr>
          </a:p>
          <a:p>
            <a:pPr lvl="1">
              <a:tabLst>
                <a:tab pos="542925" algn="l"/>
              </a:tabLst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2295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AE70D88-AC20-6050-64AF-979E4D7D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785828EF-88EA-36A2-773E-05513F04ACC9}"/>
              </a:ext>
            </a:extLst>
          </p:cNvPr>
          <p:cNvSpPr txBox="1"/>
          <p:nvPr/>
        </p:nvSpPr>
        <p:spPr>
          <a:xfrm>
            <a:off x="1619250" y="323850"/>
            <a:ext cx="82784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estudamos na última aula?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F68673-050B-6B3A-CA2E-E14F62EBA55F}"/>
              </a:ext>
            </a:extLst>
          </p:cNvPr>
          <p:cNvSpPr txBox="1"/>
          <p:nvPr/>
        </p:nvSpPr>
        <p:spPr>
          <a:xfrm>
            <a:off x="982251" y="3430576"/>
            <a:ext cx="40109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hlinkClick r:id="rId4"/>
              </a:rPr>
              <a:t>http://vevox.app</a:t>
            </a:r>
            <a:br>
              <a:rPr lang="pt-BR" sz="4000" dirty="0"/>
            </a:br>
            <a:r>
              <a:rPr lang="pt-BR" sz="4000" dirty="0"/>
              <a:t>ID: 170-695-337</a:t>
            </a:r>
          </a:p>
        </p:txBody>
      </p:sp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EF4D62FE-8555-69B5-4884-735A45ACE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28" y="1869895"/>
            <a:ext cx="4488132" cy="44447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3C46F46-60F8-575D-885C-4C319CCCD7AC}"/>
              </a:ext>
            </a:extLst>
          </p:cNvPr>
          <p:cNvSpPr txBox="1"/>
          <p:nvPr/>
        </p:nvSpPr>
        <p:spPr>
          <a:xfrm>
            <a:off x="4276189" y="6380261"/>
            <a:ext cx="36396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https://idp2.vevox.com/#/present/714745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8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B812569-5BB6-B40C-32F2-55555695F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47B4772-3913-AFD7-087A-690BDACBF984}"/>
              </a:ext>
            </a:extLst>
          </p:cNvPr>
          <p:cNvSpPr txBox="1"/>
          <p:nvPr/>
        </p:nvSpPr>
        <p:spPr>
          <a:xfrm>
            <a:off x="1619250" y="323850"/>
            <a:ext cx="82784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em um programa Java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614DF95-ED60-2AB5-88D2-29D585A0A4C1}"/>
              </a:ext>
            </a:extLst>
          </p:cNvPr>
          <p:cNvGraphicFramePr/>
          <p:nvPr/>
        </p:nvGraphicFramePr>
        <p:xfrm>
          <a:off x="3276600" y="3083165"/>
          <a:ext cx="5495924" cy="3146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54BB9A21-093E-9AE3-2385-3D3BB689CF83}"/>
              </a:ext>
            </a:extLst>
          </p:cNvPr>
          <p:cNvSpPr txBox="1"/>
          <p:nvPr/>
        </p:nvSpPr>
        <p:spPr>
          <a:xfrm>
            <a:off x="1000124" y="1771650"/>
            <a:ext cx="7534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Java é uma linguagem fortemente </a:t>
            </a:r>
            <a:r>
              <a:rPr lang="pt-BR" sz="2000" dirty="0" err="1"/>
              <a:t>tipada</a:t>
            </a:r>
            <a:r>
              <a:rPr lang="pt-BR" sz="2000" dirty="0"/>
              <a:t> (</a:t>
            </a:r>
            <a:r>
              <a:rPr lang="pt-BR" sz="2000" i="1" dirty="0" err="1"/>
              <a:t>strongly</a:t>
            </a:r>
            <a:r>
              <a:rPr lang="pt-BR" sz="2000" i="1" dirty="0"/>
              <a:t> </a:t>
            </a:r>
            <a:r>
              <a:rPr lang="pt-BR" sz="2000" i="1" dirty="0" err="1"/>
              <a:t>typed</a:t>
            </a:r>
            <a:r>
              <a:rPr lang="pt-BR" sz="2000" dirty="0"/>
              <a:t>)</a:t>
            </a:r>
          </a:p>
          <a:p>
            <a:pPr marL="895350" indent="-352425">
              <a:buFont typeface="Arial" panose="020B0604020202020204" pitchFamily="34" charset="0"/>
              <a:buChar char="•"/>
            </a:pPr>
            <a:r>
              <a:rPr lang="pt-BR" sz="2000" i="1" dirty="0" err="1"/>
              <a:t>Primitive</a:t>
            </a:r>
            <a:r>
              <a:rPr lang="pt-BR" sz="2000" i="1" dirty="0"/>
              <a:t> </a:t>
            </a:r>
            <a:r>
              <a:rPr lang="pt-BR" sz="2000" i="1" dirty="0" err="1"/>
              <a:t>Types</a:t>
            </a:r>
            <a:endParaRPr lang="pt-BR" sz="2000" i="1" dirty="0"/>
          </a:p>
          <a:p>
            <a:pPr marL="895350" indent="-352425">
              <a:buFont typeface="Arial" panose="020B0604020202020204" pitchFamily="34" charset="0"/>
              <a:buChar char="•"/>
            </a:pPr>
            <a:r>
              <a:rPr lang="pt-BR" sz="2000" i="1" dirty="0" err="1"/>
              <a:t>Reference</a:t>
            </a:r>
            <a:r>
              <a:rPr lang="pt-BR" sz="2000" i="1" dirty="0"/>
              <a:t> </a:t>
            </a:r>
            <a:r>
              <a:rPr lang="pt-BR" sz="2000" i="1" dirty="0" err="1"/>
              <a:t>Types</a:t>
            </a:r>
            <a:r>
              <a:rPr lang="pt-BR" sz="2000" i="1" dirty="0"/>
              <a:t>: </a:t>
            </a:r>
            <a:r>
              <a:rPr lang="pt-BR" sz="2000" i="1" dirty="0" err="1"/>
              <a:t>built</a:t>
            </a:r>
            <a:r>
              <a:rPr lang="pt-BR" sz="2000" i="1" dirty="0"/>
              <a:t>-in </a:t>
            </a:r>
            <a:r>
              <a:rPr lang="pt-BR" sz="2000" i="1" dirty="0" err="1"/>
              <a:t>types</a:t>
            </a:r>
            <a:r>
              <a:rPr lang="pt-BR" sz="2000" i="1" dirty="0"/>
              <a:t>, </a:t>
            </a:r>
            <a:r>
              <a:rPr lang="pt-BR" sz="2000" i="1" dirty="0" err="1"/>
              <a:t>custom</a:t>
            </a:r>
            <a:r>
              <a:rPr lang="pt-BR" sz="2000" i="1" dirty="0"/>
              <a:t> </a:t>
            </a:r>
            <a:r>
              <a:rPr lang="pt-BR" sz="2000" i="1" dirty="0" err="1"/>
              <a:t>types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253443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41820226-7A3C-2227-1515-98087278C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82A03A9-C2D6-CF9A-3B00-BA0E110D7D17}"/>
              </a:ext>
            </a:extLst>
          </p:cNvPr>
          <p:cNvSpPr txBox="1"/>
          <p:nvPr/>
        </p:nvSpPr>
        <p:spPr>
          <a:xfrm>
            <a:off x="1619250" y="323850"/>
            <a:ext cx="82784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Desenvolvendo um programa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</a:t>
            </a:r>
            <a:endParaRPr lang="pt-BR" sz="4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4D854268-BF7E-FB8E-9B77-ED7F215A0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361" y="2080954"/>
            <a:ext cx="10593278" cy="37057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6E67B96-CCC5-777E-61BB-A435EE069248}"/>
              </a:ext>
            </a:extLst>
          </p:cNvPr>
          <p:cNvSpPr txBox="1"/>
          <p:nvPr/>
        </p:nvSpPr>
        <p:spPr>
          <a:xfrm>
            <a:off x="1619250" y="6395650"/>
            <a:ext cx="9815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SEDEGWICK, Robert; WAYNE, Kevin. Computer Science: An Interdisciplinary Approach. Boston: Addison-Wesley Professional, 2016.</a:t>
            </a:r>
            <a:endParaRPr lang="pt-BR" sz="12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8E1474-01B7-86E8-B274-976EABF3E534}"/>
              </a:ext>
            </a:extLst>
          </p:cNvPr>
          <p:cNvSpPr txBox="1"/>
          <p:nvPr/>
        </p:nvSpPr>
        <p:spPr>
          <a:xfrm>
            <a:off x="1009650" y="1680502"/>
            <a:ext cx="54280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>
                <a:hlinkClick r:id="rId5"/>
              </a:rPr>
              <a:t>Write </a:t>
            </a:r>
            <a:r>
              <a:rPr lang="pt-BR" sz="2500" dirty="0" err="1">
                <a:hlinkClick r:id="rId5"/>
              </a:rPr>
              <a:t>once</a:t>
            </a:r>
            <a:r>
              <a:rPr lang="pt-BR" sz="2500" dirty="0">
                <a:hlinkClick r:id="rId5"/>
              </a:rPr>
              <a:t>, </a:t>
            </a:r>
            <a:r>
              <a:rPr lang="pt-BR" sz="2500" dirty="0" err="1">
                <a:hlinkClick r:id="rId5"/>
              </a:rPr>
              <a:t>run</a:t>
            </a:r>
            <a:r>
              <a:rPr lang="pt-BR" sz="2500" dirty="0">
                <a:hlinkClick r:id="rId5"/>
              </a:rPr>
              <a:t> </a:t>
            </a:r>
            <a:r>
              <a:rPr lang="pt-BR" sz="2500" dirty="0" err="1">
                <a:hlinkClick r:id="rId5"/>
              </a:rPr>
              <a:t>anywhere</a:t>
            </a:r>
            <a:r>
              <a:rPr lang="pt-BR" sz="2500" dirty="0">
                <a:hlinkClick r:id="rId5"/>
              </a:rPr>
              <a:t> (WORA)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64823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7661399-F4C2-D486-7D81-DC8A6152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0A073FB0-22E2-6D55-88B5-6560090A7E0D}"/>
              </a:ext>
            </a:extLst>
          </p:cNvPr>
          <p:cNvSpPr txBox="1"/>
          <p:nvPr/>
        </p:nvSpPr>
        <p:spPr>
          <a:xfrm>
            <a:off x="1619250" y="323850"/>
            <a:ext cx="82784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Java (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built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-in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types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D7A53C-1466-208B-30F5-55F7C882E4C1}"/>
              </a:ext>
            </a:extLst>
          </p:cNvPr>
          <p:cNvSpPr txBox="1"/>
          <p:nvPr/>
        </p:nvSpPr>
        <p:spPr>
          <a:xfrm>
            <a:off x="1066800" y="1847842"/>
            <a:ext cx="10782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Tudo em </a:t>
            </a:r>
            <a:r>
              <a:rPr lang="pt-BR" sz="3000" dirty="0" err="1"/>
              <a:t>java</a:t>
            </a:r>
            <a:r>
              <a:rPr lang="pt-BR" sz="3000" dirty="0"/>
              <a:t> é um objeto/classe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Java oferece uma série de classes prontas para reuso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/>
              <a:t>Algumas classes da API Java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>
                <a:hlinkClick r:id="rId4"/>
              </a:rPr>
              <a:t>java.lang.System.in</a:t>
            </a:r>
            <a:r>
              <a:rPr lang="pt-BR" sz="2500" dirty="0"/>
              <a:t>: </a:t>
            </a:r>
            <a:r>
              <a:rPr lang="pt-BR" sz="2500" i="1" dirty="0" err="1"/>
              <a:t>standart</a:t>
            </a:r>
            <a:r>
              <a:rPr lang="pt-BR" sz="2500" i="1" dirty="0"/>
              <a:t> input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 err="1">
                <a:hlinkClick r:id="rId5"/>
              </a:rPr>
              <a:t>java.lang.System.out</a:t>
            </a:r>
            <a:r>
              <a:rPr lang="pt-BR" sz="2500" dirty="0"/>
              <a:t>: </a:t>
            </a:r>
            <a:r>
              <a:rPr lang="pt-BR" sz="2500" i="1" dirty="0" err="1"/>
              <a:t>stantard</a:t>
            </a:r>
            <a:r>
              <a:rPr lang="pt-BR" sz="2500" i="1" dirty="0"/>
              <a:t> output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 err="1">
                <a:hlinkClick r:id="rId6"/>
              </a:rPr>
              <a:t>java.util.Scanner</a:t>
            </a:r>
            <a:r>
              <a:rPr lang="pt-BR" sz="2500" dirty="0"/>
              <a:t>: lê diferente tipos de dados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 err="1">
                <a:hlinkClick r:id="rId7"/>
              </a:rPr>
              <a:t>java.lang.Math</a:t>
            </a:r>
            <a:r>
              <a:rPr lang="pt-BR" sz="2500" dirty="0"/>
              <a:t>: classe com métodos para cálculos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 err="1">
                <a:hlinkClick r:id="rId8"/>
              </a:rPr>
              <a:t>java.lang.String</a:t>
            </a:r>
            <a:r>
              <a:rPr lang="pt-BR" sz="2500" dirty="0"/>
              <a:t>: uma sequência de caracteres</a:t>
            </a:r>
          </a:p>
          <a:p>
            <a:pPr marL="1079500" indent="-360363">
              <a:buFont typeface="Arial" panose="020B0604020202020204" pitchFamily="34" charset="0"/>
              <a:buChar char="•"/>
            </a:pPr>
            <a:r>
              <a:rPr lang="pt-BR" sz="2000" dirty="0"/>
              <a:t>“</a:t>
            </a:r>
            <a:r>
              <a:rPr lang="pt-BR" sz="2000" dirty="0" err="1"/>
              <a:t>Hello</a:t>
            </a:r>
            <a:r>
              <a:rPr lang="pt-BR" sz="2000" dirty="0"/>
              <a:t>, World!” </a:t>
            </a:r>
            <a:r>
              <a:rPr lang="pt-BR" sz="2000" dirty="0">
                <a:sym typeface="Wingdings" panose="05000000000000000000" pitchFamily="2" charset="2"/>
              </a:rPr>
              <a:t> [‘H’, ‘e’ , ‘l’ , ‘l’ , ‘o’ , ‘ ’ , ‘W’ , ‘o’ , ‘r’ , ‘l’ , ‘d’, ‘!’]</a:t>
            </a:r>
            <a:endParaRPr lang="pt-BR" sz="20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3BA095-5D3B-99C2-7D0F-FA43F40FCAD1}"/>
              </a:ext>
            </a:extLst>
          </p:cNvPr>
          <p:cNvSpPr txBox="1"/>
          <p:nvPr/>
        </p:nvSpPr>
        <p:spPr>
          <a:xfrm>
            <a:off x="3656069" y="6395650"/>
            <a:ext cx="487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9"/>
              </a:rPr>
              <a:t>https://docs.oracle.com/en/java/javase/21/docs/api/index.html</a:t>
            </a:r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97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54C3F46-2C39-5E7D-C75B-53B0D9A58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76C4001-E66B-8C35-D5D9-41B12F872540}"/>
              </a:ext>
            </a:extLst>
          </p:cNvPr>
          <p:cNvSpPr txBox="1"/>
          <p:nvPr/>
        </p:nvSpPr>
        <p:spPr>
          <a:xfrm>
            <a:off x="1619250" y="323850"/>
            <a:ext cx="82784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Java (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custom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types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6B3E6C-A430-06E2-991D-344D79F984EC}"/>
              </a:ext>
            </a:extLst>
          </p:cNvPr>
          <p:cNvSpPr txBox="1"/>
          <p:nvPr/>
        </p:nvSpPr>
        <p:spPr>
          <a:xfrm>
            <a:off x="3656069" y="6395650"/>
            <a:ext cx="4879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4"/>
              </a:rPr>
              <a:t>https://docs.oracle.com/en/java/javase/21/docs/api/index.html</a:t>
            </a:r>
            <a:r>
              <a:rPr lang="pt-BR" sz="1200" dirty="0"/>
              <a:t>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085683-A0D7-6F1C-6BA3-EA84F7EF06C4}"/>
              </a:ext>
            </a:extLst>
          </p:cNvPr>
          <p:cNvSpPr txBox="1"/>
          <p:nvPr/>
        </p:nvSpPr>
        <p:spPr>
          <a:xfrm>
            <a:off x="1066800" y="1847842"/>
            <a:ext cx="107823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 err="1">
                <a:solidFill>
                  <a:schemeClr val="accent1"/>
                </a:solidFill>
              </a:rPr>
              <a:t>public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 err="1">
                <a:solidFill>
                  <a:schemeClr val="accent1"/>
                </a:solidFill>
              </a:rPr>
              <a:t>class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FFFF00"/>
                </a:highlight>
              </a:rPr>
              <a:t>&lt;nome da classe&gt;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FF0000"/>
                </a:highlight>
              </a:rPr>
              <a:t>{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00FF00"/>
                </a:highlight>
              </a:rPr>
              <a:t>&lt;corpo da classe&gt;</a:t>
            </a:r>
            <a:r>
              <a:rPr lang="pt-BR" sz="3000" dirty="0">
                <a:solidFill>
                  <a:schemeClr val="accent1"/>
                </a:solidFill>
              </a:rPr>
              <a:t> </a:t>
            </a:r>
            <a:r>
              <a:rPr lang="pt-BR" sz="3000" dirty="0">
                <a:solidFill>
                  <a:schemeClr val="accent1"/>
                </a:solidFill>
                <a:highlight>
                  <a:srgbClr val="FF0000"/>
                </a:highlight>
              </a:rPr>
              <a:t>}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/>
                </a:solidFill>
              </a:rPr>
              <a:t>public</a:t>
            </a:r>
            <a:r>
              <a:rPr lang="pt-BR" sz="2000" dirty="0">
                <a:solidFill>
                  <a:schemeClr val="tx1"/>
                </a:solidFill>
              </a:rPr>
              <a:t>: modificador de acesso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/>
                </a:solidFill>
              </a:rPr>
              <a:t>class</a:t>
            </a:r>
            <a:r>
              <a:rPr lang="pt-BR" sz="2000" dirty="0">
                <a:solidFill>
                  <a:schemeClr val="tx1"/>
                </a:solidFill>
              </a:rPr>
              <a:t>: palavra reservada para definição de uma classe (</a:t>
            </a:r>
            <a:r>
              <a:rPr lang="pt-BR" sz="2000" i="1" dirty="0" err="1">
                <a:solidFill>
                  <a:schemeClr val="tx1"/>
                </a:solidFill>
              </a:rPr>
              <a:t>custom</a:t>
            </a:r>
            <a:r>
              <a:rPr lang="pt-BR" sz="2000" i="1" dirty="0">
                <a:solidFill>
                  <a:schemeClr val="tx1"/>
                </a:solidFill>
              </a:rPr>
              <a:t> </a:t>
            </a:r>
            <a:r>
              <a:rPr lang="pt-BR" sz="2000" i="1" dirty="0" err="1">
                <a:solidFill>
                  <a:schemeClr val="tx1"/>
                </a:solidFill>
              </a:rPr>
              <a:t>type</a:t>
            </a:r>
            <a:r>
              <a:rPr lang="pt-BR" sz="2000" dirty="0">
                <a:solidFill>
                  <a:schemeClr val="tx1"/>
                </a:solidFill>
              </a:rPr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highlight>
                  <a:srgbClr val="FFFF00"/>
                </a:highlight>
              </a:rPr>
              <a:t>&lt;nome da classe&gt;: </a:t>
            </a:r>
            <a:r>
              <a:rPr lang="pt-BR" sz="2000" dirty="0">
                <a:solidFill>
                  <a:schemeClr val="tx1"/>
                </a:solidFill>
              </a:rPr>
              <a:t>identificador da classe, deve ter o mesmo nome do arquivo .</a:t>
            </a:r>
            <a:r>
              <a:rPr lang="pt-BR" sz="2000" dirty="0" err="1">
                <a:solidFill>
                  <a:schemeClr val="tx1"/>
                </a:solidFill>
              </a:rPr>
              <a:t>java</a:t>
            </a:r>
            <a:endParaRPr lang="pt-BR" sz="2000" dirty="0">
              <a:solidFill>
                <a:schemeClr val="tx1"/>
              </a:solidFill>
            </a:endParaRPr>
          </a:p>
          <a:p>
            <a:pPr marL="1076325" lvl="1" indent="-36195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/>
                </a:solidFill>
                <a:highlight>
                  <a:srgbClr val="00FF00"/>
                </a:highlight>
              </a:rPr>
              <a:t>&lt;corpo da classe&gt;</a:t>
            </a:r>
            <a:endParaRPr lang="pt-BR" sz="20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1438275" indent="-3619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&lt;variáveis de instância&gt;: </a:t>
            </a:r>
            <a:r>
              <a:rPr lang="pt-BR" sz="1600" dirty="0">
                <a:solidFill>
                  <a:schemeClr val="tx1"/>
                </a:solidFill>
              </a:rPr>
              <a:t>atributos da classe</a:t>
            </a:r>
          </a:p>
          <a:p>
            <a:pPr marL="1438275" indent="-3619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  <a:highlight>
                  <a:srgbClr val="00FFFF"/>
                </a:highlight>
              </a:rPr>
              <a:t>&lt;método&gt;</a:t>
            </a:r>
            <a:r>
              <a:rPr lang="pt-BR" sz="1600" dirty="0">
                <a:solidFill>
                  <a:schemeClr val="accent1"/>
                </a:solidFill>
              </a:rPr>
              <a:t>(&lt;tipo&gt; &lt;nome parâmetro&gt;)</a:t>
            </a:r>
          </a:p>
          <a:p>
            <a:pPr marL="1704975" indent="-180975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&lt;corpo do método&gt;</a:t>
            </a:r>
            <a:r>
              <a:rPr lang="pt-BR" sz="1600" dirty="0">
                <a:solidFill>
                  <a:schemeClr val="tx1"/>
                </a:solidFill>
              </a:rPr>
              <a:t>: coleção de </a:t>
            </a:r>
            <a:r>
              <a:rPr lang="pt-BR" sz="1600" i="1" dirty="0" err="1">
                <a:solidFill>
                  <a:schemeClr val="tx1"/>
                </a:solidFill>
              </a:rPr>
              <a:t>statements</a:t>
            </a:r>
            <a:r>
              <a:rPr lang="pt-BR" sz="1600" dirty="0">
                <a:solidFill>
                  <a:schemeClr val="tx1"/>
                </a:solidFill>
              </a:rPr>
              <a:t> que executam uma tarefa</a:t>
            </a:r>
            <a:endParaRPr lang="pt-BR" sz="1600" i="1" dirty="0">
              <a:solidFill>
                <a:schemeClr val="tx1"/>
              </a:solidFill>
            </a:endParaRPr>
          </a:p>
          <a:p>
            <a:pPr marL="1971675" indent="-180975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&lt;variáveis locais&gt;</a:t>
            </a:r>
          </a:p>
          <a:p>
            <a:pPr marL="1971675" indent="-180975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</a:rPr>
              <a:t>[</a:t>
            </a:r>
            <a:r>
              <a:rPr lang="pt-BR" sz="1600" dirty="0" err="1">
                <a:solidFill>
                  <a:schemeClr val="accent1"/>
                </a:solidFill>
              </a:rPr>
              <a:t>return</a:t>
            </a:r>
            <a:r>
              <a:rPr lang="pt-BR" sz="1600" dirty="0">
                <a:solidFill>
                  <a:schemeClr val="accent1"/>
                </a:solidFill>
              </a:rPr>
              <a:t>]: </a:t>
            </a:r>
            <a:r>
              <a:rPr lang="pt-BR" sz="1600" dirty="0">
                <a:solidFill>
                  <a:schemeClr val="tx1"/>
                </a:solidFill>
              </a:rPr>
              <a:t>para métodos que retornam valor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pt-BR" sz="2500" dirty="0"/>
              <a:t>Como reutilizar classes </a:t>
            </a:r>
            <a:r>
              <a:rPr lang="pt-BR" sz="2500" dirty="0" err="1"/>
              <a:t>java</a:t>
            </a:r>
            <a:r>
              <a:rPr lang="pt-BR" sz="2500" dirty="0"/>
              <a:t> (</a:t>
            </a:r>
            <a:r>
              <a:rPr lang="pt-BR" sz="2500" i="1" dirty="0" err="1"/>
              <a:t>built</a:t>
            </a:r>
            <a:r>
              <a:rPr lang="pt-BR" sz="2500" i="1" dirty="0"/>
              <a:t>-in </a:t>
            </a:r>
            <a:r>
              <a:rPr lang="pt-BR" sz="2500" i="1" dirty="0" err="1"/>
              <a:t>types</a:t>
            </a:r>
            <a:r>
              <a:rPr lang="pt-BR" sz="2500" i="1" dirty="0"/>
              <a:t>)</a:t>
            </a:r>
            <a:r>
              <a:rPr lang="pt-BR" sz="2500" dirty="0"/>
              <a:t> ou (</a:t>
            </a:r>
            <a:r>
              <a:rPr lang="pt-BR" sz="2500" i="1" dirty="0" err="1"/>
              <a:t>custom</a:t>
            </a:r>
            <a:r>
              <a:rPr lang="pt-BR" sz="2500" i="1" dirty="0"/>
              <a:t> </a:t>
            </a:r>
            <a:r>
              <a:rPr lang="pt-BR" sz="2500" i="1" dirty="0" err="1"/>
              <a:t>types</a:t>
            </a:r>
            <a:r>
              <a:rPr lang="pt-BR" sz="2500" i="1" dirty="0"/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 err="1">
                <a:solidFill>
                  <a:schemeClr val="accent1"/>
                </a:solidFill>
              </a:rPr>
              <a:t>import</a:t>
            </a:r>
            <a:r>
              <a:rPr lang="pt-BR" sz="2500" dirty="0">
                <a:solidFill>
                  <a:schemeClr val="accent1"/>
                </a:solidFill>
              </a:rPr>
              <a:t> </a:t>
            </a:r>
            <a:r>
              <a:rPr lang="pt-BR" sz="2500" dirty="0"/>
              <a:t>&lt;nome da classe&gt;</a:t>
            </a:r>
          </a:p>
        </p:txBody>
      </p:sp>
    </p:spTree>
    <p:extLst>
      <p:ext uri="{BB962C8B-B14F-4D97-AF65-F5344CB8AC3E}">
        <p14:creationId xmlns:p14="http://schemas.microsoft.com/office/powerpoint/2010/main" val="14158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904A03A-0131-561F-6C79-BA7165E4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18B9DA6E-91B4-CACD-198C-49254FE51134}"/>
              </a:ext>
            </a:extLst>
          </p:cNvPr>
          <p:cNvSpPr txBox="1"/>
          <p:nvPr/>
        </p:nvSpPr>
        <p:spPr>
          <a:xfrm>
            <a:off x="1619250" y="323850"/>
            <a:ext cx="827841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Classes Java (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custom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types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E51AFD4-157F-BCF0-611F-2B3E5E747504}"/>
              </a:ext>
            </a:extLst>
          </p:cNvPr>
          <p:cNvSpPr txBox="1"/>
          <p:nvPr/>
        </p:nvSpPr>
        <p:spPr>
          <a:xfrm>
            <a:off x="2662896" y="6395650"/>
            <a:ext cx="6191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4"/>
              </a:rPr>
              <a:t>https://github.com/fabriciosantana/poo/tree/2025.1/lectures/examples/00-hello/src</a:t>
            </a:r>
            <a:r>
              <a:rPr lang="pt-BR" sz="1200" dirty="0"/>
              <a:t> 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76B66CBD-1277-602F-756D-0B4B08FD0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070" y="3049352"/>
            <a:ext cx="7572090" cy="227162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05589BB-275E-6209-B78A-FB5673C2939B}"/>
              </a:ext>
            </a:extLst>
          </p:cNvPr>
          <p:cNvSpPr txBox="1"/>
          <p:nvPr/>
        </p:nvSpPr>
        <p:spPr>
          <a:xfrm>
            <a:off x="1023825" y="1811061"/>
            <a:ext cx="94692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b="1" dirty="0" err="1"/>
              <a:t>main</a:t>
            </a:r>
            <a:endParaRPr lang="pt-BR" sz="3000" b="1" dirty="0"/>
          </a:p>
          <a:p>
            <a:pPr marL="714375" indent="-357188">
              <a:buFont typeface="Arial" panose="020B0604020202020204" pitchFamily="34" charset="0"/>
              <a:buChar char="•"/>
            </a:pPr>
            <a:r>
              <a:rPr lang="pt-BR" sz="2000" dirty="0"/>
              <a:t>método especial que é chamado pela JVM quando inicia um programa </a:t>
            </a:r>
            <a:r>
              <a:rPr lang="pt-BR" sz="2000" dirty="0" err="1"/>
              <a:t>java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8650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6912266-3F30-E532-57AC-557D1748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66B35CFF-DB8E-B9BD-7DFE-AC53842F033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Executando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A2BDF-77CC-9485-B41F-968FAFF45B71}"/>
              </a:ext>
            </a:extLst>
          </p:cNvPr>
          <p:cNvSpPr txBox="1">
            <a:spLocks/>
          </p:cNvSpPr>
          <p:nvPr/>
        </p:nvSpPr>
        <p:spPr>
          <a:xfrm>
            <a:off x="466726" y="1825625"/>
            <a:ext cx="11534774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javac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000" dirty="0">
                <a:solidFill>
                  <a:srgbClr val="CE9178"/>
                </a:solidFill>
                <a:latin typeface="Consolas" panose="020B0609020204030204" pitchFamily="49" charset="0"/>
              </a:rPr>
              <a:t>HelloWorld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.java</a:t>
            </a:r>
            <a:endParaRPr lang="pt-BR" sz="2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marL="1076325" indent="-361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javac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pt-B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bin/</a:t>
            </a:r>
            <a:r>
              <a:rPr lang="pt-B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HelloWorld</a:t>
            </a:r>
            <a:endParaRPr lang="pt-BR" sz="2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E97820-8A47-E0B5-76B8-36434D96FC7E}"/>
              </a:ext>
            </a:extLst>
          </p:cNvPr>
          <p:cNvSpPr txBox="1"/>
          <p:nvPr/>
        </p:nvSpPr>
        <p:spPr>
          <a:xfrm>
            <a:off x="3257723" y="6226373"/>
            <a:ext cx="5676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hlinkClick r:id="rId4"/>
              </a:rPr>
              <a:t>https://docs.oracle.com/en/java/javase/21/docs/specs/man/index.html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72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D2DC3281-103B-A89A-71A9-8984A9309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8FC28665-29E5-09C6-0258-6013ADDE0F36}"/>
              </a:ext>
            </a:extLst>
          </p:cNvPr>
          <p:cNvSpPr txBox="1"/>
          <p:nvPr/>
        </p:nvSpPr>
        <p:spPr>
          <a:xfrm>
            <a:off x="1647231" y="327114"/>
            <a:ext cx="933509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Estruturas de controle (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control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statements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2122B415-BBC9-3FF5-033B-7AEF8D2E3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380" y="1751034"/>
            <a:ext cx="3765247" cy="38020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42F3FE-B169-6E40-77D5-DC19E9C8B3B2}"/>
              </a:ext>
            </a:extLst>
          </p:cNvPr>
          <p:cNvSpPr txBox="1"/>
          <p:nvPr/>
        </p:nvSpPr>
        <p:spPr>
          <a:xfrm>
            <a:off x="2134494" y="6007666"/>
            <a:ext cx="8547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5"/>
              </a:rPr>
              <a:t>https://github.com/fabriciosantana/poo/tree/2025.1/lectures/examples/04-selection-statements/src</a:t>
            </a:r>
            <a:r>
              <a:rPr lang="pt-BR" dirty="0"/>
              <a:t>  </a:t>
            </a:r>
          </a:p>
          <a:p>
            <a:r>
              <a:rPr lang="pt-BR" dirty="0"/>
              <a:t>Fonte: </a:t>
            </a:r>
            <a:r>
              <a:rPr lang="pt-BR" dirty="0">
                <a:hlinkClick r:id="rId6"/>
              </a:rPr>
              <a:t>https://github.com/fabriciosantana/poo/tree/2025.1/lectures/examples/05-iteration-statements/src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D5AC28-DB82-6FD7-0DFD-9525B8D555C7}"/>
              </a:ext>
            </a:extLst>
          </p:cNvPr>
          <p:cNvSpPr txBox="1"/>
          <p:nvPr/>
        </p:nvSpPr>
        <p:spPr>
          <a:xfrm>
            <a:off x="5800725" y="1928505"/>
            <a:ext cx="61626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Atividade em sala, escolher uma dupla</a:t>
            </a:r>
          </a:p>
          <a:p>
            <a:pPr marL="542925" indent="-276225">
              <a:buFont typeface="Arial" panose="020B0604020202020204" pitchFamily="34" charset="0"/>
              <a:buChar char="•"/>
            </a:pPr>
            <a:r>
              <a:rPr lang="pt-BR" sz="1800" dirty="0"/>
              <a:t>Cada dupla: analisar e executar o código das classes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If*.java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Operator*.java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Switch*.java</a:t>
            </a:r>
          </a:p>
          <a:p>
            <a:pPr marL="1162050" indent="-447675">
              <a:buFont typeface="Arial" panose="020B0604020202020204" pitchFamily="34" charset="0"/>
              <a:buChar char="•"/>
            </a:pPr>
            <a:r>
              <a:rPr lang="pt-BR" sz="2000" dirty="0"/>
              <a:t>DoWhile*.java</a:t>
            </a:r>
          </a:p>
          <a:p>
            <a:pPr marL="1162050" lvl="1" indent="-447675">
              <a:buFont typeface="Arial" panose="020B0604020202020204" pitchFamily="34" charset="0"/>
              <a:buChar char="•"/>
            </a:pPr>
            <a:r>
              <a:rPr lang="pt-BR" sz="2000" dirty="0"/>
              <a:t>For*.java</a:t>
            </a:r>
          </a:p>
          <a:p>
            <a:pPr marL="1162050" lvl="2" indent="-447675">
              <a:buFont typeface="Arial" panose="020B0604020202020204" pitchFamily="34" charset="0"/>
              <a:buChar char="•"/>
            </a:pPr>
            <a:r>
              <a:rPr lang="pt-BR" sz="2000" dirty="0"/>
              <a:t>Jump*.java</a:t>
            </a:r>
          </a:p>
          <a:p>
            <a:pPr marL="1162050" lvl="2" indent="-447675">
              <a:buFont typeface="Arial" panose="020B0604020202020204" pitchFamily="34" charset="0"/>
              <a:buChar char="•"/>
            </a:pPr>
            <a:r>
              <a:rPr lang="pt-BR" sz="2000" dirty="0"/>
              <a:t>While*.java</a:t>
            </a:r>
          </a:p>
          <a:p>
            <a:pPr marL="1162050" lvl="2" indent="-447675">
              <a:buFont typeface="Arial" panose="020B0604020202020204" pitchFamily="34" charset="0"/>
              <a:buChar char="•"/>
            </a:pPr>
            <a:r>
              <a:rPr lang="pt-BR" sz="2000" dirty="0"/>
              <a:t>Custom*.java</a:t>
            </a:r>
          </a:p>
          <a:p>
            <a:pPr marL="361950" lvl="2" indent="-361950">
              <a:buFont typeface="Arial" panose="020B0604020202020204" pitchFamily="34" charset="0"/>
              <a:buChar char="•"/>
            </a:pPr>
            <a:r>
              <a:rPr lang="pt-BR" sz="2000" dirty="0"/>
              <a:t>Discussão em sala</a:t>
            </a:r>
          </a:p>
        </p:txBody>
      </p:sp>
    </p:spTree>
    <p:extLst>
      <p:ext uri="{BB962C8B-B14F-4D97-AF65-F5344CB8AC3E}">
        <p14:creationId xmlns:p14="http://schemas.microsoft.com/office/powerpoint/2010/main" val="4113354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7709</TotalTime>
  <Words>1132</Words>
  <Application>Microsoft Office PowerPoint</Application>
  <PresentationFormat>Widescreen</PresentationFormat>
  <Paragraphs>135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2025-02-23T21:25:20Z</dcterms:modified>
</cp:coreProperties>
</file>